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67" r:id="rId1"/>
  </p:sldMasterIdLst>
  <p:notesMasterIdLst>
    <p:notesMasterId r:id="rId12"/>
  </p:notesMasterIdLst>
  <p:handoutMasterIdLst>
    <p:handoutMasterId r:id="rId13"/>
  </p:handoutMasterIdLst>
  <p:sldIdLst>
    <p:sldId id="260" r:id="rId2"/>
    <p:sldId id="271" r:id="rId3"/>
    <p:sldId id="386" r:id="rId4"/>
    <p:sldId id="387" r:id="rId5"/>
    <p:sldId id="380" r:id="rId6"/>
    <p:sldId id="381" r:id="rId7"/>
    <p:sldId id="382" r:id="rId8"/>
    <p:sldId id="383" r:id="rId9"/>
    <p:sldId id="384" r:id="rId10"/>
    <p:sldId id="385" r:id="rId11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rah Hough — Brand team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1C1DD3-242A-4312-8933-6C81E91A7314}" v="1913" dt="2024-08-25T13:56:54.913"/>
    <p1510:client id="{8C473493-C62D-CBE4-BD81-C93934E204D4}" v="1268" dt="2024-08-25T13:24:03.305"/>
    <p1510:client id="{C77FB934-3C6C-09BA-D12A-65FC23BC5F31}" v="69" dt="2024-08-25T13:58:23.762"/>
  </p1510:revLst>
</p1510:revInfo>
</file>

<file path=ppt/tableStyles.xml><?xml version="1.0" encoding="utf-8"?>
<a:tblStyleLst xmlns:a="http://schemas.openxmlformats.org/drawingml/2006/main" def="{C9D0A139-A388-4AB7-8CF6-93BC545BE00A}">
  <a:tblStyle styleId="{C9D0A139-A388-4AB7-8CF6-93BC545BE00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143B33A2-F72C-40C9-81EE-DD3A3CF2C6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15D12D7-161B-4A2E-9DFD-D8D7A1F0FDF2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4673C1-0480-8978-2255-6D0F3CBF47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B861AC-3E69-E475-06A0-66D69A470A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DA5C05-8CA4-4A5B-AAAC-9FBAECA15691}" type="datetimeFigureOut">
              <a:rPr lang="ko-KR" altLang="en-US" smtClean="0"/>
              <a:t>2024-08-25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A06B93-9362-4D04-4EEB-6C25D238E71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DE45DE-257C-9DD8-BBD5-279568E915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DDC47D-573C-45EE-9EB9-2D1296899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229473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7" name="Google Shape;4677;g1d9386fa236_5_8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8" name="Google Shape;4678;g1d9386fa236_5_8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2" name="Google Shape;4752;g1d9386fa236_5_8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3" name="Google Shape;4753;g1d9386fa236_5_8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/>
              <a:t>In additive manufacturing, melt pool is one of the most important features.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/>
              <a:t>Melt-pool is the area where the fuse process occurs in laser powder bed fusion.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ko-KR" sz="1100" b="0" i="0">
                <a:effectLst/>
                <a:latin typeface="Arial" panose="020B0604020202020204" pitchFamily="34" charset="0"/>
              </a:rPr>
              <a:t>It affects the quality and properties of the final outputs in AM</a:t>
            </a:r>
            <a:r>
              <a:rPr lang="en-US" altLang="ko-KR" sz="800">
                <a:effectLst/>
                <a:latin typeface="Times New Roman" panose="02020603050405020304" pitchFamily="18" charset="0"/>
                <a:ea typeface="맑은 고딕" panose="020B0503020000020004" pitchFamily="50" charset="-127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altLang="ko-KR" sz="800">
              <a:effectLst/>
              <a:latin typeface="Times New Roman" panose="02020603050405020304" pitchFamily="18" charset="0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ko-KR" sz="800"/>
              <a:t>That is reason why the understanding the melt pool dynamics is important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altLang="ko-KR" sz="8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ko-KR" sz="800"/>
              <a:t>That’s why Melt pool monitoring data is also important.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ko-KR" sz="800"/>
              <a:t>It can enhance our understanding of melt pool dynamics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altLang="ko-KR" sz="8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altLang="ko-KR" sz="800">
              <a:effectLst/>
              <a:latin typeface="Times New Roman" panose="02020603050405020304" pitchFamily="18" charset="0"/>
              <a:ea typeface="맑은 고딕" panose="020B0503020000020004" pitchFamily="50" charset="-127"/>
            </a:endParaRPr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9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altLang="ko-KR" sz="800">
              <a:effectLst/>
              <a:latin typeface="Times New Roman" panose="02020603050405020304" pitchFamily="18" charset="0"/>
              <a:ea typeface="맑은 고딕" panose="020B0503020000020004" pitchFamily="50" charset="-127"/>
            </a:endParaRPr>
          </a:p>
          <a:p>
            <a:r>
              <a:rPr lang="en-US" altLang="ko-KR"/>
              <a:t>Melt pools have dynamical spatiotemporal dependencies between adjacent melt pools</a:t>
            </a:r>
          </a:p>
          <a:p>
            <a:r>
              <a:rPr lang="en-US" altLang="ko-KR"/>
              <a:t>As you can see this figure melt pools are consecutives, that means current melt pool can be affected by previous melt pools.</a:t>
            </a:r>
            <a:br>
              <a:rPr lang="en-US" altLang="ko-KR"/>
            </a:br>
            <a:r>
              <a:rPr lang="en-US" altLang="ko-KR"/>
              <a:t>pools 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1202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5742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025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>
                <a:latin typeface="Calibri"/>
                <a:ea typeface="Calibri"/>
                <a:cs typeface="Calibri"/>
              </a:rPr>
              <a:t>For second part, since there were no information about the missing images, we utilized Similarity metrics to calculate the pixel-based difference between image pairs.</a:t>
            </a:r>
          </a:p>
          <a:p>
            <a:pPr>
              <a:buNone/>
            </a:pPr>
            <a:r>
              <a:rPr lang="en-US">
                <a:latin typeface="Calibri"/>
                <a:ea typeface="Calibri"/>
                <a:cs typeface="Calibri"/>
              </a:rPr>
              <a:t>We chose 4 commonly used metrics, which are </a:t>
            </a:r>
            <a:r>
              <a:rPr lang="en-US" err="1">
                <a:latin typeface="Calibri"/>
                <a:ea typeface="Calibri"/>
                <a:cs typeface="Calibri"/>
              </a:rPr>
              <a:t>mse</a:t>
            </a:r>
            <a:r>
              <a:rPr lang="en-US">
                <a:latin typeface="Calibri"/>
                <a:ea typeface="Calibri"/>
                <a:cs typeface="Calibri"/>
              </a:rPr>
              <a:t>, </a:t>
            </a:r>
            <a:r>
              <a:rPr lang="en-US" err="1">
                <a:latin typeface="Calibri"/>
                <a:ea typeface="Calibri"/>
                <a:cs typeface="Calibri"/>
              </a:rPr>
              <a:t>ssim</a:t>
            </a:r>
            <a:r>
              <a:rPr lang="en-US">
                <a:latin typeface="Calibri"/>
                <a:ea typeface="Calibri"/>
                <a:cs typeface="Calibri"/>
              </a:rPr>
              <a:t>, mi, and hog.</a:t>
            </a:r>
          </a:p>
        </p:txBody>
      </p:sp>
    </p:spTree>
    <p:extLst>
      <p:ext uri="{BB962C8B-B14F-4D97-AF65-F5344CB8AC3E}">
        <p14:creationId xmlns:p14="http://schemas.microsoft.com/office/powerpoint/2010/main" val="920658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>
                <a:latin typeface="Calibri"/>
                <a:ea typeface="Calibri"/>
                <a:cs typeface="Calibri"/>
              </a:rPr>
              <a:t>As I mentioned earlier, in the preprocessing step, we had 3 types of preprocessed images. We compared the results for each type of preprocessed image for the mentioned metrics. </a:t>
            </a:r>
          </a:p>
          <a:p>
            <a:pPr>
              <a:buNone/>
            </a:pPr>
            <a:r>
              <a:rPr lang="en-US">
                <a:latin typeface="Calibri"/>
                <a:ea typeface="Calibri"/>
                <a:cs typeface="Calibri"/>
              </a:rPr>
              <a:t>Among 4 metrics and 3 preprocessed image types, </a:t>
            </a:r>
            <a:r>
              <a:rPr lang="en-US" err="1">
                <a:latin typeface="Calibri"/>
                <a:ea typeface="Calibri"/>
                <a:cs typeface="Calibri"/>
              </a:rPr>
              <a:t>mse</a:t>
            </a:r>
            <a:r>
              <a:rPr lang="en-US">
                <a:latin typeface="Calibri"/>
                <a:ea typeface="Calibri"/>
                <a:cs typeface="Calibri"/>
              </a:rPr>
              <a:t> for cropped images had the best results. Therefore, we used </a:t>
            </a:r>
            <a:r>
              <a:rPr lang="en-US" err="1">
                <a:latin typeface="Calibri"/>
                <a:ea typeface="Calibri"/>
                <a:cs typeface="Calibri"/>
              </a:rPr>
              <a:t>mse</a:t>
            </a:r>
            <a:r>
              <a:rPr lang="en-US">
                <a:latin typeface="Calibri"/>
                <a:ea typeface="Calibri"/>
                <a:cs typeface="Calibri"/>
              </a:rPr>
              <a:t> for the prediction.</a:t>
            </a:r>
          </a:p>
        </p:txBody>
      </p:sp>
    </p:spTree>
    <p:extLst>
      <p:ext uri="{BB962C8B-B14F-4D97-AF65-F5344CB8AC3E}">
        <p14:creationId xmlns:p14="http://schemas.microsoft.com/office/powerpoint/2010/main" val="2893747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***READ ME — Find more tips and tools">
  <p:cSld name="CUSTOM_18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2270850" y="0"/>
            <a:ext cx="678171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 b="1"/>
              <a:t>For more tips, tools, layouts to help make your presentations shine, visit:</a:t>
            </a:r>
            <a:endParaRPr sz="5200" b="1"/>
          </a:p>
          <a:p>
            <a:pPr marL="0" lvl="0" indent="0" algn="l" rtl="0">
              <a:lnSpc>
                <a:spcPct val="80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5200" b="1">
                <a:solidFill>
                  <a:schemeClr val="dk1"/>
                </a:solidFill>
                <a:highlight>
                  <a:schemeClr val="accent1"/>
                </a:highlight>
              </a:rPr>
              <a:t>https://</a:t>
            </a:r>
            <a:r>
              <a:rPr lang="en" sz="5200" b="1" err="1">
                <a:solidFill>
                  <a:schemeClr val="dk1"/>
                </a:solidFill>
                <a:highlight>
                  <a:schemeClr val="accent1"/>
                </a:highlight>
              </a:rPr>
              <a:t>links.asu.edu</a:t>
            </a:r>
            <a:r>
              <a:rPr lang="en" sz="5200" b="1">
                <a:solidFill>
                  <a:schemeClr val="dk1"/>
                </a:solidFill>
                <a:highlight>
                  <a:schemeClr val="accent1"/>
                </a:highlight>
              </a:rPr>
              <a:t>/</a:t>
            </a:r>
            <a:br>
              <a:rPr lang="en" sz="5200" b="1">
                <a:solidFill>
                  <a:schemeClr val="dk1"/>
                </a:solidFill>
                <a:highlight>
                  <a:schemeClr val="accent1"/>
                </a:highlight>
              </a:rPr>
            </a:br>
            <a:r>
              <a:rPr lang="en" sz="5200" b="1">
                <a:solidFill>
                  <a:schemeClr val="dk1"/>
                </a:solidFill>
                <a:highlight>
                  <a:schemeClr val="accent1"/>
                </a:highlight>
              </a:rPr>
              <a:t>official-presentation-template </a:t>
            </a:r>
            <a:endParaRPr sz="5200" b="1">
              <a:solidFill>
                <a:schemeClr val="dk1"/>
              </a:solidFill>
              <a:highlight>
                <a:schemeClr val="accent1"/>
              </a:highlight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Section intro — maroon">
  <p:cSld name="CUSTOM_19_1_2">
    <p:bg>
      <p:bgPr>
        <a:solidFill>
          <a:schemeClr val="accent2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/>
          <p:cNvPicPr preferRelativeResize="0"/>
          <p:nvPr/>
        </p:nvPicPr>
        <p:blipFill rotWithShape="1">
          <a:blip r:embed="rId2">
            <a:alphaModFix/>
          </a:blip>
          <a:srcRect l="7060" t="13180" r="5884" b="891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411700" cy="450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Section intro with preheader — white">
  <p:cSld name="CUSTOM_20_1_1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420625" y="1144075"/>
            <a:ext cx="8385000" cy="36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20625" y="886975"/>
            <a:ext cx="8411700" cy="257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Section intro with preheader — black">
  <p:cSld name="CUSTOM_19_1_1_1">
    <p:bg>
      <p:bgPr>
        <a:solidFill>
          <a:schemeClr val="dk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title"/>
          </p:nvPr>
        </p:nvSpPr>
        <p:spPr>
          <a:xfrm>
            <a:off x="420625" y="1144075"/>
            <a:ext cx="8385000" cy="36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420625" y="886975"/>
            <a:ext cx="8411700" cy="257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Section intro with preheader — gold">
  <p:cSld name="CUSTOM_20_1_1_1_1">
    <p:bg>
      <p:bgPr>
        <a:solidFill>
          <a:schemeClr val="accent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420625" y="1144075"/>
            <a:ext cx="8385000" cy="36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420625" y="886975"/>
            <a:ext cx="8411700" cy="257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Section intro with preheader — maroon">
  <p:cSld name="CUSTOM_19_1_1_1_1">
    <p:bg>
      <p:bgPr>
        <a:solidFill>
          <a:schemeClr val="accent2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8"/>
          <p:cNvSpPr txBox="1">
            <a:spLocks noGrp="1"/>
          </p:cNvSpPr>
          <p:nvPr>
            <p:ph type="title"/>
          </p:nvPr>
        </p:nvSpPr>
        <p:spPr>
          <a:xfrm>
            <a:off x="420625" y="1144075"/>
            <a:ext cx="8385000" cy="36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subTitle" idx="1"/>
          </p:nvPr>
        </p:nvSpPr>
        <p:spPr>
          <a:xfrm>
            <a:off x="420625" y="886975"/>
            <a:ext cx="8411700" cy="257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Section intro with subtitle and text">
  <p:cSld name="CUSTOM_23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subTitle" idx="1"/>
          </p:nvPr>
        </p:nvSpPr>
        <p:spPr>
          <a:xfrm>
            <a:off x="265500" y="2715475"/>
            <a:ext cx="4045200" cy="132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and text slide options divider (choose from following templates →)">
  <p:cSld name="CUSTOM_23_1_1_2">
    <p:bg>
      <p:bgPr>
        <a:solidFill>
          <a:schemeClr val="lt2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6"/>
          <p:cNvSpPr txBox="1"/>
          <p:nvPr/>
        </p:nvSpPr>
        <p:spPr>
          <a:xfrm>
            <a:off x="2411725" y="1598453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rgbClr val="191919"/>
                </a:highlight>
              </a:rPr>
              <a:t>Title and text slide options</a:t>
            </a:r>
            <a:endParaRPr sz="7200" b="1">
              <a:solidFill>
                <a:srgbClr val="191919"/>
              </a:solidFill>
            </a:endParaRPr>
          </a:p>
        </p:txBody>
      </p:sp>
      <p:sp>
        <p:nvSpPr>
          <p:cNvPr id="94" name="Google Shape;94;p26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and text — black">
  <p:cSld name="CUSTOM_23_1_1_1_1">
    <p:bg>
      <p:bgPr>
        <a:solidFill>
          <a:schemeClr val="dk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8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8"/>
          <p:cNvSpPr txBox="1">
            <a:spLocks noGrp="1"/>
          </p:cNvSpPr>
          <p:nvPr>
            <p:ph type="body" idx="1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and text with subtitle — white">
  <p:cSld name="CUSTOM_22_1_1_1_1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9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8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9"/>
          <p:cNvSpPr txBox="1">
            <a:spLocks noGrp="1"/>
          </p:cNvSpPr>
          <p:nvPr>
            <p:ph type="body" idx="1"/>
          </p:nvPr>
        </p:nvSpPr>
        <p:spPr>
          <a:xfrm>
            <a:off x="420900" y="1125700"/>
            <a:ext cx="8384700" cy="3702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31520" lvl="1" indent="-355600" rtl="0">
              <a:spcBef>
                <a:spcPts val="800"/>
              </a:spcBef>
              <a:spcAft>
                <a:spcPts val="0"/>
              </a:spcAft>
              <a:buSzPct val="100000"/>
              <a:buChar char="○"/>
              <a:defRPr sz="1400" b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005840" lvl="2" indent="-355600" rtl="0">
              <a:spcBef>
                <a:spcPts val="800"/>
              </a:spcBef>
              <a:spcAft>
                <a:spcPts val="0"/>
              </a:spcAft>
              <a:buSzPct val="80000"/>
              <a:buFont typeface="Wingdings" panose="05000000000000000000" pitchFamily="2" charset="2"/>
              <a:buChar char="§"/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473200" lvl="3" indent="0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 lang="en-US"/>
          </a:p>
          <a:p>
            <a:pPr lvl="1"/>
            <a:endParaRPr lang="en-US"/>
          </a:p>
          <a:p>
            <a:pPr lvl="2"/>
            <a:endParaRPr lang="en-US"/>
          </a:p>
        </p:txBody>
      </p:sp>
      <p:sp>
        <p:nvSpPr>
          <p:cNvPr id="104" name="Google Shape;104;p29"/>
          <p:cNvSpPr txBox="1">
            <a:spLocks noGrp="1"/>
          </p:cNvSpPr>
          <p:nvPr>
            <p:ph type="subTitle" idx="2"/>
          </p:nvPr>
        </p:nvSpPr>
        <p:spPr>
          <a:xfrm>
            <a:off x="424450" y="756623"/>
            <a:ext cx="83847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and text, 1 column — white">
  <p:cSld name="CUSTOM_23_1_1_1_1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0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3666900" cy="567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0"/>
          <p:cNvSpPr txBox="1">
            <a:spLocks noGrp="1"/>
          </p:cNvSpPr>
          <p:nvPr>
            <p:ph type="body" idx="1"/>
          </p:nvPr>
        </p:nvSpPr>
        <p:spPr>
          <a:xfrm>
            <a:off x="420900" y="1356375"/>
            <a:ext cx="4105500" cy="347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**READ ME — Find more branded templates and tools for your use">
  <p:cSld name="CUSTOM_18_2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/>
          <p:nvPr/>
        </p:nvSpPr>
        <p:spPr>
          <a:xfrm>
            <a:off x="2270850" y="0"/>
            <a:ext cx="675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 b="1"/>
              <a:t>Find more branded templates created for your use:</a:t>
            </a:r>
            <a:endParaRPr sz="5200" b="1"/>
          </a:p>
          <a:p>
            <a:pPr marL="0" lvl="0" indent="0" algn="l" rtl="0">
              <a:lnSpc>
                <a:spcPct val="80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5200" b="1">
                <a:solidFill>
                  <a:schemeClr val="dk1"/>
                </a:solidFill>
                <a:highlight>
                  <a:schemeClr val="accent1"/>
                </a:highlight>
              </a:rPr>
              <a:t>https://brandguide.</a:t>
            </a:r>
            <a:br>
              <a:rPr lang="en" sz="5200" b="1">
                <a:solidFill>
                  <a:schemeClr val="dk1"/>
                </a:solidFill>
                <a:highlight>
                  <a:schemeClr val="accent1"/>
                </a:highlight>
              </a:rPr>
            </a:br>
            <a:r>
              <a:rPr lang="en" sz="5200" b="1">
                <a:solidFill>
                  <a:schemeClr val="dk1"/>
                </a:solidFill>
                <a:highlight>
                  <a:schemeClr val="accent1"/>
                </a:highlight>
              </a:rPr>
              <a:t>asu.edu/tools/</a:t>
            </a:r>
            <a:br>
              <a:rPr lang="en" sz="5200" b="1">
                <a:solidFill>
                  <a:schemeClr val="dk1"/>
                </a:solidFill>
                <a:highlight>
                  <a:schemeClr val="accent1"/>
                </a:highlight>
              </a:rPr>
            </a:br>
            <a:r>
              <a:rPr lang="en" sz="5200" b="1">
                <a:solidFill>
                  <a:schemeClr val="dk1"/>
                </a:solidFill>
                <a:highlight>
                  <a:schemeClr val="accent1"/>
                </a:highlight>
              </a:rPr>
              <a:t>templates-libraries </a:t>
            </a:r>
            <a:endParaRPr sz="5200" b="1">
              <a:solidFill>
                <a:schemeClr val="dk1"/>
              </a:solidFill>
              <a:highlight>
                <a:schemeClr val="accent1"/>
              </a:highlight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and text, 1 column — black">
  <p:cSld name="CUSTOM_23_1_1_2_1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2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3776400" cy="450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4" name="Google Shape;114;p32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32"/>
          <p:cNvSpPr txBox="1">
            <a:spLocks noGrp="1"/>
          </p:cNvSpPr>
          <p:nvPr>
            <p:ph type="body" idx="1"/>
          </p:nvPr>
        </p:nvSpPr>
        <p:spPr>
          <a:xfrm>
            <a:off x="4937750" y="320050"/>
            <a:ext cx="3776400" cy="450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and text with subtitle, 2 column — white">
  <p:cSld name="CUSTOM_22_1_1_1_1_1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3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3"/>
          <p:cNvSpPr txBox="1">
            <a:spLocks noGrp="1"/>
          </p:cNvSpPr>
          <p:nvPr>
            <p:ph type="body" idx="1"/>
          </p:nvPr>
        </p:nvSpPr>
        <p:spPr>
          <a:xfrm>
            <a:off x="420625" y="1152475"/>
            <a:ext cx="4105500" cy="3416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9" name="Google Shape;119;p33"/>
          <p:cNvSpPr txBox="1">
            <a:spLocks noGrp="1"/>
          </p:cNvSpPr>
          <p:nvPr>
            <p:ph type="body" idx="2"/>
          </p:nvPr>
        </p:nvSpPr>
        <p:spPr>
          <a:xfrm>
            <a:off x="4617725" y="1152475"/>
            <a:ext cx="4188000" cy="3416400"/>
          </a:xfrm>
          <a:prstGeom prst="rect">
            <a:avLst/>
          </a:prstGeom>
        </p:spPr>
        <p:txBody>
          <a:bodyPr spcFirstLastPara="1" wrap="square" lIns="182875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20" name="Google Shape;120;p33"/>
          <p:cNvSpPr txBox="1">
            <a:spLocks noGrp="1"/>
          </p:cNvSpPr>
          <p:nvPr>
            <p:ph type="subTitle" idx="3"/>
          </p:nvPr>
        </p:nvSpPr>
        <p:spPr>
          <a:xfrm>
            <a:off x="424450" y="756623"/>
            <a:ext cx="83847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and text, 3 column with dividers — white">
  <p:cSld name="CUSTOM_22_1_1_1_1_1_1_2"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40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10" name="Google Shape;1110;p40"/>
          <p:cNvSpPr txBox="1">
            <a:spLocks noGrp="1"/>
          </p:cNvSpPr>
          <p:nvPr>
            <p:ph type="body" idx="1"/>
          </p:nvPr>
        </p:nvSpPr>
        <p:spPr>
          <a:xfrm>
            <a:off x="420625" y="1009300"/>
            <a:ext cx="2718000" cy="38187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11" name="Google Shape;1111;p40"/>
          <p:cNvSpPr txBox="1">
            <a:spLocks noGrp="1"/>
          </p:cNvSpPr>
          <p:nvPr>
            <p:ph type="body" idx="2"/>
          </p:nvPr>
        </p:nvSpPr>
        <p:spPr>
          <a:xfrm>
            <a:off x="3355850" y="1009300"/>
            <a:ext cx="2718000" cy="3818700"/>
          </a:xfrm>
          <a:prstGeom prst="rect">
            <a:avLst/>
          </a:prstGeom>
        </p:spPr>
        <p:txBody>
          <a:bodyPr spcFirstLastPara="1" wrap="square" lIns="182875" tIns="0" rIns="91425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cxnSp>
        <p:nvCxnSpPr>
          <p:cNvPr id="1112" name="Google Shape;1112;p40"/>
          <p:cNvCxnSpPr/>
          <p:nvPr/>
        </p:nvCxnSpPr>
        <p:spPr>
          <a:xfrm>
            <a:off x="6244938" y="1189524"/>
            <a:ext cx="0" cy="3357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3" name="Google Shape;1113;p40"/>
          <p:cNvSpPr txBox="1">
            <a:spLocks noGrp="1"/>
          </p:cNvSpPr>
          <p:nvPr>
            <p:ph type="body" idx="3"/>
          </p:nvPr>
        </p:nvSpPr>
        <p:spPr>
          <a:xfrm>
            <a:off x="6291075" y="1009300"/>
            <a:ext cx="2514300" cy="3818700"/>
          </a:xfrm>
          <a:prstGeom prst="rect">
            <a:avLst/>
          </a:prstGeom>
        </p:spPr>
        <p:txBody>
          <a:bodyPr spcFirstLastPara="1" wrap="square" lIns="182875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cxnSp>
        <p:nvCxnSpPr>
          <p:cNvPr id="1114" name="Google Shape;1114;p40"/>
          <p:cNvCxnSpPr/>
          <p:nvPr/>
        </p:nvCxnSpPr>
        <p:spPr>
          <a:xfrm>
            <a:off x="3306263" y="1189524"/>
            <a:ext cx="0" cy="3357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and text, with subtitle, 4 column — white">
  <p:cSld name="CUSTOM_22_1_1_1_1_1_1_1_1">
    <p:spTree>
      <p:nvGrpSpPr>
        <p:cNvPr id="1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p42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76" name="Google Shape;2076;p42"/>
          <p:cNvSpPr txBox="1">
            <a:spLocks noGrp="1"/>
          </p:cNvSpPr>
          <p:nvPr>
            <p:ph type="subTitle" idx="1"/>
          </p:nvPr>
        </p:nvSpPr>
        <p:spPr>
          <a:xfrm>
            <a:off x="424450" y="756623"/>
            <a:ext cx="83847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077" name="Google Shape;2077;p42"/>
          <p:cNvSpPr txBox="1">
            <a:spLocks noGrp="1"/>
          </p:cNvSpPr>
          <p:nvPr>
            <p:ph type="body" idx="2"/>
          </p:nvPr>
        </p:nvSpPr>
        <p:spPr>
          <a:xfrm>
            <a:off x="420625" y="1152475"/>
            <a:ext cx="1993500" cy="3675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78" name="Google Shape;2078;p42"/>
          <p:cNvSpPr txBox="1">
            <a:spLocks noGrp="1"/>
          </p:cNvSpPr>
          <p:nvPr>
            <p:ph type="body" idx="3"/>
          </p:nvPr>
        </p:nvSpPr>
        <p:spPr>
          <a:xfrm>
            <a:off x="2498575" y="1152475"/>
            <a:ext cx="2032500" cy="3675600"/>
          </a:xfrm>
          <a:prstGeom prst="rect">
            <a:avLst/>
          </a:prstGeom>
        </p:spPr>
        <p:txBody>
          <a:bodyPr spcFirstLastPara="1" wrap="square" lIns="182875" tIns="0" rIns="91425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79" name="Google Shape;2079;p42"/>
          <p:cNvSpPr txBox="1">
            <a:spLocks noGrp="1"/>
          </p:cNvSpPr>
          <p:nvPr>
            <p:ph type="body" idx="4"/>
          </p:nvPr>
        </p:nvSpPr>
        <p:spPr>
          <a:xfrm>
            <a:off x="4692750" y="1152475"/>
            <a:ext cx="1993500" cy="3675600"/>
          </a:xfrm>
          <a:prstGeom prst="rect">
            <a:avLst/>
          </a:prstGeom>
        </p:spPr>
        <p:txBody>
          <a:bodyPr spcFirstLastPara="1" wrap="square" lIns="182875" tIns="0" rIns="91425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80" name="Google Shape;2080;p42"/>
          <p:cNvSpPr txBox="1">
            <a:spLocks noGrp="1"/>
          </p:cNvSpPr>
          <p:nvPr>
            <p:ph type="body" idx="5"/>
          </p:nvPr>
        </p:nvSpPr>
        <p:spPr>
          <a:xfrm>
            <a:off x="6770690" y="1152475"/>
            <a:ext cx="2073300" cy="3675600"/>
          </a:xfrm>
          <a:prstGeom prst="rect">
            <a:avLst/>
          </a:prstGeom>
        </p:spPr>
        <p:txBody>
          <a:bodyPr spcFirstLastPara="1" wrap="square" lIns="182875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and text, 4 column with dividers — white">
  <p:cSld name="CUSTOM_23_1_1_1_1_1_1_1_1">
    <p:spTree>
      <p:nvGrpSpPr>
        <p:cNvPr id="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43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83" name="Google Shape;2083;p43"/>
          <p:cNvSpPr txBox="1">
            <a:spLocks noGrp="1"/>
          </p:cNvSpPr>
          <p:nvPr>
            <p:ph type="body" idx="1"/>
          </p:nvPr>
        </p:nvSpPr>
        <p:spPr>
          <a:xfrm>
            <a:off x="420625" y="994550"/>
            <a:ext cx="1993500" cy="3833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84" name="Google Shape;2084;p43"/>
          <p:cNvSpPr txBox="1">
            <a:spLocks noGrp="1"/>
          </p:cNvSpPr>
          <p:nvPr>
            <p:ph type="body" idx="2"/>
          </p:nvPr>
        </p:nvSpPr>
        <p:spPr>
          <a:xfrm>
            <a:off x="2498577" y="994550"/>
            <a:ext cx="2032500" cy="3833400"/>
          </a:xfrm>
          <a:prstGeom prst="rect">
            <a:avLst/>
          </a:prstGeom>
        </p:spPr>
        <p:txBody>
          <a:bodyPr spcFirstLastPara="1" wrap="square" lIns="182875" tIns="0" rIns="91425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cxnSp>
        <p:nvCxnSpPr>
          <p:cNvPr id="2085" name="Google Shape;2085;p43"/>
          <p:cNvCxnSpPr/>
          <p:nvPr/>
        </p:nvCxnSpPr>
        <p:spPr>
          <a:xfrm>
            <a:off x="2478218" y="1245696"/>
            <a:ext cx="0" cy="3300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6" name="Google Shape;2086;p43"/>
          <p:cNvCxnSpPr/>
          <p:nvPr/>
        </p:nvCxnSpPr>
        <p:spPr>
          <a:xfrm>
            <a:off x="4621048" y="1245696"/>
            <a:ext cx="0" cy="3300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7" name="Google Shape;2087;p43"/>
          <p:cNvSpPr txBox="1">
            <a:spLocks noGrp="1"/>
          </p:cNvSpPr>
          <p:nvPr>
            <p:ph type="body" idx="3"/>
          </p:nvPr>
        </p:nvSpPr>
        <p:spPr>
          <a:xfrm>
            <a:off x="4692755" y="994550"/>
            <a:ext cx="1993500" cy="3833400"/>
          </a:xfrm>
          <a:prstGeom prst="rect">
            <a:avLst/>
          </a:prstGeom>
        </p:spPr>
        <p:txBody>
          <a:bodyPr spcFirstLastPara="1" wrap="square" lIns="182875" tIns="0" rIns="91425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88" name="Google Shape;2088;p43"/>
          <p:cNvSpPr txBox="1">
            <a:spLocks noGrp="1"/>
          </p:cNvSpPr>
          <p:nvPr>
            <p:ph type="body" idx="4"/>
          </p:nvPr>
        </p:nvSpPr>
        <p:spPr>
          <a:xfrm>
            <a:off x="6770698" y="994550"/>
            <a:ext cx="2073300" cy="3833400"/>
          </a:xfrm>
          <a:prstGeom prst="rect">
            <a:avLst/>
          </a:prstGeom>
        </p:spPr>
        <p:txBody>
          <a:bodyPr spcFirstLastPara="1" wrap="square" lIns="182875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cxnSp>
        <p:nvCxnSpPr>
          <p:cNvPr id="2089" name="Google Shape;2089;p43"/>
          <p:cNvCxnSpPr/>
          <p:nvPr/>
        </p:nvCxnSpPr>
        <p:spPr>
          <a:xfrm>
            <a:off x="6750348" y="1245696"/>
            <a:ext cx="0" cy="3300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, text and image layout options divider (choose from following templates →)">
  <p:cSld name="CUSTOM_22_1_1_1_1_1_1_2_1">
    <p:bg>
      <p:bgPr>
        <a:solidFill>
          <a:schemeClr val="lt2"/>
        </a:solidFill>
        <a:effectLst/>
      </p:bgPr>
    </p:bg>
    <p:spTree>
      <p:nvGrpSpPr>
        <p:cNvPr id="1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p45"/>
          <p:cNvSpPr txBox="1"/>
          <p:nvPr/>
        </p:nvSpPr>
        <p:spPr>
          <a:xfrm>
            <a:off x="2411725" y="10650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chemeClr val="dk1"/>
                </a:highlight>
              </a:rPr>
              <a:t>Title, text and image layout options</a:t>
            </a:r>
            <a:endParaRPr sz="72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2100" name="Google Shape;2100;p45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, text, photo, layout">
  <p:cSld name="CUSTOM_22_1_1_1_1_1_1_1_1_1_1_1"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64"/>
          <p:cNvSpPr txBox="1">
            <a:spLocks noGrp="1"/>
          </p:cNvSpPr>
          <p:nvPr>
            <p:ph type="body" idx="1"/>
          </p:nvPr>
        </p:nvSpPr>
        <p:spPr>
          <a:xfrm>
            <a:off x="420625" y="1301025"/>
            <a:ext cx="3355800" cy="12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17" name="Google Shape;2217;p64"/>
          <p:cNvSpPr txBox="1">
            <a:spLocks noGrp="1"/>
          </p:cNvSpPr>
          <p:nvPr>
            <p:ph type="title"/>
          </p:nvPr>
        </p:nvSpPr>
        <p:spPr>
          <a:xfrm>
            <a:off x="424925" y="511525"/>
            <a:ext cx="3355800" cy="37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18" name="Google Shape;2218;p64"/>
          <p:cNvSpPr txBox="1"/>
          <p:nvPr/>
        </p:nvSpPr>
        <p:spPr>
          <a:xfrm>
            <a:off x="0" y="0"/>
            <a:ext cx="323700" cy="256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9" name="Google Shape;2219;p64"/>
          <p:cNvSpPr>
            <a:spLocks noGrp="1"/>
          </p:cNvSpPr>
          <p:nvPr>
            <p:ph type="pic" idx="2"/>
          </p:nvPr>
        </p:nvSpPr>
        <p:spPr>
          <a:xfrm>
            <a:off x="4197100" y="-18450"/>
            <a:ext cx="4947000" cy="2587800"/>
          </a:xfrm>
          <a:prstGeom prst="rect">
            <a:avLst/>
          </a:prstGeom>
          <a:solidFill>
            <a:schemeClr val="tx2"/>
          </a:solidFill>
          <a:ln>
            <a:noFill/>
          </a:ln>
        </p:spPr>
      </p:sp>
      <p:sp>
        <p:nvSpPr>
          <p:cNvPr id="2220" name="Google Shape;2220;p64"/>
          <p:cNvSpPr txBox="1">
            <a:spLocks noGrp="1"/>
          </p:cNvSpPr>
          <p:nvPr>
            <p:ph type="subTitle" idx="3"/>
          </p:nvPr>
        </p:nvSpPr>
        <p:spPr>
          <a:xfrm>
            <a:off x="738175" y="2878525"/>
            <a:ext cx="1355700" cy="59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221" name="Google Shape;2221;p64"/>
          <p:cNvSpPr txBox="1">
            <a:spLocks noGrp="1"/>
          </p:cNvSpPr>
          <p:nvPr>
            <p:ph type="body" idx="4"/>
          </p:nvPr>
        </p:nvSpPr>
        <p:spPr>
          <a:xfrm>
            <a:off x="738175" y="3519658"/>
            <a:ext cx="1355700" cy="24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222" name="Google Shape;2222;p64"/>
          <p:cNvSpPr txBox="1">
            <a:spLocks noGrp="1"/>
          </p:cNvSpPr>
          <p:nvPr>
            <p:ph type="body" idx="5"/>
          </p:nvPr>
        </p:nvSpPr>
        <p:spPr>
          <a:xfrm>
            <a:off x="738175" y="3884575"/>
            <a:ext cx="1355700" cy="9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223" name="Google Shape;2223;p64"/>
          <p:cNvSpPr txBox="1">
            <a:spLocks noGrp="1"/>
          </p:cNvSpPr>
          <p:nvPr>
            <p:ph type="subTitle" idx="6"/>
          </p:nvPr>
        </p:nvSpPr>
        <p:spPr>
          <a:xfrm>
            <a:off x="6611100" y="2878525"/>
            <a:ext cx="1355700" cy="59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224" name="Google Shape;2224;p64"/>
          <p:cNvSpPr txBox="1">
            <a:spLocks noGrp="1"/>
          </p:cNvSpPr>
          <p:nvPr>
            <p:ph type="body" idx="7"/>
          </p:nvPr>
        </p:nvSpPr>
        <p:spPr>
          <a:xfrm>
            <a:off x="6611100" y="3519658"/>
            <a:ext cx="1355700" cy="24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225" name="Google Shape;2225;p64"/>
          <p:cNvSpPr txBox="1">
            <a:spLocks noGrp="1"/>
          </p:cNvSpPr>
          <p:nvPr>
            <p:ph type="body" idx="8"/>
          </p:nvPr>
        </p:nvSpPr>
        <p:spPr>
          <a:xfrm>
            <a:off x="6611100" y="3884575"/>
            <a:ext cx="1355700" cy="9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226" name="Google Shape;2226;p64"/>
          <p:cNvSpPr txBox="1">
            <a:spLocks noGrp="1"/>
          </p:cNvSpPr>
          <p:nvPr>
            <p:ph type="subTitle" idx="9"/>
          </p:nvPr>
        </p:nvSpPr>
        <p:spPr>
          <a:xfrm>
            <a:off x="3674613" y="2878525"/>
            <a:ext cx="1355700" cy="59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227" name="Google Shape;2227;p64"/>
          <p:cNvSpPr txBox="1">
            <a:spLocks noGrp="1"/>
          </p:cNvSpPr>
          <p:nvPr>
            <p:ph type="body" idx="13"/>
          </p:nvPr>
        </p:nvSpPr>
        <p:spPr>
          <a:xfrm>
            <a:off x="3674613" y="3519658"/>
            <a:ext cx="1355700" cy="24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3556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228" name="Google Shape;2228;p64"/>
          <p:cNvSpPr txBox="1">
            <a:spLocks noGrp="1"/>
          </p:cNvSpPr>
          <p:nvPr>
            <p:ph type="body" idx="14"/>
          </p:nvPr>
        </p:nvSpPr>
        <p:spPr>
          <a:xfrm>
            <a:off x="3674613" y="3884575"/>
            <a:ext cx="1355700" cy="9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spcBef>
                <a:spcPts val="400"/>
              </a:spcBef>
              <a:spcAft>
                <a:spcPts val="40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only slide options divider (choose from following templates →) 1">
  <p:cSld name="CUSTOM_23_1_1_1_1_2_1_1_1_1_1_1_1_1_1_2_1">
    <p:bg>
      <p:bgPr>
        <a:solidFill>
          <a:schemeClr val="lt2"/>
        </a:solidFill>
        <a:effectLst/>
      </p:bgPr>
    </p:bg>
    <p:spTree>
      <p:nvGrpSpPr>
        <p:cNvPr id="1" name="Shape 2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" name="Google Shape;2390;p82"/>
          <p:cNvSpPr txBox="1"/>
          <p:nvPr/>
        </p:nvSpPr>
        <p:spPr>
          <a:xfrm>
            <a:off x="2411725" y="1579999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chemeClr val="dk1"/>
                </a:highlight>
              </a:rPr>
              <a:t>Title only slide options</a:t>
            </a:r>
            <a:endParaRPr sz="72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2391" name="Google Shape;2391;p82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only, 1 column — white">
  <p:cSld name="CUSTOM_22_1_1_1_1_1_1_1_1_1_1_1_2_1">
    <p:spTree>
      <p:nvGrpSpPr>
        <p:cNvPr id="1" name="Shape 2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7" name="Google Shape;2397;p85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2414100" cy="450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only, image, 1 column">
  <p:cSld name="CUSTOM_23_1_1_1_1_1_1_2_1_1_1_1_1_1">
    <p:spTree>
      <p:nvGrpSpPr>
        <p:cNvPr id="1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Google Shape;2399;p86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1993500" cy="56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00" name="Google Shape;2400;p86"/>
          <p:cNvSpPr>
            <a:spLocks noGrp="1"/>
          </p:cNvSpPr>
          <p:nvPr>
            <p:ph type="pic" idx="2"/>
          </p:nvPr>
        </p:nvSpPr>
        <p:spPr>
          <a:xfrm>
            <a:off x="2514600" y="0"/>
            <a:ext cx="66297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*Presentation title slide options divider (choose from following templates →)">
  <p:cSld name="CUSTOM_21">
    <p:bg>
      <p:bgPr>
        <a:solidFill>
          <a:schemeClr val="l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/>
        </p:nvSpPr>
        <p:spPr>
          <a:xfrm>
            <a:off x="2411725" y="10650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rgbClr val="191919"/>
                </a:highlight>
              </a:rPr>
              <a:t>Presentation title slide options</a:t>
            </a:r>
            <a:endParaRPr sz="72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17" name="Google Shape;17;p4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only, image, 1 column">
  <p:cSld name="CUSTOM_23_1_1_1_1_2_1_1_1_1_1_1_1_1">
    <p:spTree>
      <p:nvGrpSpPr>
        <p:cNvPr id="1" name="Shape 2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" name="Google Shape;2402;p87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2414100" cy="450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03" name="Google Shape;2403;p87"/>
          <p:cNvSpPr>
            <a:spLocks noGrp="1"/>
          </p:cNvSpPr>
          <p:nvPr>
            <p:ph type="pic" idx="2"/>
          </p:nvPr>
        </p:nvSpPr>
        <p:spPr>
          <a:xfrm>
            <a:off x="2935225" y="0"/>
            <a:ext cx="6209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Title only, image, 1 col — black">
  <p:cSld name="CUSTOM_23_1_1_1_1_1_1_1_1_1_1_1_2_1_2"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88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1993500" cy="450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06" name="Google Shape;2406;p88"/>
          <p:cNvSpPr/>
          <p:nvPr/>
        </p:nvSpPr>
        <p:spPr>
          <a:xfrm>
            <a:off x="2514600" y="-50"/>
            <a:ext cx="6629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Quote slide options divider (choose from following templates →)">
  <p:cSld name="CUSTOM_23_1_1_1_1_2_1_1_1_1_1_1_1_1_1_2">
    <p:bg>
      <p:bgPr>
        <a:solidFill>
          <a:schemeClr val="lt2"/>
        </a:solidFill>
        <a:effectLst/>
      </p:bgPr>
    </p:bg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90"/>
          <p:cNvSpPr txBox="1"/>
          <p:nvPr/>
        </p:nvSpPr>
        <p:spPr>
          <a:xfrm>
            <a:off x="2411725" y="1579999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chemeClr val="dk1"/>
                </a:highlight>
              </a:rPr>
              <a:t>Quote slide options</a:t>
            </a:r>
            <a:endParaRPr sz="72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2413" name="Google Shape;2413;p90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 slide options divider (choose from following templates →)">
  <p:cSld name="CUSTOM_23_1_1_1_1_2_1_1_1_1_1_1_1_1_1">
    <p:bg>
      <p:bgPr>
        <a:solidFill>
          <a:schemeClr val="lt2"/>
        </a:solidFill>
        <a:effectLst/>
      </p:bgPr>
    </p:bg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p96"/>
          <p:cNvSpPr txBox="1"/>
          <p:nvPr/>
        </p:nvSpPr>
        <p:spPr>
          <a:xfrm>
            <a:off x="2411725" y="1579999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chemeClr val="dk1"/>
                </a:highlight>
              </a:rPr>
              <a:t>Blank slide options</a:t>
            </a:r>
            <a:endParaRPr sz="72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2436" name="Google Shape;2436;p96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 — maroon">
  <p:cSld name="CUSTOM_26_1">
    <p:bg>
      <p:bgPr>
        <a:solidFill>
          <a:schemeClr val="accent2"/>
        </a:solidFill>
        <a:effectLst/>
      </p:bgPr>
    </p:bg>
    <p:spTree>
      <p:nvGrpSpPr>
        <p:cNvPr id="1" name="Shape 24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 with logo — white">
  <p:cSld name="CUSTOM_23_1_1_2_1_1_1_1_1_1_1_1_1_1_1_2">
    <p:spTree>
      <p:nvGrpSpPr>
        <p:cNvPr id="1" name="Shape 2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4" name="Google Shape;2444;p102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 with logo — black">
  <p:cSld name="CUSTOM_22_1_1_1_1_1_1_1_1_1_1_1_1_1_1_1">
    <p:bg>
      <p:bgPr>
        <a:solidFill>
          <a:schemeClr val="dk1"/>
        </a:solidFill>
        <a:effectLst/>
      </p:bgPr>
    </p:bg>
    <p:spTree>
      <p:nvGrpSpPr>
        <p:cNvPr id="1" name="Shape 2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6" name="Google Shape;2446;p103"/>
          <p:cNvPicPr preferRelativeResize="0"/>
          <p:nvPr/>
        </p:nvPicPr>
        <p:blipFill rotWithShape="1">
          <a:blip r:embed="rId2">
            <a:alphaModFix/>
          </a:blip>
          <a:srcRect l="7060" t="13180" r="5884" b="891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 with logo — gold">
  <p:cSld name="CUSTOM_23_1_1_1_1_1_1_1_1_1_1_1_1_1_1_1">
    <p:bg>
      <p:bgPr>
        <a:solidFill>
          <a:schemeClr val="accent1"/>
        </a:solidFill>
        <a:effectLst/>
      </p:bgPr>
    </p:bg>
    <p:spTree>
      <p:nvGrpSpPr>
        <p:cNvPr id="1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8" name="Google Shape;2448;p104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 with logo — maroon">
  <p:cSld name="CUSTOM_23_1_1_1_1_2_1_1_1_1_1_1_1_1_1_1">
    <p:bg>
      <p:bgPr>
        <a:solidFill>
          <a:schemeClr val="accent2"/>
        </a:solidFill>
        <a:effectLst/>
      </p:bgPr>
    </p:bg>
    <p:spTree>
      <p:nvGrpSpPr>
        <p:cNvPr id="1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0" name="Google Shape;2450;p105"/>
          <p:cNvPicPr preferRelativeResize="0"/>
          <p:nvPr/>
        </p:nvPicPr>
        <p:blipFill rotWithShape="1">
          <a:blip r:embed="rId2">
            <a:alphaModFix/>
          </a:blip>
          <a:srcRect l="7060" t="13180" r="5884" b="891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 with logo — photo background">
  <p:cSld name="CUSTOM_23_1_1_2_1_1_1_1_1_1_1_1_1_1_1_1">
    <p:spTree>
      <p:nvGrpSpPr>
        <p:cNvPr id="1" name="Shape 2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2" name="Google Shape;2452;p106"/>
          <p:cNvSpPr>
            <a:spLocks noGrp="1"/>
          </p:cNvSpPr>
          <p:nvPr>
            <p:ph type="pic" idx="2"/>
          </p:nvPr>
        </p:nvSpPr>
        <p:spPr>
          <a:xfrm>
            <a:off x="-47625" y="-41200"/>
            <a:ext cx="9201000" cy="5175600"/>
          </a:xfrm>
          <a:prstGeom prst="rect">
            <a:avLst/>
          </a:prstGeom>
          <a:solidFill>
            <a:schemeClr val="tx2"/>
          </a:solidFill>
          <a:ln>
            <a:noFill/>
          </a:ln>
        </p:spPr>
      </p:sp>
      <p:sp>
        <p:nvSpPr>
          <p:cNvPr id="2453" name="Google Shape;2453;p106"/>
          <p:cNvSpPr/>
          <p:nvPr/>
        </p:nvSpPr>
        <p:spPr>
          <a:xfrm>
            <a:off x="7878325" y="4399875"/>
            <a:ext cx="1284600" cy="540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54" name="Google Shape;2454;p106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*Presentation title slide with preheader">
  <p:cSld name="CUSTOM_19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ctrTitle"/>
          </p:nvPr>
        </p:nvSpPr>
        <p:spPr>
          <a:xfrm>
            <a:off x="420625" y="1150944"/>
            <a:ext cx="8411700" cy="810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subTitle" idx="1"/>
          </p:nvPr>
        </p:nvSpPr>
        <p:spPr>
          <a:xfrm>
            <a:off x="420625" y="886975"/>
            <a:ext cx="8411700" cy="257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pic>
        <p:nvPicPr>
          <p:cNvPr id="25" name="Google Shape;25;p6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l="3993" t="13045" r="2039" b="14158"/>
          <a:stretch/>
        </p:blipFill>
        <p:spPr>
          <a:xfrm>
            <a:off x="310823" y="4137962"/>
            <a:ext cx="3767325" cy="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A Mountain topographical map pattern — white">
  <p:cSld name="CUSTOM_22_1_1_1_1_1_1_1_1_1_1_1_1_1_1_1_1">
    <p:spTree>
      <p:nvGrpSpPr>
        <p:cNvPr id="1" name="Shape 2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6" name="Google Shape;2456;p10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225"/>
            <a:ext cx="9144003" cy="514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Learn to Thrive Morse code pattern — white">
  <p:cSld name="CUSTOM_23_1_1_1_1_1_1_1_1_1_1_1_1_1_1_1_1"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" name="Google Shape;2458;p108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0" y="-2225"/>
            <a:ext cx="9144003" cy="514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with network pattern, white">
  <p:cSld name="CUSTOM_23_1_1_2_1_1_1_1_1_1_1_1_1_1_1_1_1">
    <p:spTree>
      <p:nvGrpSpPr>
        <p:cNvPr id="1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0" name="Google Shape;2460;p109"/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A Mountain topographical map pattern — black">
  <p:cSld name="CUSTOM_23_1_1_2_1_1_1_1_1_1_1_1_1_1_1_1_1_2">
    <p:bg>
      <p:bgPr>
        <a:solidFill>
          <a:schemeClr val="dk1"/>
        </a:solidFill>
        <a:effectLst/>
      </p:bgPr>
    </p:bg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2" name="Google Shape;2462;p110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>
            <a:off x="0" y="-5587"/>
            <a:ext cx="9144003" cy="5150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Learn to Thrive Morse code pattern — black">
  <p:cSld name="CUSTOM_22_1_1_1_1_1_1_1_1_1_1_1_1_1_1_1_1_1">
    <p:bg>
      <p:bgPr>
        <a:solidFill>
          <a:schemeClr val="dk1"/>
        </a:solidFill>
        <a:effectLst/>
      </p:bgPr>
    </p:bg>
    <p:spTree>
      <p:nvGrpSpPr>
        <p:cNvPr id="1" name="Shape 2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4" name="Google Shape;2464;p111"/>
          <p:cNvPicPr preferRelativeResize="0"/>
          <p:nvPr/>
        </p:nvPicPr>
        <p:blipFill rotWithShape="1">
          <a:blip r:embed="rId2">
            <a:alphaModFix/>
          </a:blip>
          <a:srcRect l="39" r="49"/>
          <a:stretch/>
        </p:blipFill>
        <p:spPr>
          <a:xfrm>
            <a:off x="0" y="-2225"/>
            <a:ext cx="9144003" cy="5148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with network pattern, black">
  <p:cSld name="CUSTOM_22_1_1_1_1_1_1_1_1_1_1_1_1_1_1_1_1_2">
    <p:bg>
      <p:bgPr>
        <a:solidFill>
          <a:schemeClr val="dk1"/>
        </a:solidFill>
        <a:effectLst/>
      </p:bgPr>
    </p:bg>
    <p:spTree>
      <p:nvGrpSpPr>
        <p:cNvPr id="1" name="Shape 2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6" name="Google Shape;2466;p112"/>
          <p:cNvPicPr preferRelativeResize="0"/>
          <p:nvPr/>
        </p:nvPicPr>
        <p:blipFill rotWithShape="1">
          <a:blip r:embed="rId2">
            <a:alphaModFix/>
          </a:blip>
          <a:srcRect l="49" r="59"/>
          <a:stretch/>
        </p:blipFill>
        <p:spPr>
          <a:xfrm>
            <a:off x="0" y="-2225"/>
            <a:ext cx="9144003" cy="5149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with A Mountain topo pattern edges, white">
  <p:cSld name="CUSTOM_23_1_1_2_1_1_1_1_1_1_1_1_1_1_1_1_1_1">
    <p:spTree>
      <p:nvGrpSpPr>
        <p:cNvPr id="1" name="Shape 2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8" name="Google Shape;2468;p113"/>
          <p:cNvGrpSpPr/>
          <p:nvPr/>
        </p:nvGrpSpPr>
        <p:grpSpPr>
          <a:xfrm>
            <a:off x="4835313" y="-2210885"/>
            <a:ext cx="7143750" cy="4509800"/>
            <a:chOff x="238125" y="602600"/>
            <a:chExt cx="7143750" cy="4509800"/>
          </a:xfrm>
        </p:grpSpPr>
        <p:sp>
          <p:nvSpPr>
            <p:cNvPr id="2469" name="Google Shape;2469;p113"/>
            <p:cNvSpPr/>
            <p:nvPr/>
          </p:nvSpPr>
          <p:spPr>
            <a:xfrm>
              <a:off x="2514425" y="1130250"/>
              <a:ext cx="218325" cy="579250"/>
            </a:xfrm>
            <a:custGeom>
              <a:avLst/>
              <a:gdLst/>
              <a:ahLst/>
              <a:cxnLst/>
              <a:rect l="l" t="t" r="r" b="b"/>
              <a:pathLst>
                <a:path w="8733" h="23170" extrusionOk="0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13"/>
            <p:cNvSpPr/>
            <p:nvPr/>
          </p:nvSpPr>
          <p:spPr>
            <a:xfrm>
              <a:off x="1900100" y="1539425"/>
              <a:ext cx="342275" cy="551825"/>
            </a:xfrm>
            <a:custGeom>
              <a:avLst/>
              <a:gdLst/>
              <a:ahLst/>
              <a:cxnLst/>
              <a:rect l="l" t="t" r="r" b="b"/>
              <a:pathLst>
                <a:path w="13691" h="22073" extrusionOk="0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13"/>
            <p:cNvSpPr/>
            <p:nvPr/>
          </p:nvSpPr>
          <p:spPr>
            <a:xfrm>
              <a:off x="2455175" y="1144500"/>
              <a:ext cx="289650" cy="673600"/>
            </a:xfrm>
            <a:custGeom>
              <a:avLst/>
              <a:gdLst/>
              <a:ahLst/>
              <a:cxnLst/>
              <a:rect l="l" t="t" r="r" b="b"/>
              <a:pathLst>
                <a:path w="11586" h="26944" extrusionOk="0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13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13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13"/>
            <p:cNvSpPr/>
            <p:nvPr/>
          </p:nvSpPr>
          <p:spPr>
            <a:xfrm>
              <a:off x="2390450" y="1169750"/>
              <a:ext cx="283050" cy="636275"/>
            </a:xfrm>
            <a:custGeom>
              <a:avLst/>
              <a:gdLst/>
              <a:ahLst/>
              <a:cxnLst/>
              <a:rect l="l" t="t" r="r" b="b"/>
              <a:pathLst>
                <a:path w="11322" h="25451" extrusionOk="0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13"/>
            <p:cNvSpPr/>
            <p:nvPr/>
          </p:nvSpPr>
          <p:spPr>
            <a:xfrm>
              <a:off x="2312575" y="1160975"/>
              <a:ext cx="334600" cy="736100"/>
            </a:xfrm>
            <a:custGeom>
              <a:avLst/>
              <a:gdLst/>
              <a:ahLst/>
              <a:cxnLst/>
              <a:rect l="l" t="t" r="r" b="b"/>
              <a:pathLst>
                <a:path w="13384" h="29444" extrusionOk="0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13"/>
            <p:cNvSpPr/>
            <p:nvPr/>
          </p:nvSpPr>
          <p:spPr>
            <a:xfrm>
              <a:off x="3607050" y="1646950"/>
              <a:ext cx="2156750" cy="843625"/>
            </a:xfrm>
            <a:custGeom>
              <a:avLst/>
              <a:gdLst/>
              <a:ahLst/>
              <a:cxnLst/>
              <a:rect l="l" t="t" r="r" b="b"/>
              <a:pathLst>
                <a:path w="86270" h="33745" extrusionOk="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13"/>
            <p:cNvSpPr/>
            <p:nvPr/>
          </p:nvSpPr>
          <p:spPr>
            <a:xfrm>
              <a:off x="3588400" y="602600"/>
              <a:ext cx="724050" cy="816175"/>
            </a:xfrm>
            <a:custGeom>
              <a:avLst/>
              <a:gdLst/>
              <a:ahLst/>
              <a:cxnLst/>
              <a:rect l="l" t="t" r="r" b="b"/>
              <a:pathLst>
                <a:path w="28962" h="32647" extrusionOk="0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13"/>
            <p:cNvSpPr/>
            <p:nvPr/>
          </p:nvSpPr>
          <p:spPr>
            <a:xfrm>
              <a:off x="3593875" y="1881700"/>
              <a:ext cx="2005375" cy="782200"/>
            </a:xfrm>
            <a:custGeom>
              <a:avLst/>
              <a:gdLst/>
              <a:ahLst/>
              <a:cxnLst/>
              <a:rect l="l" t="t" r="r" b="b"/>
              <a:pathLst>
                <a:path w="80215" h="31288" extrusionOk="0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13"/>
            <p:cNvSpPr/>
            <p:nvPr/>
          </p:nvSpPr>
          <p:spPr>
            <a:xfrm>
              <a:off x="3578525" y="772625"/>
              <a:ext cx="221625" cy="436625"/>
            </a:xfrm>
            <a:custGeom>
              <a:avLst/>
              <a:gdLst/>
              <a:ahLst/>
              <a:cxnLst/>
              <a:rect l="l" t="t" r="r" b="b"/>
              <a:pathLst>
                <a:path w="8865" h="17465" extrusionOk="0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13"/>
            <p:cNvSpPr/>
            <p:nvPr/>
          </p:nvSpPr>
          <p:spPr>
            <a:xfrm>
              <a:off x="3094725" y="818700"/>
              <a:ext cx="223825" cy="558400"/>
            </a:xfrm>
            <a:custGeom>
              <a:avLst/>
              <a:gdLst/>
              <a:ahLst/>
              <a:cxnLst/>
              <a:rect l="l" t="t" r="r" b="b"/>
              <a:pathLst>
                <a:path w="8953" h="22336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13"/>
            <p:cNvSpPr/>
            <p:nvPr/>
          </p:nvSpPr>
          <p:spPr>
            <a:xfrm>
              <a:off x="2789775" y="804425"/>
              <a:ext cx="392750" cy="774525"/>
            </a:xfrm>
            <a:custGeom>
              <a:avLst/>
              <a:gdLst/>
              <a:ahLst/>
              <a:cxnLst/>
              <a:rect l="l" t="t" r="r" b="b"/>
              <a:pathLst>
                <a:path w="15710" h="30981" extrusionOk="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13"/>
            <p:cNvSpPr/>
            <p:nvPr/>
          </p:nvSpPr>
          <p:spPr>
            <a:xfrm>
              <a:off x="2674575" y="1020550"/>
              <a:ext cx="230400" cy="590225"/>
            </a:xfrm>
            <a:custGeom>
              <a:avLst/>
              <a:gdLst/>
              <a:ahLst/>
              <a:cxnLst/>
              <a:rect l="l" t="t" r="r" b="b"/>
              <a:pathLst>
                <a:path w="9216" h="23609" extrusionOk="0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13"/>
            <p:cNvSpPr/>
            <p:nvPr/>
          </p:nvSpPr>
          <p:spPr>
            <a:xfrm>
              <a:off x="2044900" y="1165350"/>
              <a:ext cx="481600" cy="961000"/>
            </a:xfrm>
            <a:custGeom>
              <a:avLst/>
              <a:gdLst/>
              <a:ahLst/>
              <a:cxnLst/>
              <a:rect l="l" t="t" r="r" b="b"/>
              <a:pathLst>
                <a:path w="19264" h="38440" extrusionOk="0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13"/>
            <p:cNvSpPr/>
            <p:nvPr/>
          </p:nvSpPr>
          <p:spPr>
            <a:xfrm>
              <a:off x="3057425" y="781400"/>
              <a:ext cx="247950" cy="648350"/>
            </a:xfrm>
            <a:custGeom>
              <a:avLst/>
              <a:gdLst/>
              <a:ahLst/>
              <a:cxnLst/>
              <a:rect l="l" t="t" r="r" b="b"/>
              <a:pathLst>
                <a:path w="9918" h="25934" extrusionOk="0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13"/>
            <p:cNvSpPr/>
            <p:nvPr/>
          </p:nvSpPr>
          <p:spPr>
            <a:xfrm>
              <a:off x="3021225" y="785800"/>
              <a:ext cx="255650" cy="654925"/>
            </a:xfrm>
            <a:custGeom>
              <a:avLst/>
              <a:gdLst/>
              <a:ahLst/>
              <a:cxnLst/>
              <a:rect l="l" t="t" r="r" b="b"/>
              <a:pathLst>
                <a:path w="10226" h="26197" extrusionOk="0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13"/>
            <p:cNvSpPr/>
            <p:nvPr/>
          </p:nvSpPr>
          <p:spPr>
            <a:xfrm>
              <a:off x="2918125" y="827475"/>
              <a:ext cx="313750" cy="633000"/>
            </a:xfrm>
            <a:custGeom>
              <a:avLst/>
              <a:gdLst/>
              <a:ahLst/>
              <a:cxnLst/>
              <a:rect l="l" t="t" r="r" b="b"/>
              <a:pathLst>
                <a:path w="12550" h="25320" extrusionOk="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13"/>
            <p:cNvSpPr/>
            <p:nvPr/>
          </p:nvSpPr>
          <p:spPr>
            <a:xfrm>
              <a:off x="2828150" y="830775"/>
              <a:ext cx="373025" cy="702100"/>
            </a:xfrm>
            <a:custGeom>
              <a:avLst/>
              <a:gdLst/>
              <a:ahLst/>
              <a:cxnLst/>
              <a:rect l="l" t="t" r="r" b="b"/>
              <a:pathLst>
                <a:path w="14921" h="28084" extrusionOk="0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13"/>
            <p:cNvSpPr/>
            <p:nvPr/>
          </p:nvSpPr>
          <p:spPr>
            <a:xfrm>
              <a:off x="2789775" y="802250"/>
              <a:ext cx="359825" cy="736100"/>
            </a:xfrm>
            <a:custGeom>
              <a:avLst/>
              <a:gdLst/>
              <a:ahLst/>
              <a:cxnLst/>
              <a:rect l="l" t="t" r="r" b="b"/>
              <a:pathLst>
                <a:path w="14393" h="29444" extrusionOk="0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13"/>
            <p:cNvSpPr/>
            <p:nvPr/>
          </p:nvSpPr>
          <p:spPr>
            <a:xfrm>
              <a:off x="2754650" y="825275"/>
              <a:ext cx="332425" cy="722950"/>
            </a:xfrm>
            <a:custGeom>
              <a:avLst/>
              <a:gdLst/>
              <a:ahLst/>
              <a:cxnLst/>
              <a:rect l="l" t="t" r="r" b="b"/>
              <a:pathLst>
                <a:path w="13297" h="28918" extrusionOk="0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13"/>
            <p:cNvSpPr/>
            <p:nvPr/>
          </p:nvSpPr>
          <p:spPr>
            <a:xfrm>
              <a:off x="2734925" y="958025"/>
              <a:ext cx="270975" cy="606675"/>
            </a:xfrm>
            <a:custGeom>
              <a:avLst/>
              <a:gdLst/>
              <a:ahLst/>
              <a:cxnLst/>
              <a:rect l="l" t="t" r="r" b="b"/>
              <a:pathLst>
                <a:path w="10839" h="24267" extrusionOk="0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13"/>
            <p:cNvSpPr/>
            <p:nvPr/>
          </p:nvSpPr>
          <p:spPr>
            <a:xfrm>
              <a:off x="2697625" y="973375"/>
              <a:ext cx="265500" cy="607775"/>
            </a:xfrm>
            <a:custGeom>
              <a:avLst/>
              <a:gdLst/>
              <a:ahLst/>
              <a:cxnLst/>
              <a:rect l="l" t="t" r="r" b="b"/>
              <a:pathLst>
                <a:path w="10620" h="24311" extrusionOk="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13"/>
            <p:cNvSpPr/>
            <p:nvPr/>
          </p:nvSpPr>
          <p:spPr>
            <a:xfrm>
              <a:off x="2630700" y="1103925"/>
              <a:ext cx="223825" cy="530975"/>
            </a:xfrm>
            <a:custGeom>
              <a:avLst/>
              <a:gdLst/>
              <a:ahLst/>
              <a:cxnLst/>
              <a:rect l="l" t="t" r="r" b="b"/>
              <a:pathLst>
                <a:path w="8953" h="21239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13"/>
            <p:cNvSpPr/>
            <p:nvPr/>
          </p:nvSpPr>
          <p:spPr>
            <a:xfrm>
              <a:off x="2619725" y="1124775"/>
              <a:ext cx="194200" cy="436625"/>
            </a:xfrm>
            <a:custGeom>
              <a:avLst/>
              <a:gdLst/>
              <a:ahLst/>
              <a:cxnLst/>
              <a:rect l="l" t="t" r="r" b="b"/>
              <a:pathLst>
                <a:path w="7768" h="17465" extrusionOk="0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13"/>
            <p:cNvSpPr/>
            <p:nvPr/>
          </p:nvSpPr>
          <p:spPr>
            <a:xfrm>
              <a:off x="2592300" y="1141225"/>
              <a:ext cx="183225" cy="483800"/>
            </a:xfrm>
            <a:custGeom>
              <a:avLst/>
              <a:gdLst/>
              <a:ahLst/>
              <a:cxnLst/>
              <a:rect l="l" t="t" r="r" b="b"/>
              <a:pathLst>
                <a:path w="7329" h="19352" extrusionOk="0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13"/>
            <p:cNvSpPr/>
            <p:nvPr/>
          </p:nvSpPr>
          <p:spPr>
            <a:xfrm>
              <a:off x="2263200" y="1174125"/>
              <a:ext cx="342300" cy="810725"/>
            </a:xfrm>
            <a:custGeom>
              <a:avLst/>
              <a:gdLst/>
              <a:ahLst/>
              <a:cxnLst/>
              <a:rect l="l" t="t" r="r" b="b"/>
              <a:pathLst>
                <a:path w="13692" h="32429" extrusionOk="0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13"/>
            <p:cNvSpPr/>
            <p:nvPr/>
          </p:nvSpPr>
          <p:spPr>
            <a:xfrm>
              <a:off x="3125450" y="769325"/>
              <a:ext cx="242475" cy="648375"/>
            </a:xfrm>
            <a:custGeom>
              <a:avLst/>
              <a:gdLst/>
              <a:ahLst/>
              <a:cxnLst/>
              <a:rect l="l" t="t" r="r" b="b"/>
              <a:pathLst>
                <a:path w="9699" h="25935" extrusionOk="0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13"/>
            <p:cNvSpPr/>
            <p:nvPr/>
          </p:nvSpPr>
          <p:spPr>
            <a:xfrm>
              <a:off x="3734300" y="758375"/>
              <a:ext cx="1192475" cy="1433800"/>
            </a:xfrm>
            <a:custGeom>
              <a:avLst/>
              <a:gdLst/>
              <a:ahLst/>
              <a:cxnLst/>
              <a:rect l="l" t="t" r="r" b="b"/>
              <a:pathLst>
                <a:path w="47699" h="57352" extrusionOk="0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13"/>
            <p:cNvSpPr/>
            <p:nvPr/>
          </p:nvSpPr>
          <p:spPr>
            <a:xfrm>
              <a:off x="3959175" y="763850"/>
              <a:ext cx="850225" cy="1129950"/>
            </a:xfrm>
            <a:custGeom>
              <a:avLst/>
              <a:gdLst/>
              <a:ahLst/>
              <a:cxnLst/>
              <a:rect l="l" t="t" r="r" b="b"/>
              <a:pathLst>
                <a:path w="34009" h="45198" extrusionOk="0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13"/>
            <p:cNvSpPr/>
            <p:nvPr/>
          </p:nvSpPr>
          <p:spPr>
            <a:xfrm>
              <a:off x="4266350" y="884525"/>
              <a:ext cx="417975" cy="879825"/>
            </a:xfrm>
            <a:custGeom>
              <a:avLst/>
              <a:gdLst/>
              <a:ahLst/>
              <a:cxnLst/>
              <a:rect l="l" t="t" r="r" b="b"/>
              <a:pathLst>
                <a:path w="16719" h="35193" extrusionOk="0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13"/>
            <p:cNvSpPr/>
            <p:nvPr/>
          </p:nvSpPr>
          <p:spPr>
            <a:xfrm>
              <a:off x="3635575" y="1464825"/>
              <a:ext cx="1480975" cy="864475"/>
            </a:xfrm>
            <a:custGeom>
              <a:avLst/>
              <a:gdLst/>
              <a:ahLst/>
              <a:cxnLst/>
              <a:rect l="l" t="t" r="r" b="b"/>
              <a:pathLst>
                <a:path w="59239" h="34579" extrusionOk="0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13"/>
            <p:cNvSpPr/>
            <p:nvPr/>
          </p:nvSpPr>
          <p:spPr>
            <a:xfrm>
              <a:off x="3659700" y="642075"/>
              <a:ext cx="701025" cy="988425"/>
            </a:xfrm>
            <a:custGeom>
              <a:avLst/>
              <a:gdLst/>
              <a:ahLst/>
              <a:cxnLst/>
              <a:rect l="l" t="t" r="r" b="b"/>
              <a:pathLst>
                <a:path w="28041" h="39537" extrusionOk="0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13"/>
            <p:cNvSpPr/>
            <p:nvPr/>
          </p:nvSpPr>
          <p:spPr>
            <a:xfrm>
              <a:off x="3591675" y="2170200"/>
              <a:ext cx="1783775" cy="624225"/>
            </a:xfrm>
            <a:custGeom>
              <a:avLst/>
              <a:gdLst/>
              <a:ahLst/>
              <a:cxnLst/>
              <a:rect l="l" t="t" r="r" b="b"/>
              <a:pathLst>
                <a:path w="71351" h="24969" extrusionOk="0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13"/>
            <p:cNvSpPr/>
            <p:nvPr/>
          </p:nvSpPr>
          <p:spPr>
            <a:xfrm>
              <a:off x="3359125" y="762750"/>
              <a:ext cx="284150" cy="616550"/>
            </a:xfrm>
            <a:custGeom>
              <a:avLst/>
              <a:gdLst/>
              <a:ahLst/>
              <a:cxnLst/>
              <a:rect l="l" t="t" r="r" b="b"/>
              <a:pathLst>
                <a:path w="11366" h="24662" extrusionOk="0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13"/>
            <p:cNvSpPr/>
            <p:nvPr/>
          </p:nvSpPr>
          <p:spPr>
            <a:xfrm>
              <a:off x="4291575" y="2578300"/>
              <a:ext cx="465150" cy="155800"/>
            </a:xfrm>
            <a:custGeom>
              <a:avLst/>
              <a:gdLst/>
              <a:ahLst/>
              <a:cxnLst/>
              <a:rect l="l" t="t" r="r" b="b"/>
              <a:pathLst>
                <a:path w="18606" h="6232" extrusionOk="0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13"/>
            <p:cNvSpPr/>
            <p:nvPr/>
          </p:nvSpPr>
          <p:spPr>
            <a:xfrm>
              <a:off x="3631175" y="2837200"/>
              <a:ext cx="446500" cy="66925"/>
            </a:xfrm>
            <a:custGeom>
              <a:avLst/>
              <a:gdLst/>
              <a:ahLst/>
              <a:cxnLst/>
              <a:rect l="l" t="t" r="r" b="b"/>
              <a:pathLst>
                <a:path w="17860" h="2677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13"/>
            <p:cNvSpPr/>
            <p:nvPr/>
          </p:nvSpPr>
          <p:spPr>
            <a:xfrm>
              <a:off x="3229675" y="767150"/>
              <a:ext cx="275375" cy="654925"/>
            </a:xfrm>
            <a:custGeom>
              <a:avLst/>
              <a:gdLst/>
              <a:ahLst/>
              <a:cxnLst/>
              <a:rect l="l" t="t" r="r" b="b"/>
              <a:pathLst>
                <a:path w="11015" h="26197" extrusionOk="0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13"/>
            <p:cNvSpPr/>
            <p:nvPr/>
          </p:nvSpPr>
          <p:spPr>
            <a:xfrm>
              <a:off x="4717225" y="1245425"/>
              <a:ext cx="38425" cy="278675"/>
            </a:xfrm>
            <a:custGeom>
              <a:avLst/>
              <a:gdLst/>
              <a:ahLst/>
              <a:cxnLst/>
              <a:rect l="l" t="t" r="r" b="b"/>
              <a:pathLst>
                <a:path w="1537" h="11147" extrusionOk="0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13"/>
            <p:cNvSpPr/>
            <p:nvPr/>
          </p:nvSpPr>
          <p:spPr>
            <a:xfrm>
              <a:off x="4744650" y="1146700"/>
              <a:ext cx="39500" cy="377400"/>
            </a:xfrm>
            <a:custGeom>
              <a:avLst/>
              <a:gdLst/>
              <a:ahLst/>
              <a:cxnLst/>
              <a:rect l="l" t="t" r="r" b="b"/>
              <a:pathLst>
                <a:path w="1580" h="15096" extrusionOk="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13"/>
            <p:cNvSpPr/>
            <p:nvPr/>
          </p:nvSpPr>
          <p:spPr>
            <a:xfrm>
              <a:off x="4788525" y="1242150"/>
              <a:ext cx="43900" cy="303900"/>
            </a:xfrm>
            <a:custGeom>
              <a:avLst/>
              <a:gdLst/>
              <a:ahLst/>
              <a:cxnLst/>
              <a:rect l="l" t="t" r="r" b="b"/>
              <a:pathLst>
                <a:path w="1756" h="12156" extrusionOk="0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13"/>
            <p:cNvSpPr/>
            <p:nvPr/>
          </p:nvSpPr>
          <p:spPr>
            <a:xfrm>
              <a:off x="4784125" y="1313450"/>
              <a:ext cx="79025" cy="276475"/>
            </a:xfrm>
            <a:custGeom>
              <a:avLst/>
              <a:gdLst/>
              <a:ahLst/>
              <a:cxnLst/>
              <a:rect l="l" t="t" r="r" b="b"/>
              <a:pathLst>
                <a:path w="3161" h="11059" extrusionOk="0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13"/>
            <p:cNvSpPr/>
            <p:nvPr/>
          </p:nvSpPr>
          <p:spPr>
            <a:xfrm>
              <a:off x="4800600" y="1323325"/>
              <a:ext cx="74600" cy="277575"/>
            </a:xfrm>
            <a:custGeom>
              <a:avLst/>
              <a:gdLst/>
              <a:ahLst/>
              <a:cxnLst/>
              <a:rect l="l" t="t" r="r" b="b"/>
              <a:pathLst>
                <a:path w="2984" h="11103" extrusionOk="0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13"/>
            <p:cNvSpPr/>
            <p:nvPr/>
          </p:nvSpPr>
          <p:spPr>
            <a:xfrm>
              <a:off x="4826925" y="1334300"/>
              <a:ext cx="77900" cy="245750"/>
            </a:xfrm>
            <a:custGeom>
              <a:avLst/>
              <a:gdLst/>
              <a:ahLst/>
              <a:cxnLst/>
              <a:rect l="l" t="t" r="r" b="b"/>
              <a:pathLst>
                <a:path w="3116" h="9830" extrusionOk="0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13"/>
            <p:cNvSpPr/>
            <p:nvPr/>
          </p:nvSpPr>
          <p:spPr>
            <a:xfrm>
              <a:off x="4873000" y="1356225"/>
              <a:ext cx="89975" cy="206275"/>
            </a:xfrm>
            <a:custGeom>
              <a:avLst/>
              <a:gdLst/>
              <a:ahLst/>
              <a:cxnLst/>
              <a:rect l="l" t="t" r="r" b="b"/>
              <a:pathLst>
                <a:path w="3599" h="8251" extrusionOk="0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13"/>
            <p:cNvSpPr/>
            <p:nvPr/>
          </p:nvSpPr>
          <p:spPr>
            <a:xfrm>
              <a:off x="4878475" y="1401200"/>
              <a:ext cx="130575" cy="183225"/>
            </a:xfrm>
            <a:custGeom>
              <a:avLst/>
              <a:gdLst/>
              <a:ahLst/>
              <a:cxnLst/>
              <a:rect l="l" t="t" r="r" b="b"/>
              <a:pathLst>
                <a:path w="5223" h="7329" extrusionOk="0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13"/>
            <p:cNvSpPr/>
            <p:nvPr/>
          </p:nvSpPr>
          <p:spPr>
            <a:xfrm>
              <a:off x="4888350" y="1411075"/>
              <a:ext cx="178850" cy="188725"/>
            </a:xfrm>
            <a:custGeom>
              <a:avLst/>
              <a:gdLst/>
              <a:ahLst/>
              <a:cxnLst/>
              <a:rect l="l" t="t" r="r" b="b"/>
              <a:pathLst>
                <a:path w="7154" h="7549" extrusionOk="0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13"/>
            <p:cNvSpPr/>
            <p:nvPr/>
          </p:nvSpPr>
          <p:spPr>
            <a:xfrm>
              <a:off x="4890550" y="1412175"/>
              <a:ext cx="208450" cy="215050"/>
            </a:xfrm>
            <a:custGeom>
              <a:avLst/>
              <a:gdLst/>
              <a:ahLst/>
              <a:cxnLst/>
              <a:rect l="l" t="t" r="r" b="b"/>
              <a:pathLst>
                <a:path w="8338" h="8602" extrusionOk="0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13"/>
            <p:cNvSpPr/>
            <p:nvPr/>
          </p:nvSpPr>
          <p:spPr>
            <a:xfrm>
              <a:off x="4878475" y="1464825"/>
              <a:ext cx="342300" cy="254550"/>
            </a:xfrm>
            <a:custGeom>
              <a:avLst/>
              <a:gdLst/>
              <a:ahLst/>
              <a:cxnLst/>
              <a:rect l="l" t="t" r="r" b="b"/>
              <a:pathLst>
                <a:path w="13692" h="10182" extrusionOk="0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13"/>
            <p:cNvSpPr/>
            <p:nvPr/>
          </p:nvSpPr>
          <p:spPr>
            <a:xfrm>
              <a:off x="5782425" y="1462650"/>
              <a:ext cx="54875" cy="228200"/>
            </a:xfrm>
            <a:custGeom>
              <a:avLst/>
              <a:gdLst/>
              <a:ahLst/>
              <a:cxnLst/>
              <a:rect l="l" t="t" r="r" b="b"/>
              <a:pathLst>
                <a:path w="2195" h="9128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13"/>
            <p:cNvSpPr/>
            <p:nvPr/>
          </p:nvSpPr>
          <p:spPr>
            <a:xfrm>
              <a:off x="4857625" y="1459350"/>
              <a:ext cx="669225" cy="314875"/>
            </a:xfrm>
            <a:custGeom>
              <a:avLst/>
              <a:gdLst/>
              <a:ahLst/>
              <a:cxnLst/>
              <a:rect l="l" t="t" r="r" b="b"/>
              <a:pathLst>
                <a:path w="26769" h="12595" extrusionOk="0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13"/>
            <p:cNvSpPr/>
            <p:nvPr/>
          </p:nvSpPr>
          <p:spPr>
            <a:xfrm>
              <a:off x="4825825" y="1509825"/>
              <a:ext cx="970875" cy="323625"/>
            </a:xfrm>
            <a:custGeom>
              <a:avLst/>
              <a:gdLst/>
              <a:ahLst/>
              <a:cxnLst/>
              <a:rect l="l" t="t" r="r" b="b"/>
              <a:pathLst>
                <a:path w="38835" h="12945" extrusionOk="0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13"/>
            <p:cNvSpPr/>
            <p:nvPr/>
          </p:nvSpPr>
          <p:spPr>
            <a:xfrm>
              <a:off x="4788525" y="1581125"/>
              <a:ext cx="993925" cy="304975"/>
            </a:xfrm>
            <a:custGeom>
              <a:avLst/>
              <a:gdLst/>
              <a:ahLst/>
              <a:cxnLst/>
              <a:rect l="l" t="t" r="r" b="b"/>
              <a:pathLst>
                <a:path w="39757" h="12199" extrusionOk="0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13"/>
            <p:cNvSpPr/>
            <p:nvPr/>
          </p:nvSpPr>
          <p:spPr>
            <a:xfrm>
              <a:off x="4156650" y="690350"/>
              <a:ext cx="140425" cy="190900"/>
            </a:xfrm>
            <a:custGeom>
              <a:avLst/>
              <a:gdLst/>
              <a:ahLst/>
              <a:cxnLst/>
              <a:rect l="l" t="t" r="r" b="b"/>
              <a:pathLst>
                <a:path w="5617" h="7636" extrusionOk="0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13"/>
            <p:cNvSpPr/>
            <p:nvPr/>
          </p:nvSpPr>
          <p:spPr>
            <a:xfrm>
              <a:off x="3612525" y="2067100"/>
              <a:ext cx="822775" cy="311575"/>
            </a:xfrm>
            <a:custGeom>
              <a:avLst/>
              <a:gdLst/>
              <a:ahLst/>
              <a:cxnLst/>
              <a:rect l="l" t="t" r="r" b="b"/>
              <a:pathLst>
                <a:path w="32911" h="12463" extrusionOk="0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13"/>
            <p:cNvSpPr/>
            <p:nvPr/>
          </p:nvSpPr>
          <p:spPr>
            <a:xfrm>
              <a:off x="3644350" y="658525"/>
              <a:ext cx="620925" cy="835950"/>
            </a:xfrm>
            <a:custGeom>
              <a:avLst/>
              <a:gdLst/>
              <a:ahLst/>
              <a:cxnLst/>
              <a:rect l="l" t="t" r="r" b="b"/>
              <a:pathLst>
                <a:path w="24837" h="33438" extrusionOk="0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13"/>
            <p:cNvSpPr/>
            <p:nvPr/>
          </p:nvSpPr>
          <p:spPr>
            <a:xfrm>
              <a:off x="3615825" y="2072575"/>
              <a:ext cx="833750" cy="351075"/>
            </a:xfrm>
            <a:custGeom>
              <a:avLst/>
              <a:gdLst/>
              <a:ahLst/>
              <a:cxnLst/>
              <a:rect l="l" t="t" r="r" b="b"/>
              <a:pathLst>
                <a:path w="33350" h="14043" extrusionOk="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13"/>
            <p:cNvSpPr/>
            <p:nvPr/>
          </p:nvSpPr>
          <p:spPr>
            <a:xfrm>
              <a:off x="3615825" y="642075"/>
              <a:ext cx="642875" cy="845825"/>
            </a:xfrm>
            <a:custGeom>
              <a:avLst/>
              <a:gdLst/>
              <a:ahLst/>
              <a:cxnLst/>
              <a:rect l="l" t="t" r="r" b="b"/>
              <a:pathLst>
                <a:path w="25715" h="33833" extrusionOk="0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13"/>
            <p:cNvSpPr/>
            <p:nvPr/>
          </p:nvSpPr>
          <p:spPr>
            <a:xfrm>
              <a:off x="3589500" y="2073675"/>
              <a:ext cx="884200" cy="377400"/>
            </a:xfrm>
            <a:custGeom>
              <a:avLst/>
              <a:gdLst/>
              <a:ahLst/>
              <a:cxnLst/>
              <a:rect l="l" t="t" r="r" b="b"/>
              <a:pathLst>
                <a:path w="35368" h="15096" extrusionOk="0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13"/>
            <p:cNvSpPr/>
            <p:nvPr/>
          </p:nvSpPr>
          <p:spPr>
            <a:xfrm>
              <a:off x="3598275" y="630025"/>
              <a:ext cx="656025" cy="832650"/>
            </a:xfrm>
            <a:custGeom>
              <a:avLst/>
              <a:gdLst/>
              <a:ahLst/>
              <a:cxnLst/>
              <a:rect l="l" t="t" r="r" b="b"/>
              <a:pathLst>
                <a:path w="26241" h="33306" extrusionOk="0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13"/>
            <p:cNvSpPr/>
            <p:nvPr/>
          </p:nvSpPr>
          <p:spPr>
            <a:xfrm>
              <a:off x="3611425" y="1686425"/>
              <a:ext cx="2121650" cy="846925"/>
            </a:xfrm>
            <a:custGeom>
              <a:avLst/>
              <a:gdLst/>
              <a:ahLst/>
              <a:cxnLst/>
              <a:rect l="l" t="t" r="r" b="b"/>
              <a:pathLst>
                <a:path w="84866" h="33877" extrusionOk="0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13"/>
            <p:cNvSpPr/>
            <p:nvPr/>
          </p:nvSpPr>
          <p:spPr>
            <a:xfrm>
              <a:off x="3555475" y="722150"/>
              <a:ext cx="443225" cy="703225"/>
            </a:xfrm>
            <a:custGeom>
              <a:avLst/>
              <a:gdLst/>
              <a:ahLst/>
              <a:cxnLst/>
              <a:rect l="l" t="t" r="r" b="b"/>
              <a:pathLst>
                <a:path w="17729" h="28129" extrusionOk="0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13"/>
            <p:cNvSpPr/>
            <p:nvPr/>
          </p:nvSpPr>
          <p:spPr>
            <a:xfrm>
              <a:off x="3597175" y="1741275"/>
              <a:ext cx="2098600" cy="818400"/>
            </a:xfrm>
            <a:custGeom>
              <a:avLst/>
              <a:gdLst/>
              <a:ahLst/>
              <a:cxnLst/>
              <a:rect l="l" t="t" r="r" b="b"/>
              <a:pathLst>
                <a:path w="83944" h="32736" extrusionOk="0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13"/>
            <p:cNvSpPr/>
            <p:nvPr/>
          </p:nvSpPr>
          <p:spPr>
            <a:xfrm>
              <a:off x="3524775" y="759450"/>
              <a:ext cx="388350" cy="654950"/>
            </a:xfrm>
            <a:custGeom>
              <a:avLst/>
              <a:gdLst/>
              <a:ahLst/>
              <a:cxnLst/>
              <a:rect l="l" t="t" r="r" b="b"/>
              <a:pathLst>
                <a:path w="15534" h="26198" extrusionOk="0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13"/>
            <p:cNvSpPr/>
            <p:nvPr/>
          </p:nvSpPr>
          <p:spPr>
            <a:xfrm>
              <a:off x="3586200" y="1781875"/>
              <a:ext cx="2077775" cy="817300"/>
            </a:xfrm>
            <a:custGeom>
              <a:avLst/>
              <a:gdLst/>
              <a:ahLst/>
              <a:cxnLst/>
              <a:rect l="l" t="t" r="r" b="b"/>
              <a:pathLst>
                <a:path w="83111" h="32692" extrusionOk="0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13"/>
            <p:cNvSpPr/>
            <p:nvPr/>
          </p:nvSpPr>
          <p:spPr>
            <a:xfrm>
              <a:off x="3491850" y="750675"/>
              <a:ext cx="392750" cy="747100"/>
            </a:xfrm>
            <a:custGeom>
              <a:avLst/>
              <a:gdLst/>
              <a:ahLst/>
              <a:cxnLst/>
              <a:rect l="l" t="t" r="r" b="b"/>
              <a:pathLst>
                <a:path w="15710" h="29884" extrusionOk="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13"/>
            <p:cNvSpPr/>
            <p:nvPr/>
          </p:nvSpPr>
          <p:spPr>
            <a:xfrm>
              <a:off x="3630075" y="1825750"/>
              <a:ext cx="1999875" cy="810725"/>
            </a:xfrm>
            <a:custGeom>
              <a:avLst/>
              <a:gdLst/>
              <a:ahLst/>
              <a:cxnLst/>
              <a:rect l="l" t="t" r="r" b="b"/>
              <a:pathLst>
                <a:path w="79995" h="32429" extrusionOk="0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13"/>
            <p:cNvSpPr/>
            <p:nvPr/>
          </p:nvSpPr>
          <p:spPr>
            <a:xfrm>
              <a:off x="3466625" y="829675"/>
              <a:ext cx="329125" cy="579250"/>
            </a:xfrm>
            <a:custGeom>
              <a:avLst/>
              <a:gdLst/>
              <a:ahLst/>
              <a:cxnLst/>
              <a:rect l="l" t="t" r="r" b="b"/>
              <a:pathLst>
                <a:path w="13165" h="23170" extrusionOk="0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13"/>
            <p:cNvSpPr/>
            <p:nvPr/>
          </p:nvSpPr>
          <p:spPr>
            <a:xfrm>
              <a:off x="3663000" y="692550"/>
              <a:ext cx="735000" cy="1528150"/>
            </a:xfrm>
            <a:custGeom>
              <a:avLst/>
              <a:gdLst/>
              <a:ahLst/>
              <a:cxnLst/>
              <a:rect l="l" t="t" r="r" b="b"/>
              <a:pathLst>
                <a:path w="29400" h="61126" extrusionOk="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13"/>
            <p:cNvSpPr/>
            <p:nvPr/>
          </p:nvSpPr>
          <p:spPr>
            <a:xfrm>
              <a:off x="3625700" y="691450"/>
              <a:ext cx="766825" cy="1557775"/>
            </a:xfrm>
            <a:custGeom>
              <a:avLst/>
              <a:gdLst/>
              <a:ahLst/>
              <a:cxnLst/>
              <a:rect l="l" t="t" r="r" b="b"/>
              <a:pathLst>
                <a:path w="30673" h="62311" extrusionOk="0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13"/>
            <p:cNvSpPr/>
            <p:nvPr/>
          </p:nvSpPr>
          <p:spPr>
            <a:xfrm>
              <a:off x="3681625" y="1993600"/>
              <a:ext cx="702125" cy="310475"/>
            </a:xfrm>
            <a:custGeom>
              <a:avLst/>
              <a:gdLst/>
              <a:ahLst/>
              <a:cxnLst/>
              <a:rect l="l" t="t" r="r" b="b"/>
              <a:pathLst>
                <a:path w="28085" h="12419" extrusionOk="0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13"/>
            <p:cNvSpPr/>
            <p:nvPr/>
          </p:nvSpPr>
          <p:spPr>
            <a:xfrm>
              <a:off x="3646525" y="689250"/>
              <a:ext cx="639600" cy="988425"/>
            </a:xfrm>
            <a:custGeom>
              <a:avLst/>
              <a:gdLst/>
              <a:ahLst/>
              <a:cxnLst/>
              <a:rect l="l" t="t" r="r" b="b"/>
              <a:pathLst>
                <a:path w="25584" h="39537" extrusionOk="0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13"/>
            <p:cNvSpPr/>
            <p:nvPr/>
          </p:nvSpPr>
          <p:spPr>
            <a:xfrm>
              <a:off x="3650925" y="2049550"/>
              <a:ext cx="763550" cy="304975"/>
            </a:xfrm>
            <a:custGeom>
              <a:avLst/>
              <a:gdLst/>
              <a:ahLst/>
              <a:cxnLst/>
              <a:rect l="l" t="t" r="r" b="b"/>
              <a:pathLst>
                <a:path w="30542" h="12199" extrusionOk="0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13"/>
            <p:cNvSpPr/>
            <p:nvPr/>
          </p:nvSpPr>
          <p:spPr>
            <a:xfrm>
              <a:off x="3678350" y="670600"/>
              <a:ext cx="591300" cy="788775"/>
            </a:xfrm>
            <a:custGeom>
              <a:avLst/>
              <a:gdLst/>
              <a:ahLst/>
              <a:cxnLst/>
              <a:rect l="l" t="t" r="r" b="b"/>
              <a:pathLst>
                <a:path w="23652" h="31551" extrusionOk="0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13"/>
            <p:cNvSpPr/>
            <p:nvPr/>
          </p:nvSpPr>
          <p:spPr>
            <a:xfrm>
              <a:off x="4188450" y="866975"/>
              <a:ext cx="520025" cy="931375"/>
            </a:xfrm>
            <a:custGeom>
              <a:avLst/>
              <a:gdLst/>
              <a:ahLst/>
              <a:cxnLst/>
              <a:rect l="l" t="t" r="r" b="b"/>
              <a:pathLst>
                <a:path w="20801" h="37255" extrusionOk="0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13"/>
            <p:cNvSpPr/>
            <p:nvPr/>
          </p:nvSpPr>
          <p:spPr>
            <a:xfrm>
              <a:off x="4063400" y="858200"/>
              <a:ext cx="670300" cy="974150"/>
            </a:xfrm>
            <a:custGeom>
              <a:avLst/>
              <a:gdLst/>
              <a:ahLst/>
              <a:cxnLst/>
              <a:rect l="l" t="t" r="r" b="b"/>
              <a:pathLst>
                <a:path w="26812" h="38966" extrusionOk="0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13"/>
            <p:cNvSpPr/>
            <p:nvPr/>
          </p:nvSpPr>
          <p:spPr>
            <a:xfrm>
              <a:off x="4019525" y="841725"/>
              <a:ext cx="410300" cy="1012575"/>
            </a:xfrm>
            <a:custGeom>
              <a:avLst/>
              <a:gdLst/>
              <a:ahLst/>
              <a:cxnLst/>
              <a:rect l="l" t="t" r="r" b="b"/>
              <a:pathLst>
                <a:path w="16412" h="40503" extrusionOk="0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13"/>
            <p:cNvSpPr/>
            <p:nvPr/>
          </p:nvSpPr>
          <p:spPr>
            <a:xfrm>
              <a:off x="3981125" y="801150"/>
              <a:ext cx="444300" cy="1074000"/>
            </a:xfrm>
            <a:custGeom>
              <a:avLst/>
              <a:gdLst/>
              <a:ahLst/>
              <a:cxnLst/>
              <a:rect l="l" t="t" r="r" b="b"/>
              <a:pathLst>
                <a:path w="17772" h="42960" extrusionOk="0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13"/>
            <p:cNvSpPr/>
            <p:nvPr/>
          </p:nvSpPr>
          <p:spPr>
            <a:xfrm>
              <a:off x="3930650" y="715575"/>
              <a:ext cx="492600" cy="1197950"/>
            </a:xfrm>
            <a:custGeom>
              <a:avLst/>
              <a:gdLst/>
              <a:ahLst/>
              <a:cxnLst/>
              <a:rect l="l" t="t" r="r" b="b"/>
              <a:pathLst>
                <a:path w="19704" h="47918" extrusionOk="0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13"/>
            <p:cNvSpPr/>
            <p:nvPr/>
          </p:nvSpPr>
          <p:spPr>
            <a:xfrm>
              <a:off x="3904325" y="661825"/>
              <a:ext cx="515625" cy="1271450"/>
            </a:xfrm>
            <a:custGeom>
              <a:avLst/>
              <a:gdLst/>
              <a:ahLst/>
              <a:cxnLst/>
              <a:rect l="l" t="t" r="r" b="b"/>
              <a:pathLst>
                <a:path w="20625" h="50858" extrusionOk="0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13"/>
            <p:cNvSpPr/>
            <p:nvPr/>
          </p:nvSpPr>
          <p:spPr>
            <a:xfrm>
              <a:off x="3881300" y="681575"/>
              <a:ext cx="525475" cy="1276950"/>
            </a:xfrm>
            <a:custGeom>
              <a:avLst/>
              <a:gdLst/>
              <a:ahLst/>
              <a:cxnLst/>
              <a:rect l="l" t="t" r="r" b="b"/>
              <a:pathLst>
                <a:path w="21019" h="51078" extrusionOk="0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13"/>
            <p:cNvSpPr/>
            <p:nvPr/>
          </p:nvSpPr>
          <p:spPr>
            <a:xfrm>
              <a:off x="3850575" y="669500"/>
              <a:ext cx="549625" cy="1310950"/>
            </a:xfrm>
            <a:custGeom>
              <a:avLst/>
              <a:gdLst/>
              <a:ahLst/>
              <a:cxnLst/>
              <a:rect l="l" t="t" r="r" b="b"/>
              <a:pathLst>
                <a:path w="21985" h="52438" extrusionOk="0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13"/>
            <p:cNvSpPr/>
            <p:nvPr/>
          </p:nvSpPr>
          <p:spPr>
            <a:xfrm>
              <a:off x="3590575" y="1937650"/>
              <a:ext cx="1971375" cy="750375"/>
            </a:xfrm>
            <a:custGeom>
              <a:avLst/>
              <a:gdLst/>
              <a:ahLst/>
              <a:cxnLst/>
              <a:rect l="l" t="t" r="r" b="b"/>
              <a:pathLst>
                <a:path w="78855" h="30015" extrusionOk="0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13"/>
            <p:cNvSpPr/>
            <p:nvPr/>
          </p:nvSpPr>
          <p:spPr>
            <a:xfrm>
              <a:off x="3469925" y="764950"/>
              <a:ext cx="299500" cy="582525"/>
            </a:xfrm>
            <a:custGeom>
              <a:avLst/>
              <a:gdLst/>
              <a:ahLst/>
              <a:cxnLst/>
              <a:rect l="l" t="t" r="r" b="b"/>
              <a:pathLst>
                <a:path w="11980" h="23301" extrusionOk="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13"/>
            <p:cNvSpPr/>
            <p:nvPr/>
          </p:nvSpPr>
          <p:spPr>
            <a:xfrm>
              <a:off x="3619100" y="2026500"/>
              <a:ext cx="1900050" cy="686750"/>
            </a:xfrm>
            <a:custGeom>
              <a:avLst/>
              <a:gdLst/>
              <a:ahLst/>
              <a:cxnLst/>
              <a:rect l="l" t="t" r="r" b="b"/>
              <a:pathLst>
                <a:path w="76002" h="27470" extrusionOk="0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13"/>
            <p:cNvSpPr/>
            <p:nvPr/>
          </p:nvSpPr>
          <p:spPr>
            <a:xfrm>
              <a:off x="3437000" y="785800"/>
              <a:ext cx="287450" cy="611050"/>
            </a:xfrm>
            <a:custGeom>
              <a:avLst/>
              <a:gdLst/>
              <a:ahLst/>
              <a:cxnLst/>
              <a:rect l="l" t="t" r="r" b="b"/>
              <a:pathLst>
                <a:path w="11498" h="24442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13"/>
            <p:cNvSpPr/>
            <p:nvPr/>
          </p:nvSpPr>
          <p:spPr>
            <a:xfrm>
              <a:off x="3586200" y="2096725"/>
              <a:ext cx="1884700" cy="640675"/>
            </a:xfrm>
            <a:custGeom>
              <a:avLst/>
              <a:gdLst/>
              <a:ahLst/>
              <a:cxnLst/>
              <a:rect l="l" t="t" r="r" b="b"/>
              <a:pathLst>
                <a:path w="75388" h="25627" extrusionOk="0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13"/>
            <p:cNvSpPr/>
            <p:nvPr/>
          </p:nvSpPr>
          <p:spPr>
            <a:xfrm>
              <a:off x="3416150" y="761650"/>
              <a:ext cx="289650" cy="645075"/>
            </a:xfrm>
            <a:custGeom>
              <a:avLst/>
              <a:gdLst/>
              <a:ahLst/>
              <a:cxnLst/>
              <a:rect l="l" t="t" r="r" b="b"/>
              <a:pathLst>
                <a:path w="11586" h="25803" extrusionOk="0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13"/>
            <p:cNvSpPr/>
            <p:nvPr/>
          </p:nvSpPr>
          <p:spPr>
            <a:xfrm>
              <a:off x="3602650" y="2266750"/>
              <a:ext cx="1732200" cy="549625"/>
            </a:xfrm>
            <a:custGeom>
              <a:avLst/>
              <a:gdLst/>
              <a:ahLst/>
              <a:cxnLst/>
              <a:rect l="l" t="t" r="r" b="b"/>
              <a:pathLst>
                <a:path w="69288" h="21985" extrusionOk="0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13"/>
            <p:cNvSpPr/>
            <p:nvPr/>
          </p:nvSpPr>
          <p:spPr>
            <a:xfrm>
              <a:off x="3338275" y="741900"/>
              <a:ext cx="284150" cy="635200"/>
            </a:xfrm>
            <a:custGeom>
              <a:avLst/>
              <a:gdLst/>
              <a:ahLst/>
              <a:cxnLst/>
              <a:rect l="l" t="t" r="r" b="b"/>
              <a:pathLst>
                <a:path w="11366" h="25408" extrusionOk="0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13"/>
            <p:cNvSpPr/>
            <p:nvPr/>
          </p:nvSpPr>
          <p:spPr>
            <a:xfrm>
              <a:off x="3628975" y="2341350"/>
              <a:ext cx="1621425" cy="496975"/>
            </a:xfrm>
            <a:custGeom>
              <a:avLst/>
              <a:gdLst/>
              <a:ahLst/>
              <a:cxnLst/>
              <a:rect l="l" t="t" r="r" b="b"/>
              <a:pathLst>
                <a:path w="64857" h="19879" extrusionOk="0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13"/>
            <p:cNvSpPr/>
            <p:nvPr/>
          </p:nvSpPr>
          <p:spPr>
            <a:xfrm>
              <a:off x="3316325" y="744100"/>
              <a:ext cx="277575" cy="640675"/>
            </a:xfrm>
            <a:custGeom>
              <a:avLst/>
              <a:gdLst/>
              <a:ahLst/>
              <a:cxnLst/>
              <a:rect l="l" t="t" r="r" b="b"/>
              <a:pathLst>
                <a:path w="11103" h="25627" extrusionOk="0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13"/>
            <p:cNvSpPr/>
            <p:nvPr/>
          </p:nvSpPr>
          <p:spPr>
            <a:xfrm>
              <a:off x="3616925" y="2404975"/>
              <a:ext cx="1567650" cy="455275"/>
            </a:xfrm>
            <a:custGeom>
              <a:avLst/>
              <a:gdLst/>
              <a:ahLst/>
              <a:cxnLst/>
              <a:rect l="l" t="t" r="r" b="b"/>
              <a:pathLst>
                <a:path w="62706" h="18211" extrusionOk="0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13"/>
            <p:cNvSpPr/>
            <p:nvPr/>
          </p:nvSpPr>
          <p:spPr>
            <a:xfrm>
              <a:off x="3272450" y="748500"/>
              <a:ext cx="287450" cy="706500"/>
            </a:xfrm>
            <a:custGeom>
              <a:avLst/>
              <a:gdLst/>
              <a:ahLst/>
              <a:cxnLst/>
              <a:rect l="l" t="t" r="r" b="b"/>
              <a:pathLst>
                <a:path w="11498" h="28260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13"/>
            <p:cNvSpPr/>
            <p:nvPr/>
          </p:nvSpPr>
          <p:spPr>
            <a:xfrm>
              <a:off x="4211500" y="2486150"/>
              <a:ext cx="884200" cy="333525"/>
            </a:xfrm>
            <a:custGeom>
              <a:avLst/>
              <a:gdLst/>
              <a:ahLst/>
              <a:cxnLst/>
              <a:rect l="l" t="t" r="r" b="b"/>
              <a:pathLst>
                <a:path w="35368" h="13341" extrusionOk="0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13"/>
            <p:cNvSpPr/>
            <p:nvPr/>
          </p:nvSpPr>
          <p:spPr>
            <a:xfrm>
              <a:off x="3623500" y="2804275"/>
              <a:ext cx="496975" cy="77925"/>
            </a:xfrm>
            <a:custGeom>
              <a:avLst/>
              <a:gdLst/>
              <a:ahLst/>
              <a:cxnLst/>
              <a:rect l="l" t="t" r="r" b="b"/>
              <a:pathLst>
                <a:path w="19879" h="3117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13"/>
            <p:cNvSpPr/>
            <p:nvPr/>
          </p:nvSpPr>
          <p:spPr>
            <a:xfrm>
              <a:off x="3251600" y="756175"/>
              <a:ext cx="275375" cy="692225"/>
            </a:xfrm>
            <a:custGeom>
              <a:avLst/>
              <a:gdLst/>
              <a:ahLst/>
              <a:cxnLst/>
              <a:rect l="l" t="t" r="r" b="b"/>
              <a:pathLst>
                <a:path w="11015" h="27689" extrusionOk="0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13"/>
            <p:cNvSpPr/>
            <p:nvPr/>
          </p:nvSpPr>
          <p:spPr>
            <a:xfrm>
              <a:off x="3658600" y="1953000"/>
              <a:ext cx="737225" cy="323650"/>
            </a:xfrm>
            <a:custGeom>
              <a:avLst/>
              <a:gdLst/>
              <a:ahLst/>
              <a:cxnLst/>
              <a:rect l="l" t="t" r="r" b="b"/>
              <a:pathLst>
                <a:path w="29489" h="12946" extrusionOk="0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13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13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13"/>
            <p:cNvSpPr/>
            <p:nvPr/>
          </p:nvSpPr>
          <p:spPr>
            <a:xfrm>
              <a:off x="3643250" y="872450"/>
              <a:ext cx="522200" cy="829375"/>
            </a:xfrm>
            <a:custGeom>
              <a:avLst/>
              <a:gdLst/>
              <a:ahLst/>
              <a:cxnLst/>
              <a:rect l="l" t="t" r="r" b="b"/>
              <a:pathLst>
                <a:path w="20888" h="33175" extrusionOk="0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13"/>
            <p:cNvSpPr/>
            <p:nvPr/>
          </p:nvSpPr>
          <p:spPr>
            <a:xfrm>
              <a:off x="3612525" y="2141700"/>
              <a:ext cx="1811200" cy="630800"/>
            </a:xfrm>
            <a:custGeom>
              <a:avLst/>
              <a:gdLst/>
              <a:ahLst/>
              <a:cxnLst/>
              <a:rect l="l" t="t" r="r" b="b"/>
              <a:pathLst>
                <a:path w="72448" h="25232" extrusionOk="0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13"/>
            <p:cNvSpPr/>
            <p:nvPr/>
          </p:nvSpPr>
          <p:spPr>
            <a:xfrm>
              <a:off x="3387650" y="738625"/>
              <a:ext cx="299500" cy="660425"/>
            </a:xfrm>
            <a:custGeom>
              <a:avLst/>
              <a:gdLst/>
              <a:ahLst/>
              <a:cxnLst/>
              <a:rect l="l" t="t" r="r" b="b"/>
              <a:pathLst>
                <a:path w="11980" h="26417" extrusionOk="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13"/>
            <p:cNvSpPr/>
            <p:nvPr/>
          </p:nvSpPr>
          <p:spPr>
            <a:xfrm>
              <a:off x="4327775" y="2656175"/>
              <a:ext cx="230400" cy="66950"/>
            </a:xfrm>
            <a:custGeom>
              <a:avLst/>
              <a:gdLst/>
              <a:ahLst/>
              <a:cxnLst/>
              <a:rect l="l" t="t" r="r" b="b"/>
              <a:pathLst>
                <a:path w="9216" h="2678" extrusionOk="0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13"/>
            <p:cNvSpPr/>
            <p:nvPr/>
          </p:nvSpPr>
          <p:spPr>
            <a:xfrm>
              <a:off x="3893350" y="2910700"/>
              <a:ext cx="171175" cy="15375"/>
            </a:xfrm>
            <a:custGeom>
              <a:avLst/>
              <a:gdLst/>
              <a:ahLst/>
              <a:cxnLst/>
              <a:rect l="l" t="t" r="r" b="b"/>
              <a:pathLst>
                <a:path w="6847" h="615" extrusionOk="0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13"/>
            <p:cNvSpPr/>
            <p:nvPr/>
          </p:nvSpPr>
          <p:spPr>
            <a:xfrm>
              <a:off x="3224175" y="777000"/>
              <a:ext cx="230400" cy="580350"/>
            </a:xfrm>
            <a:custGeom>
              <a:avLst/>
              <a:gdLst/>
              <a:ahLst/>
              <a:cxnLst/>
              <a:rect l="l" t="t" r="r" b="b"/>
              <a:pathLst>
                <a:path w="9216" h="23214" extrusionOk="0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13"/>
            <p:cNvSpPr/>
            <p:nvPr/>
          </p:nvSpPr>
          <p:spPr>
            <a:xfrm>
              <a:off x="4358500" y="2701175"/>
              <a:ext cx="82300" cy="30725"/>
            </a:xfrm>
            <a:custGeom>
              <a:avLst/>
              <a:gdLst/>
              <a:ahLst/>
              <a:cxnLst/>
              <a:rect l="l" t="t" r="r" b="b"/>
              <a:pathLst>
                <a:path w="3292" h="1229" extrusionOk="0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13"/>
            <p:cNvSpPr/>
            <p:nvPr/>
          </p:nvSpPr>
          <p:spPr>
            <a:xfrm>
              <a:off x="3816575" y="2913975"/>
              <a:ext cx="229300" cy="34050"/>
            </a:xfrm>
            <a:custGeom>
              <a:avLst/>
              <a:gdLst/>
              <a:ahLst/>
              <a:cxnLst/>
              <a:rect l="l" t="t" r="r" b="b"/>
              <a:pathLst>
                <a:path w="9172" h="1362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13"/>
            <p:cNvSpPr/>
            <p:nvPr/>
          </p:nvSpPr>
          <p:spPr>
            <a:xfrm>
              <a:off x="3192375" y="766050"/>
              <a:ext cx="239175" cy="620925"/>
            </a:xfrm>
            <a:custGeom>
              <a:avLst/>
              <a:gdLst/>
              <a:ahLst/>
              <a:cxnLst/>
              <a:rect l="l" t="t" r="r" b="b"/>
              <a:pathLst>
                <a:path w="9567" h="24837" extrusionOk="0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13"/>
            <p:cNvSpPr/>
            <p:nvPr/>
          </p:nvSpPr>
          <p:spPr>
            <a:xfrm>
              <a:off x="3859350" y="2946900"/>
              <a:ext cx="105350" cy="24150"/>
            </a:xfrm>
            <a:custGeom>
              <a:avLst/>
              <a:gdLst/>
              <a:ahLst/>
              <a:cxnLst/>
              <a:rect l="l" t="t" r="r" b="b"/>
              <a:pathLst>
                <a:path w="4214" h="966" extrusionOk="0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13"/>
            <p:cNvSpPr/>
            <p:nvPr/>
          </p:nvSpPr>
          <p:spPr>
            <a:xfrm>
              <a:off x="3161650" y="766050"/>
              <a:ext cx="238075" cy="613250"/>
            </a:xfrm>
            <a:custGeom>
              <a:avLst/>
              <a:gdLst/>
              <a:ahLst/>
              <a:cxnLst/>
              <a:rect l="l" t="t" r="r" b="b"/>
              <a:pathLst>
                <a:path w="9523" h="24530" extrusionOk="0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13"/>
            <p:cNvSpPr/>
            <p:nvPr/>
          </p:nvSpPr>
          <p:spPr>
            <a:xfrm>
              <a:off x="4527425" y="1110500"/>
              <a:ext cx="63650" cy="151425"/>
            </a:xfrm>
            <a:custGeom>
              <a:avLst/>
              <a:gdLst/>
              <a:ahLst/>
              <a:cxnLst/>
              <a:rect l="l" t="t" r="r" b="b"/>
              <a:pathLst>
                <a:path w="2546" h="6057" extrusionOk="0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13"/>
            <p:cNvSpPr/>
            <p:nvPr/>
          </p:nvSpPr>
          <p:spPr>
            <a:xfrm>
              <a:off x="4484650" y="1084175"/>
              <a:ext cx="129475" cy="362025"/>
            </a:xfrm>
            <a:custGeom>
              <a:avLst/>
              <a:gdLst/>
              <a:ahLst/>
              <a:cxnLst/>
              <a:rect l="l" t="t" r="r" b="b"/>
              <a:pathLst>
                <a:path w="5179" h="14481" extrusionOk="0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13"/>
            <p:cNvSpPr/>
            <p:nvPr/>
          </p:nvSpPr>
          <p:spPr>
            <a:xfrm>
              <a:off x="4367275" y="1051275"/>
              <a:ext cx="268800" cy="559500"/>
            </a:xfrm>
            <a:custGeom>
              <a:avLst/>
              <a:gdLst/>
              <a:ahLst/>
              <a:cxnLst/>
              <a:rect l="l" t="t" r="r" b="b"/>
              <a:pathLst>
                <a:path w="10752" h="22380" extrusionOk="0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13"/>
            <p:cNvSpPr/>
            <p:nvPr/>
          </p:nvSpPr>
          <p:spPr>
            <a:xfrm>
              <a:off x="4316800" y="908650"/>
              <a:ext cx="344500" cy="822775"/>
            </a:xfrm>
            <a:custGeom>
              <a:avLst/>
              <a:gdLst/>
              <a:ahLst/>
              <a:cxnLst/>
              <a:rect l="l" t="t" r="r" b="b"/>
              <a:pathLst>
                <a:path w="13780" h="32911" extrusionOk="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13"/>
            <p:cNvSpPr/>
            <p:nvPr/>
          </p:nvSpPr>
          <p:spPr>
            <a:xfrm>
              <a:off x="4111675" y="1612925"/>
              <a:ext cx="55975" cy="64750"/>
            </a:xfrm>
            <a:custGeom>
              <a:avLst/>
              <a:gdLst/>
              <a:ahLst/>
              <a:cxnLst/>
              <a:rect l="l" t="t" r="r" b="b"/>
              <a:pathLst>
                <a:path w="2239" h="2590" extrusionOk="0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13"/>
            <p:cNvSpPr/>
            <p:nvPr/>
          </p:nvSpPr>
          <p:spPr>
            <a:xfrm>
              <a:off x="2076700" y="1162050"/>
              <a:ext cx="490400" cy="941275"/>
            </a:xfrm>
            <a:custGeom>
              <a:avLst/>
              <a:gdLst/>
              <a:ahLst/>
              <a:cxnLst/>
              <a:rect l="l" t="t" r="r" b="b"/>
              <a:pathLst>
                <a:path w="19616" h="37651" extrusionOk="0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13"/>
            <p:cNvSpPr/>
            <p:nvPr/>
          </p:nvSpPr>
          <p:spPr>
            <a:xfrm>
              <a:off x="1913250" y="1401200"/>
              <a:ext cx="382875" cy="744900"/>
            </a:xfrm>
            <a:custGeom>
              <a:avLst/>
              <a:gdLst/>
              <a:ahLst/>
              <a:cxnLst/>
              <a:rect l="l" t="t" r="r" b="b"/>
              <a:pathLst>
                <a:path w="15315" h="29796" extrusionOk="0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13"/>
            <p:cNvSpPr/>
            <p:nvPr/>
          </p:nvSpPr>
          <p:spPr>
            <a:xfrm>
              <a:off x="1927525" y="1297000"/>
              <a:ext cx="446500" cy="875425"/>
            </a:xfrm>
            <a:custGeom>
              <a:avLst/>
              <a:gdLst/>
              <a:ahLst/>
              <a:cxnLst/>
              <a:rect l="l" t="t" r="r" b="b"/>
              <a:pathLst>
                <a:path w="17860" h="35017" extrusionOk="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13"/>
            <p:cNvSpPr/>
            <p:nvPr/>
          </p:nvSpPr>
          <p:spPr>
            <a:xfrm>
              <a:off x="1977975" y="1250925"/>
              <a:ext cx="449800" cy="917125"/>
            </a:xfrm>
            <a:custGeom>
              <a:avLst/>
              <a:gdLst/>
              <a:ahLst/>
              <a:cxnLst/>
              <a:rect l="l" t="t" r="r" b="b"/>
              <a:pathLst>
                <a:path w="17992" h="36685" extrusionOk="0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13"/>
            <p:cNvSpPr/>
            <p:nvPr/>
          </p:nvSpPr>
          <p:spPr>
            <a:xfrm>
              <a:off x="2010875" y="1153275"/>
              <a:ext cx="468450" cy="980750"/>
            </a:xfrm>
            <a:custGeom>
              <a:avLst/>
              <a:gdLst/>
              <a:ahLst/>
              <a:cxnLst/>
              <a:rect l="l" t="t" r="r" b="b"/>
              <a:pathLst>
                <a:path w="18738" h="39230" extrusionOk="0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13"/>
            <p:cNvSpPr/>
            <p:nvPr/>
          </p:nvSpPr>
          <p:spPr>
            <a:xfrm>
              <a:off x="1860600" y="1609650"/>
              <a:ext cx="307175" cy="510125"/>
            </a:xfrm>
            <a:custGeom>
              <a:avLst/>
              <a:gdLst/>
              <a:ahLst/>
              <a:cxnLst/>
              <a:rect l="l" t="t" r="r" b="b"/>
              <a:pathLst>
                <a:path w="12287" h="20405" extrusionOk="0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13"/>
            <p:cNvSpPr/>
            <p:nvPr/>
          </p:nvSpPr>
          <p:spPr>
            <a:xfrm>
              <a:off x="3805600" y="1948625"/>
              <a:ext cx="105350" cy="186500"/>
            </a:xfrm>
            <a:custGeom>
              <a:avLst/>
              <a:gdLst/>
              <a:ahLst/>
              <a:cxnLst/>
              <a:rect l="l" t="t" r="r" b="b"/>
              <a:pathLst>
                <a:path w="4214" h="7460" extrusionOk="0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13"/>
            <p:cNvSpPr/>
            <p:nvPr/>
          </p:nvSpPr>
          <p:spPr>
            <a:xfrm>
              <a:off x="3788050" y="1933250"/>
              <a:ext cx="133850" cy="229300"/>
            </a:xfrm>
            <a:custGeom>
              <a:avLst/>
              <a:gdLst/>
              <a:ahLst/>
              <a:cxnLst/>
              <a:rect l="l" t="t" r="r" b="b"/>
              <a:pathLst>
                <a:path w="5354" h="9172" extrusionOk="0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13"/>
            <p:cNvSpPr/>
            <p:nvPr/>
          </p:nvSpPr>
          <p:spPr>
            <a:xfrm>
              <a:off x="3671775" y="2997350"/>
              <a:ext cx="187600" cy="399350"/>
            </a:xfrm>
            <a:custGeom>
              <a:avLst/>
              <a:gdLst/>
              <a:ahLst/>
              <a:cxnLst/>
              <a:rect l="l" t="t" r="r" b="b"/>
              <a:pathLst>
                <a:path w="7504" h="15974" extrusionOk="0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13"/>
            <p:cNvSpPr/>
            <p:nvPr/>
          </p:nvSpPr>
          <p:spPr>
            <a:xfrm>
              <a:off x="3577425" y="2967725"/>
              <a:ext cx="311575" cy="471750"/>
            </a:xfrm>
            <a:custGeom>
              <a:avLst/>
              <a:gdLst/>
              <a:ahLst/>
              <a:cxnLst/>
              <a:rect l="l" t="t" r="r" b="b"/>
              <a:pathLst>
                <a:path w="12463" h="18870" extrusionOk="0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13"/>
            <p:cNvSpPr/>
            <p:nvPr/>
          </p:nvSpPr>
          <p:spPr>
            <a:xfrm>
              <a:off x="3642150" y="2927150"/>
              <a:ext cx="329125" cy="352150"/>
            </a:xfrm>
            <a:custGeom>
              <a:avLst/>
              <a:gdLst/>
              <a:ahLst/>
              <a:cxnLst/>
              <a:rect l="l" t="t" r="r" b="b"/>
              <a:pathLst>
                <a:path w="13165" h="14086" extrusionOk="0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13"/>
            <p:cNvSpPr/>
            <p:nvPr/>
          </p:nvSpPr>
          <p:spPr>
            <a:xfrm>
              <a:off x="3625700" y="2886550"/>
              <a:ext cx="275375" cy="360950"/>
            </a:xfrm>
            <a:custGeom>
              <a:avLst/>
              <a:gdLst/>
              <a:ahLst/>
              <a:cxnLst/>
              <a:rect l="l" t="t" r="r" b="b"/>
              <a:pathLst>
                <a:path w="11015" h="14438" extrusionOk="0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13"/>
            <p:cNvSpPr/>
            <p:nvPr/>
          </p:nvSpPr>
          <p:spPr>
            <a:xfrm>
              <a:off x="3703575" y="3053300"/>
              <a:ext cx="118500" cy="174450"/>
            </a:xfrm>
            <a:custGeom>
              <a:avLst/>
              <a:gdLst/>
              <a:ahLst/>
              <a:cxnLst/>
              <a:rect l="l" t="t" r="r" b="b"/>
              <a:pathLst>
                <a:path w="4740" h="6978" extrusionOk="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13"/>
            <p:cNvSpPr/>
            <p:nvPr/>
          </p:nvSpPr>
          <p:spPr>
            <a:xfrm>
              <a:off x="3689325" y="3025875"/>
              <a:ext cx="149200" cy="218325"/>
            </a:xfrm>
            <a:custGeom>
              <a:avLst/>
              <a:gdLst/>
              <a:ahLst/>
              <a:cxnLst/>
              <a:rect l="l" t="t" r="r" b="b"/>
              <a:pathLst>
                <a:path w="5968" h="8733" extrusionOk="0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13"/>
            <p:cNvSpPr/>
            <p:nvPr/>
          </p:nvSpPr>
          <p:spPr>
            <a:xfrm>
              <a:off x="3745275" y="2955675"/>
              <a:ext cx="168950" cy="217225"/>
            </a:xfrm>
            <a:custGeom>
              <a:avLst/>
              <a:gdLst/>
              <a:ahLst/>
              <a:cxnLst/>
              <a:rect l="l" t="t" r="r" b="b"/>
              <a:pathLst>
                <a:path w="6758" h="8689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13"/>
            <p:cNvSpPr/>
            <p:nvPr/>
          </p:nvSpPr>
          <p:spPr>
            <a:xfrm>
              <a:off x="3838500" y="2980900"/>
              <a:ext cx="96575" cy="170050"/>
            </a:xfrm>
            <a:custGeom>
              <a:avLst/>
              <a:gdLst/>
              <a:ahLst/>
              <a:cxnLst/>
              <a:rect l="l" t="t" r="r" b="b"/>
              <a:pathLst>
                <a:path w="3863" h="6802" extrusionOk="0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13"/>
            <p:cNvSpPr/>
            <p:nvPr/>
          </p:nvSpPr>
          <p:spPr>
            <a:xfrm>
              <a:off x="6159800" y="3992350"/>
              <a:ext cx="10975" cy="43900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13"/>
            <p:cNvSpPr/>
            <p:nvPr/>
          </p:nvSpPr>
          <p:spPr>
            <a:xfrm>
              <a:off x="6108225" y="4190900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13"/>
            <p:cNvSpPr/>
            <p:nvPr/>
          </p:nvSpPr>
          <p:spPr>
            <a:xfrm>
              <a:off x="6367125" y="4108625"/>
              <a:ext cx="36225" cy="30750"/>
            </a:xfrm>
            <a:custGeom>
              <a:avLst/>
              <a:gdLst/>
              <a:ahLst/>
              <a:cxnLst/>
              <a:rect l="l" t="t" r="r" b="b"/>
              <a:pathLst>
                <a:path w="1449" h="1230" extrusionOk="0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13"/>
            <p:cNvSpPr/>
            <p:nvPr/>
          </p:nvSpPr>
          <p:spPr>
            <a:xfrm>
              <a:off x="5861400" y="5099225"/>
              <a:ext cx="47200" cy="13175"/>
            </a:xfrm>
            <a:custGeom>
              <a:avLst/>
              <a:gdLst/>
              <a:ahLst/>
              <a:cxnLst/>
              <a:rect l="l" t="t" r="r" b="b"/>
              <a:pathLst>
                <a:path w="1888" h="527" extrusionOk="0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13"/>
            <p:cNvSpPr/>
            <p:nvPr/>
          </p:nvSpPr>
          <p:spPr>
            <a:xfrm>
              <a:off x="5808750" y="4503550"/>
              <a:ext cx="879825" cy="324725"/>
            </a:xfrm>
            <a:custGeom>
              <a:avLst/>
              <a:gdLst/>
              <a:ahLst/>
              <a:cxnLst/>
              <a:rect l="l" t="t" r="r" b="b"/>
              <a:pathLst>
                <a:path w="35193" h="12989" extrusionOk="0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13"/>
            <p:cNvSpPr/>
            <p:nvPr/>
          </p:nvSpPr>
          <p:spPr>
            <a:xfrm>
              <a:off x="5804350" y="4473925"/>
              <a:ext cx="934675" cy="337900"/>
            </a:xfrm>
            <a:custGeom>
              <a:avLst/>
              <a:gdLst/>
              <a:ahLst/>
              <a:cxnLst/>
              <a:rect l="l" t="t" r="r" b="b"/>
              <a:pathLst>
                <a:path w="37387" h="13516" extrusionOk="0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13"/>
            <p:cNvSpPr/>
            <p:nvPr/>
          </p:nvSpPr>
          <p:spPr>
            <a:xfrm>
              <a:off x="5821900" y="4427850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13"/>
            <p:cNvSpPr/>
            <p:nvPr/>
          </p:nvSpPr>
          <p:spPr>
            <a:xfrm>
              <a:off x="5828500" y="4381775"/>
              <a:ext cx="1328500" cy="379600"/>
            </a:xfrm>
            <a:custGeom>
              <a:avLst/>
              <a:gdLst/>
              <a:ahLst/>
              <a:cxnLst/>
              <a:rect l="l" t="t" r="r" b="b"/>
              <a:pathLst>
                <a:path w="53140" h="15184" extrusionOk="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13"/>
            <p:cNvSpPr/>
            <p:nvPr/>
          </p:nvSpPr>
          <p:spPr>
            <a:xfrm>
              <a:off x="5680400" y="4855700"/>
              <a:ext cx="42800" cy="15375"/>
            </a:xfrm>
            <a:custGeom>
              <a:avLst/>
              <a:gdLst/>
              <a:ahLst/>
              <a:cxnLst/>
              <a:rect l="l" t="t" r="r" b="b"/>
              <a:pathLst>
                <a:path w="1712" h="615" extrusionOk="0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13"/>
            <p:cNvSpPr/>
            <p:nvPr/>
          </p:nvSpPr>
          <p:spPr>
            <a:xfrm>
              <a:off x="5660650" y="4828275"/>
              <a:ext cx="138250" cy="42800"/>
            </a:xfrm>
            <a:custGeom>
              <a:avLst/>
              <a:gdLst/>
              <a:ahLst/>
              <a:cxnLst/>
              <a:rect l="l" t="t" r="r" b="b"/>
              <a:pathLst>
                <a:path w="5530" h="1712" extrusionOk="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13"/>
            <p:cNvSpPr/>
            <p:nvPr/>
          </p:nvSpPr>
          <p:spPr>
            <a:xfrm>
              <a:off x="5656250" y="4808525"/>
              <a:ext cx="208475" cy="60350"/>
            </a:xfrm>
            <a:custGeom>
              <a:avLst/>
              <a:gdLst/>
              <a:ahLst/>
              <a:cxnLst/>
              <a:rect l="l" t="t" r="r" b="b"/>
              <a:pathLst>
                <a:path w="8339" h="2414" extrusionOk="0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13"/>
            <p:cNvSpPr/>
            <p:nvPr/>
          </p:nvSpPr>
          <p:spPr>
            <a:xfrm>
              <a:off x="5636525" y="4793150"/>
              <a:ext cx="269875" cy="65850"/>
            </a:xfrm>
            <a:custGeom>
              <a:avLst/>
              <a:gdLst/>
              <a:ahLst/>
              <a:cxnLst/>
              <a:rect l="l" t="t" r="r" b="b"/>
              <a:pathLst>
                <a:path w="10795" h="2634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13"/>
            <p:cNvSpPr/>
            <p:nvPr/>
          </p:nvSpPr>
          <p:spPr>
            <a:xfrm>
              <a:off x="5527900" y="5054250"/>
              <a:ext cx="528800" cy="40600"/>
            </a:xfrm>
            <a:custGeom>
              <a:avLst/>
              <a:gdLst/>
              <a:ahLst/>
              <a:cxnLst/>
              <a:rect l="l" t="t" r="r" b="b"/>
              <a:pathLst>
                <a:path w="21152" h="1624" extrusionOk="0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13"/>
            <p:cNvSpPr/>
            <p:nvPr/>
          </p:nvSpPr>
          <p:spPr>
            <a:xfrm>
              <a:off x="5946975" y="5033400"/>
              <a:ext cx="121775" cy="18675"/>
            </a:xfrm>
            <a:custGeom>
              <a:avLst/>
              <a:gdLst/>
              <a:ahLst/>
              <a:cxnLst/>
              <a:rect l="l" t="t" r="r" b="b"/>
              <a:pathLst>
                <a:path w="4871" h="747" extrusionOk="0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13"/>
            <p:cNvSpPr/>
            <p:nvPr/>
          </p:nvSpPr>
          <p:spPr>
            <a:xfrm>
              <a:off x="5962325" y="5012550"/>
              <a:ext cx="120700" cy="18675"/>
            </a:xfrm>
            <a:custGeom>
              <a:avLst/>
              <a:gdLst/>
              <a:ahLst/>
              <a:cxnLst/>
              <a:rect l="l" t="t" r="r" b="b"/>
              <a:pathLst>
                <a:path w="4828" h="747" extrusionOk="0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13"/>
            <p:cNvSpPr/>
            <p:nvPr/>
          </p:nvSpPr>
          <p:spPr>
            <a:xfrm>
              <a:off x="5977675" y="4991725"/>
              <a:ext cx="117425" cy="17575"/>
            </a:xfrm>
            <a:custGeom>
              <a:avLst/>
              <a:gdLst/>
              <a:ahLst/>
              <a:cxnLst/>
              <a:rect l="l" t="t" r="r" b="b"/>
              <a:pathLst>
                <a:path w="4697" h="703" extrusionOk="0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13"/>
            <p:cNvSpPr/>
            <p:nvPr/>
          </p:nvSpPr>
          <p:spPr>
            <a:xfrm>
              <a:off x="6019375" y="4955525"/>
              <a:ext cx="16475" cy="9900"/>
            </a:xfrm>
            <a:custGeom>
              <a:avLst/>
              <a:gdLst/>
              <a:ahLst/>
              <a:cxnLst/>
              <a:rect l="l" t="t" r="r" b="b"/>
              <a:pathLst>
                <a:path w="659" h="396" extrusionOk="0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13"/>
            <p:cNvSpPr/>
            <p:nvPr/>
          </p:nvSpPr>
          <p:spPr>
            <a:xfrm>
              <a:off x="6024850" y="4934675"/>
              <a:ext cx="25275" cy="13175"/>
            </a:xfrm>
            <a:custGeom>
              <a:avLst/>
              <a:gdLst/>
              <a:ahLst/>
              <a:cxnLst/>
              <a:rect l="l" t="t" r="r" b="b"/>
              <a:pathLst>
                <a:path w="1011" h="527" extrusionOk="0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13"/>
            <p:cNvSpPr/>
            <p:nvPr/>
          </p:nvSpPr>
          <p:spPr>
            <a:xfrm>
              <a:off x="6041325" y="4908350"/>
              <a:ext cx="165650" cy="19775"/>
            </a:xfrm>
            <a:custGeom>
              <a:avLst/>
              <a:gdLst/>
              <a:ahLst/>
              <a:cxnLst/>
              <a:rect l="l" t="t" r="r" b="b"/>
              <a:pathLst>
                <a:path w="6626" h="791" extrusionOk="0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13"/>
            <p:cNvSpPr/>
            <p:nvPr/>
          </p:nvSpPr>
          <p:spPr>
            <a:xfrm>
              <a:off x="6046800" y="4887500"/>
              <a:ext cx="165675" cy="23075"/>
            </a:xfrm>
            <a:custGeom>
              <a:avLst/>
              <a:gdLst/>
              <a:ahLst/>
              <a:cxnLst/>
              <a:rect l="l" t="t" r="r" b="b"/>
              <a:pathLst>
                <a:path w="6627" h="923" extrusionOk="0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13"/>
            <p:cNvSpPr/>
            <p:nvPr/>
          </p:nvSpPr>
          <p:spPr>
            <a:xfrm>
              <a:off x="6097250" y="4844725"/>
              <a:ext cx="125100" cy="18675"/>
            </a:xfrm>
            <a:custGeom>
              <a:avLst/>
              <a:gdLst/>
              <a:ahLst/>
              <a:cxnLst/>
              <a:rect l="l" t="t" r="r" b="b"/>
              <a:pathLst>
                <a:path w="5004" h="747" extrusionOk="0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13"/>
            <p:cNvSpPr/>
            <p:nvPr/>
          </p:nvSpPr>
          <p:spPr>
            <a:xfrm>
              <a:off x="6107125" y="4824975"/>
              <a:ext cx="120700" cy="20875"/>
            </a:xfrm>
            <a:custGeom>
              <a:avLst/>
              <a:gdLst/>
              <a:ahLst/>
              <a:cxnLst/>
              <a:rect l="l" t="t" r="r" b="b"/>
              <a:pathLst>
                <a:path w="4828" h="835" extrusionOk="0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13"/>
            <p:cNvSpPr/>
            <p:nvPr/>
          </p:nvSpPr>
          <p:spPr>
            <a:xfrm>
              <a:off x="6100550" y="4800825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13"/>
            <p:cNvSpPr/>
            <p:nvPr/>
          </p:nvSpPr>
          <p:spPr>
            <a:xfrm>
              <a:off x="6098350" y="4774500"/>
              <a:ext cx="190900" cy="29650"/>
            </a:xfrm>
            <a:custGeom>
              <a:avLst/>
              <a:gdLst/>
              <a:ahLst/>
              <a:cxnLst/>
              <a:rect l="l" t="t" r="r" b="b"/>
              <a:pathLst>
                <a:path w="7636" h="1186" extrusionOk="0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13"/>
            <p:cNvSpPr/>
            <p:nvPr/>
          </p:nvSpPr>
          <p:spPr>
            <a:xfrm>
              <a:off x="6109325" y="4682350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13"/>
            <p:cNvSpPr/>
            <p:nvPr/>
          </p:nvSpPr>
          <p:spPr>
            <a:xfrm>
              <a:off x="6085200" y="4649450"/>
              <a:ext cx="537550" cy="125075"/>
            </a:xfrm>
            <a:custGeom>
              <a:avLst/>
              <a:gdLst/>
              <a:ahLst/>
              <a:cxnLst/>
              <a:rect l="l" t="t" r="r" b="b"/>
              <a:pathLst>
                <a:path w="21502" h="5003" extrusionOk="0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13"/>
            <p:cNvSpPr/>
            <p:nvPr/>
          </p:nvSpPr>
          <p:spPr>
            <a:xfrm>
              <a:off x="6057775" y="4612150"/>
              <a:ext cx="585825" cy="165675"/>
            </a:xfrm>
            <a:custGeom>
              <a:avLst/>
              <a:gdLst/>
              <a:ahLst/>
              <a:cxnLst/>
              <a:rect l="l" t="t" r="r" b="b"/>
              <a:pathLst>
                <a:path w="23433" h="6627" extrusionOk="0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13"/>
            <p:cNvSpPr/>
            <p:nvPr/>
          </p:nvSpPr>
          <p:spPr>
            <a:xfrm>
              <a:off x="6038025" y="4574850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13"/>
            <p:cNvSpPr/>
            <p:nvPr/>
          </p:nvSpPr>
          <p:spPr>
            <a:xfrm>
              <a:off x="5408325" y="4697725"/>
              <a:ext cx="1298900" cy="349975"/>
            </a:xfrm>
            <a:custGeom>
              <a:avLst/>
              <a:gdLst/>
              <a:ahLst/>
              <a:cxnLst/>
              <a:rect l="l" t="t" r="r" b="b"/>
              <a:pathLst>
                <a:path w="51956" h="13999" extrusionOk="0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13"/>
            <p:cNvSpPr/>
            <p:nvPr/>
          </p:nvSpPr>
          <p:spPr>
            <a:xfrm>
              <a:off x="5018900" y="3079625"/>
              <a:ext cx="854600" cy="1977925"/>
            </a:xfrm>
            <a:custGeom>
              <a:avLst/>
              <a:gdLst/>
              <a:ahLst/>
              <a:cxnLst/>
              <a:rect l="l" t="t" r="r" b="b"/>
              <a:pathLst>
                <a:path w="34184" h="79117" extrusionOk="0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13"/>
            <p:cNvSpPr/>
            <p:nvPr/>
          </p:nvSpPr>
          <p:spPr>
            <a:xfrm>
              <a:off x="5485125" y="4868850"/>
              <a:ext cx="646175" cy="158000"/>
            </a:xfrm>
            <a:custGeom>
              <a:avLst/>
              <a:gdLst/>
              <a:ahLst/>
              <a:cxnLst/>
              <a:rect l="l" t="t" r="r" b="b"/>
              <a:pathLst>
                <a:path w="25847" h="6320" extrusionOk="0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13"/>
            <p:cNvSpPr/>
            <p:nvPr/>
          </p:nvSpPr>
          <p:spPr>
            <a:xfrm>
              <a:off x="4868600" y="2894225"/>
              <a:ext cx="799750" cy="2106300"/>
            </a:xfrm>
            <a:custGeom>
              <a:avLst/>
              <a:gdLst/>
              <a:ahLst/>
              <a:cxnLst/>
              <a:rect l="l" t="t" r="r" b="b"/>
              <a:pathLst>
                <a:path w="31990" h="84252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13"/>
            <p:cNvSpPr/>
            <p:nvPr/>
          </p:nvSpPr>
          <p:spPr>
            <a:xfrm>
              <a:off x="5491700" y="4970875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13"/>
            <p:cNvSpPr/>
            <p:nvPr/>
          </p:nvSpPr>
          <p:spPr>
            <a:xfrm>
              <a:off x="4734775" y="3421900"/>
              <a:ext cx="152500" cy="1580800"/>
            </a:xfrm>
            <a:custGeom>
              <a:avLst/>
              <a:gdLst/>
              <a:ahLst/>
              <a:cxnLst/>
              <a:rect l="l" t="t" r="r" b="b"/>
              <a:pathLst>
                <a:path w="6100" h="63232" extrusionOk="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13"/>
            <p:cNvSpPr/>
            <p:nvPr/>
          </p:nvSpPr>
          <p:spPr>
            <a:xfrm>
              <a:off x="5672725" y="5078375"/>
              <a:ext cx="263300" cy="31850"/>
            </a:xfrm>
            <a:custGeom>
              <a:avLst/>
              <a:gdLst/>
              <a:ahLst/>
              <a:cxnLst/>
              <a:rect l="l" t="t" r="r" b="b"/>
              <a:pathLst>
                <a:path w="10532" h="1274" extrusionOk="0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13"/>
            <p:cNvSpPr/>
            <p:nvPr/>
          </p:nvSpPr>
          <p:spPr>
            <a:xfrm>
              <a:off x="4600925" y="3731250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13"/>
            <p:cNvSpPr/>
            <p:nvPr/>
          </p:nvSpPr>
          <p:spPr>
            <a:xfrm>
              <a:off x="4181875" y="2871200"/>
              <a:ext cx="454200" cy="2112850"/>
            </a:xfrm>
            <a:custGeom>
              <a:avLst/>
              <a:gdLst/>
              <a:ahLst/>
              <a:cxnLst/>
              <a:rect l="l" t="t" r="r" b="b"/>
              <a:pathLst>
                <a:path w="18168" h="84514" extrusionOk="0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13"/>
            <p:cNvSpPr/>
            <p:nvPr/>
          </p:nvSpPr>
          <p:spPr>
            <a:xfrm>
              <a:off x="4065600" y="2698975"/>
              <a:ext cx="527675" cy="2220375"/>
            </a:xfrm>
            <a:custGeom>
              <a:avLst/>
              <a:gdLst/>
              <a:ahLst/>
              <a:cxnLst/>
              <a:rect l="l" t="t" r="r" b="b"/>
              <a:pathLst>
                <a:path w="21107" h="88815" extrusionOk="0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13"/>
            <p:cNvSpPr/>
            <p:nvPr/>
          </p:nvSpPr>
          <p:spPr>
            <a:xfrm>
              <a:off x="3837425" y="3370350"/>
              <a:ext cx="377375" cy="1344950"/>
            </a:xfrm>
            <a:custGeom>
              <a:avLst/>
              <a:gdLst/>
              <a:ahLst/>
              <a:cxnLst/>
              <a:rect l="l" t="t" r="r" b="b"/>
              <a:pathLst>
                <a:path w="15095" h="53798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13"/>
            <p:cNvSpPr/>
            <p:nvPr/>
          </p:nvSpPr>
          <p:spPr>
            <a:xfrm>
              <a:off x="3607050" y="3450425"/>
              <a:ext cx="547425" cy="1221000"/>
            </a:xfrm>
            <a:custGeom>
              <a:avLst/>
              <a:gdLst/>
              <a:ahLst/>
              <a:cxnLst/>
              <a:rect l="l" t="t" r="r" b="b"/>
              <a:pathLst>
                <a:path w="21897" h="48840" extrusionOk="0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13"/>
            <p:cNvSpPr/>
            <p:nvPr/>
          </p:nvSpPr>
          <p:spPr>
            <a:xfrm>
              <a:off x="3672850" y="3530500"/>
              <a:ext cx="435550" cy="1108000"/>
            </a:xfrm>
            <a:custGeom>
              <a:avLst/>
              <a:gdLst/>
              <a:ahLst/>
              <a:cxnLst/>
              <a:rect l="l" t="t" r="r" b="b"/>
              <a:pathLst>
                <a:path w="17422" h="44320" extrusionOk="0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13"/>
            <p:cNvSpPr/>
            <p:nvPr/>
          </p:nvSpPr>
          <p:spPr>
            <a:xfrm>
              <a:off x="6276075" y="3554625"/>
              <a:ext cx="204075" cy="110825"/>
            </a:xfrm>
            <a:custGeom>
              <a:avLst/>
              <a:gdLst/>
              <a:ahLst/>
              <a:cxnLst/>
              <a:rect l="l" t="t" r="r" b="b"/>
              <a:pathLst>
                <a:path w="8163" h="4433" extrusionOk="0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13"/>
            <p:cNvSpPr/>
            <p:nvPr/>
          </p:nvSpPr>
          <p:spPr>
            <a:xfrm>
              <a:off x="6730225" y="3940775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13"/>
            <p:cNvSpPr/>
            <p:nvPr/>
          </p:nvSpPr>
          <p:spPr>
            <a:xfrm>
              <a:off x="6209150" y="3492100"/>
              <a:ext cx="307200" cy="221625"/>
            </a:xfrm>
            <a:custGeom>
              <a:avLst/>
              <a:gdLst/>
              <a:ahLst/>
              <a:cxnLst/>
              <a:rect l="l" t="t" r="r" b="b"/>
              <a:pathLst>
                <a:path w="12288" h="8865" extrusionOk="0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13"/>
            <p:cNvSpPr/>
            <p:nvPr/>
          </p:nvSpPr>
          <p:spPr>
            <a:xfrm>
              <a:off x="6661125" y="3867275"/>
              <a:ext cx="603375" cy="716375"/>
            </a:xfrm>
            <a:custGeom>
              <a:avLst/>
              <a:gdLst/>
              <a:ahLst/>
              <a:cxnLst/>
              <a:rect l="l" t="t" r="r" b="b"/>
              <a:pathLst>
                <a:path w="24135" h="28655" extrusionOk="0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13"/>
            <p:cNvSpPr/>
            <p:nvPr/>
          </p:nvSpPr>
          <p:spPr>
            <a:xfrm>
              <a:off x="6088475" y="3432875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13"/>
            <p:cNvSpPr/>
            <p:nvPr/>
          </p:nvSpPr>
          <p:spPr>
            <a:xfrm>
              <a:off x="5247075" y="3384600"/>
              <a:ext cx="1963675" cy="1351550"/>
            </a:xfrm>
            <a:custGeom>
              <a:avLst/>
              <a:gdLst/>
              <a:ahLst/>
              <a:cxnLst/>
              <a:rect l="l" t="t" r="r" b="b"/>
              <a:pathLst>
                <a:path w="78547" h="54062" extrusionOk="0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13"/>
            <p:cNvSpPr/>
            <p:nvPr/>
          </p:nvSpPr>
          <p:spPr>
            <a:xfrm>
              <a:off x="5232825" y="3337425"/>
              <a:ext cx="2084350" cy="1428325"/>
            </a:xfrm>
            <a:custGeom>
              <a:avLst/>
              <a:gdLst/>
              <a:ahLst/>
              <a:cxnLst/>
              <a:rect l="l" t="t" r="r" b="b"/>
              <a:pathLst>
                <a:path w="83374" h="57133" extrusionOk="0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13"/>
            <p:cNvSpPr/>
            <p:nvPr/>
          </p:nvSpPr>
          <p:spPr>
            <a:xfrm>
              <a:off x="5156025" y="3211275"/>
              <a:ext cx="2045950" cy="1731100"/>
            </a:xfrm>
            <a:custGeom>
              <a:avLst/>
              <a:gdLst/>
              <a:ahLst/>
              <a:cxnLst/>
              <a:rect l="l" t="t" r="r" b="b"/>
              <a:pathLst>
                <a:path w="81838" h="69244" extrusionOk="0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13"/>
            <p:cNvSpPr/>
            <p:nvPr/>
          </p:nvSpPr>
          <p:spPr>
            <a:xfrm>
              <a:off x="5473050" y="4092175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13"/>
            <p:cNvSpPr/>
            <p:nvPr/>
          </p:nvSpPr>
          <p:spPr>
            <a:xfrm>
              <a:off x="5446725" y="4038425"/>
              <a:ext cx="650550" cy="557300"/>
            </a:xfrm>
            <a:custGeom>
              <a:avLst/>
              <a:gdLst/>
              <a:ahLst/>
              <a:cxnLst/>
              <a:rect l="l" t="t" r="r" b="b"/>
              <a:pathLst>
                <a:path w="26022" h="22292" extrusionOk="0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13"/>
            <p:cNvSpPr/>
            <p:nvPr/>
          </p:nvSpPr>
          <p:spPr>
            <a:xfrm>
              <a:off x="5262425" y="3874975"/>
              <a:ext cx="889700" cy="781075"/>
            </a:xfrm>
            <a:custGeom>
              <a:avLst/>
              <a:gdLst/>
              <a:ahLst/>
              <a:cxnLst/>
              <a:rect l="l" t="t" r="r" b="b"/>
              <a:pathLst>
                <a:path w="35588" h="31243" extrusionOk="0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13"/>
            <p:cNvSpPr/>
            <p:nvPr/>
          </p:nvSpPr>
          <p:spPr>
            <a:xfrm>
              <a:off x="6038025" y="3987950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13"/>
            <p:cNvSpPr/>
            <p:nvPr/>
          </p:nvSpPr>
          <p:spPr>
            <a:xfrm>
              <a:off x="6096175" y="1773100"/>
              <a:ext cx="942350" cy="1522675"/>
            </a:xfrm>
            <a:custGeom>
              <a:avLst/>
              <a:gdLst/>
              <a:ahLst/>
              <a:cxnLst/>
              <a:rect l="l" t="t" r="r" b="b"/>
              <a:pathLst>
                <a:path w="37694" h="60907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13"/>
            <p:cNvSpPr/>
            <p:nvPr/>
          </p:nvSpPr>
          <p:spPr>
            <a:xfrm>
              <a:off x="6123600" y="1816975"/>
              <a:ext cx="957700" cy="1504025"/>
            </a:xfrm>
            <a:custGeom>
              <a:avLst/>
              <a:gdLst/>
              <a:ahLst/>
              <a:cxnLst/>
              <a:rect l="l" t="t" r="r" b="b"/>
              <a:pathLst>
                <a:path w="38308" h="60161" extrusionOk="0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13"/>
            <p:cNvSpPr/>
            <p:nvPr/>
          </p:nvSpPr>
          <p:spPr>
            <a:xfrm>
              <a:off x="6392350" y="3454800"/>
              <a:ext cx="767950" cy="217250"/>
            </a:xfrm>
            <a:custGeom>
              <a:avLst/>
              <a:gdLst/>
              <a:ahLst/>
              <a:cxnLst/>
              <a:rect l="l" t="t" r="r" b="b"/>
              <a:pathLst>
                <a:path w="30718" h="8690" extrusionOk="0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13"/>
            <p:cNvSpPr/>
            <p:nvPr/>
          </p:nvSpPr>
          <p:spPr>
            <a:xfrm>
              <a:off x="6322150" y="3238700"/>
              <a:ext cx="868850" cy="265500"/>
            </a:xfrm>
            <a:custGeom>
              <a:avLst/>
              <a:gdLst/>
              <a:ahLst/>
              <a:cxnLst/>
              <a:rect l="l" t="t" r="r" b="b"/>
              <a:pathLst>
                <a:path w="34754" h="10620" extrusionOk="0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13"/>
            <p:cNvSpPr/>
            <p:nvPr/>
          </p:nvSpPr>
          <p:spPr>
            <a:xfrm>
              <a:off x="6256325" y="3037950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13"/>
            <p:cNvSpPr/>
            <p:nvPr/>
          </p:nvSpPr>
          <p:spPr>
            <a:xfrm>
              <a:off x="6203675" y="2736275"/>
              <a:ext cx="931375" cy="657125"/>
            </a:xfrm>
            <a:custGeom>
              <a:avLst/>
              <a:gdLst/>
              <a:ahLst/>
              <a:cxnLst/>
              <a:rect l="l" t="t" r="r" b="b"/>
              <a:pathLst>
                <a:path w="37255" h="26285" extrusionOk="0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13"/>
            <p:cNvSpPr/>
            <p:nvPr/>
          </p:nvSpPr>
          <p:spPr>
            <a:xfrm>
              <a:off x="6895875" y="1781875"/>
              <a:ext cx="345600" cy="2234625"/>
            </a:xfrm>
            <a:custGeom>
              <a:avLst/>
              <a:gdLst/>
              <a:ahLst/>
              <a:cxnLst/>
              <a:rect l="l" t="t" r="r" b="b"/>
              <a:pathLst>
                <a:path w="13824" h="89385" extrusionOk="0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13"/>
            <p:cNvSpPr/>
            <p:nvPr/>
          </p:nvSpPr>
          <p:spPr>
            <a:xfrm>
              <a:off x="6471350" y="3612775"/>
              <a:ext cx="385075" cy="336800"/>
            </a:xfrm>
            <a:custGeom>
              <a:avLst/>
              <a:gdLst/>
              <a:ahLst/>
              <a:cxnLst/>
              <a:rect l="l" t="t" r="r" b="b"/>
              <a:pathLst>
                <a:path w="15403" h="13472" extrusionOk="0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13"/>
            <p:cNvSpPr/>
            <p:nvPr/>
          </p:nvSpPr>
          <p:spPr>
            <a:xfrm>
              <a:off x="6507550" y="3657750"/>
              <a:ext cx="242450" cy="218325"/>
            </a:xfrm>
            <a:custGeom>
              <a:avLst/>
              <a:gdLst/>
              <a:ahLst/>
              <a:cxnLst/>
              <a:rect l="l" t="t" r="r" b="b"/>
              <a:pathLst>
                <a:path w="9698" h="8733" extrusionOk="0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13"/>
            <p:cNvSpPr/>
            <p:nvPr/>
          </p:nvSpPr>
          <p:spPr>
            <a:xfrm>
              <a:off x="6151025" y="1762125"/>
              <a:ext cx="1018050" cy="1584100"/>
            </a:xfrm>
            <a:custGeom>
              <a:avLst/>
              <a:gdLst/>
              <a:ahLst/>
              <a:cxnLst/>
              <a:rect l="l" t="t" r="r" b="b"/>
              <a:pathLst>
                <a:path w="40722" h="63364" extrusionOk="0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13"/>
            <p:cNvSpPr/>
            <p:nvPr/>
          </p:nvSpPr>
          <p:spPr>
            <a:xfrm>
              <a:off x="6010600" y="1752250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13"/>
            <p:cNvSpPr/>
            <p:nvPr/>
          </p:nvSpPr>
          <p:spPr>
            <a:xfrm>
              <a:off x="5864700" y="1744575"/>
              <a:ext cx="948925" cy="1343850"/>
            </a:xfrm>
            <a:custGeom>
              <a:avLst/>
              <a:gdLst/>
              <a:ahLst/>
              <a:cxnLst/>
              <a:rect l="l" t="t" r="r" b="b"/>
              <a:pathLst>
                <a:path w="37957" h="53754" extrusionOk="0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13"/>
            <p:cNvSpPr/>
            <p:nvPr/>
          </p:nvSpPr>
          <p:spPr>
            <a:xfrm>
              <a:off x="5659550" y="1808200"/>
              <a:ext cx="1010375" cy="1094850"/>
            </a:xfrm>
            <a:custGeom>
              <a:avLst/>
              <a:gdLst/>
              <a:ahLst/>
              <a:cxnLst/>
              <a:rect l="l" t="t" r="r" b="b"/>
              <a:pathLst>
                <a:path w="40415" h="43794" extrusionOk="0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13"/>
            <p:cNvSpPr/>
            <p:nvPr/>
          </p:nvSpPr>
          <p:spPr>
            <a:xfrm>
              <a:off x="5521325" y="1824650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13"/>
            <p:cNvSpPr/>
            <p:nvPr/>
          </p:nvSpPr>
          <p:spPr>
            <a:xfrm>
              <a:off x="5398475" y="1973850"/>
              <a:ext cx="866650" cy="695525"/>
            </a:xfrm>
            <a:custGeom>
              <a:avLst/>
              <a:gdLst/>
              <a:ahLst/>
              <a:cxnLst/>
              <a:rect l="l" t="t" r="r" b="b"/>
              <a:pathLst>
                <a:path w="34666" h="27821" extrusionOk="0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13"/>
            <p:cNvSpPr/>
            <p:nvPr/>
          </p:nvSpPr>
          <p:spPr>
            <a:xfrm>
              <a:off x="5275600" y="2483950"/>
              <a:ext cx="133850" cy="74625"/>
            </a:xfrm>
            <a:custGeom>
              <a:avLst/>
              <a:gdLst/>
              <a:ahLst/>
              <a:cxnLst/>
              <a:rect l="l" t="t" r="r" b="b"/>
              <a:pathLst>
                <a:path w="5354" h="2985" extrusionOk="0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13"/>
            <p:cNvSpPr/>
            <p:nvPr/>
          </p:nvSpPr>
          <p:spPr>
            <a:xfrm>
              <a:off x="6505350" y="3574375"/>
              <a:ext cx="121800" cy="43900"/>
            </a:xfrm>
            <a:custGeom>
              <a:avLst/>
              <a:gdLst/>
              <a:ahLst/>
              <a:cxnLst/>
              <a:rect l="l" t="t" r="r" b="b"/>
              <a:pathLst>
                <a:path w="4872" h="1756" extrusionOk="0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13"/>
            <p:cNvSpPr/>
            <p:nvPr/>
          </p:nvSpPr>
          <p:spPr>
            <a:xfrm>
              <a:off x="4039275" y="2169125"/>
              <a:ext cx="3006925" cy="2565925"/>
            </a:xfrm>
            <a:custGeom>
              <a:avLst/>
              <a:gdLst/>
              <a:ahLst/>
              <a:cxnLst/>
              <a:rect l="l" t="t" r="r" b="b"/>
              <a:pathLst>
                <a:path w="120277" h="102637" extrusionOk="0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13"/>
            <p:cNvSpPr/>
            <p:nvPr/>
          </p:nvSpPr>
          <p:spPr>
            <a:xfrm>
              <a:off x="4836800" y="3535975"/>
              <a:ext cx="125075" cy="1464550"/>
            </a:xfrm>
            <a:custGeom>
              <a:avLst/>
              <a:gdLst/>
              <a:ahLst/>
              <a:cxnLst/>
              <a:rect l="l" t="t" r="r" b="b"/>
              <a:pathLst>
                <a:path w="5003" h="58582" extrusionOk="0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13"/>
            <p:cNvSpPr/>
            <p:nvPr/>
          </p:nvSpPr>
          <p:spPr>
            <a:xfrm>
              <a:off x="4802775" y="3543675"/>
              <a:ext cx="129475" cy="1510600"/>
            </a:xfrm>
            <a:custGeom>
              <a:avLst/>
              <a:gdLst/>
              <a:ahLst/>
              <a:cxnLst/>
              <a:rect l="l" t="t" r="r" b="b"/>
              <a:pathLst>
                <a:path w="5179" h="60424" extrusionOk="0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13"/>
            <p:cNvSpPr/>
            <p:nvPr/>
          </p:nvSpPr>
          <p:spPr>
            <a:xfrm>
              <a:off x="4766575" y="3551350"/>
              <a:ext cx="129475" cy="1474400"/>
            </a:xfrm>
            <a:custGeom>
              <a:avLst/>
              <a:gdLst/>
              <a:ahLst/>
              <a:cxnLst/>
              <a:rect l="l" t="t" r="r" b="b"/>
              <a:pathLst>
                <a:path w="5179" h="58976" extrusionOk="0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13"/>
            <p:cNvSpPr/>
            <p:nvPr/>
          </p:nvSpPr>
          <p:spPr>
            <a:xfrm>
              <a:off x="4751225" y="3587550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13"/>
            <p:cNvSpPr/>
            <p:nvPr/>
          </p:nvSpPr>
          <p:spPr>
            <a:xfrm>
              <a:off x="4716125" y="4375200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13"/>
            <p:cNvSpPr/>
            <p:nvPr/>
          </p:nvSpPr>
          <p:spPr>
            <a:xfrm>
              <a:off x="4683200" y="4215025"/>
              <a:ext cx="64750" cy="781100"/>
            </a:xfrm>
            <a:custGeom>
              <a:avLst/>
              <a:gdLst/>
              <a:ahLst/>
              <a:cxnLst/>
              <a:rect l="l" t="t" r="r" b="b"/>
              <a:pathLst>
                <a:path w="2590" h="31244" extrusionOk="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13"/>
            <p:cNvSpPr/>
            <p:nvPr/>
          </p:nvSpPr>
          <p:spPr>
            <a:xfrm>
              <a:off x="4650300" y="4168950"/>
              <a:ext cx="75725" cy="786600"/>
            </a:xfrm>
            <a:custGeom>
              <a:avLst/>
              <a:gdLst/>
              <a:ahLst/>
              <a:cxnLst/>
              <a:rect l="l" t="t" r="r" b="b"/>
              <a:pathLst>
                <a:path w="3029" h="31464" extrusionOk="0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13"/>
            <p:cNvSpPr/>
            <p:nvPr/>
          </p:nvSpPr>
          <p:spPr>
            <a:xfrm>
              <a:off x="4619575" y="4645050"/>
              <a:ext cx="51600" cy="285250"/>
            </a:xfrm>
            <a:custGeom>
              <a:avLst/>
              <a:gdLst/>
              <a:ahLst/>
              <a:cxnLst/>
              <a:rect l="l" t="t" r="r" b="b"/>
              <a:pathLst>
                <a:path w="2064" h="11410" extrusionOk="0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13"/>
            <p:cNvSpPr/>
            <p:nvPr/>
          </p:nvSpPr>
          <p:spPr>
            <a:xfrm>
              <a:off x="4598750" y="4775600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13"/>
            <p:cNvSpPr/>
            <p:nvPr/>
          </p:nvSpPr>
          <p:spPr>
            <a:xfrm>
              <a:off x="5341425" y="4865550"/>
              <a:ext cx="95450" cy="49400"/>
            </a:xfrm>
            <a:custGeom>
              <a:avLst/>
              <a:gdLst/>
              <a:ahLst/>
              <a:cxnLst/>
              <a:rect l="l" t="t" r="r" b="b"/>
              <a:pathLst>
                <a:path w="3818" h="1976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13"/>
            <p:cNvSpPr/>
            <p:nvPr/>
          </p:nvSpPr>
          <p:spPr>
            <a:xfrm>
              <a:off x="5341425" y="4841425"/>
              <a:ext cx="97650" cy="45000"/>
            </a:xfrm>
            <a:custGeom>
              <a:avLst/>
              <a:gdLst/>
              <a:ahLst/>
              <a:cxnLst/>
              <a:rect l="l" t="t" r="r" b="b"/>
              <a:pathLst>
                <a:path w="3906" h="180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13"/>
            <p:cNvSpPr/>
            <p:nvPr/>
          </p:nvSpPr>
          <p:spPr>
            <a:xfrm>
              <a:off x="5341425" y="4815100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13"/>
            <p:cNvSpPr/>
            <p:nvPr/>
          </p:nvSpPr>
          <p:spPr>
            <a:xfrm>
              <a:off x="5305225" y="4740500"/>
              <a:ext cx="241350" cy="79000"/>
            </a:xfrm>
            <a:custGeom>
              <a:avLst/>
              <a:gdLst/>
              <a:ahLst/>
              <a:cxnLst/>
              <a:rect l="l" t="t" r="r" b="b"/>
              <a:pathLst>
                <a:path w="9654" h="316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13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13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13"/>
            <p:cNvSpPr/>
            <p:nvPr/>
          </p:nvSpPr>
          <p:spPr>
            <a:xfrm>
              <a:off x="5067175" y="3133375"/>
              <a:ext cx="866650" cy="1926375"/>
            </a:xfrm>
            <a:custGeom>
              <a:avLst/>
              <a:gdLst/>
              <a:ahLst/>
              <a:cxnLst/>
              <a:rect l="l" t="t" r="r" b="b"/>
              <a:pathLst>
                <a:path w="34666" h="77055" extrusionOk="0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13"/>
            <p:cNvSpPr/>
            <p:nvPr/>
          </p:nvSpPr>
          <p:spPr>
            <a:xfrm>
              <a:off x="5041925" y="3105950"/>
              <a:ext cx="861200" cy="1932975"/>
            </a:xfrm>
            <a:custGeom>
              <a:avLst/>
              <a:gdLst/>
              <a:ahLst/>
              <a:cxnLst/>
              <a:rect l="l" t="t" r="r" b="b"/>
              <a:pathLst>
                <a:path w="34448" h="77319" extrusionOk="0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13"/>
            <p:cNvSpPr/>
            <p:nvPr/>
          </p:nvSpPr>
          <p:spPr>
            <a:xfrm>
              <a:off x="4993675" y="3053300"/>
              <a:ext cx="851300" cy="1980125"/>
            </a:xfrm>
            <a:custGeom>
              <a:avLst/>
              <a:gdLst/>
              <a:ahLst/>
              <a:cxnLst/>
              <a:rect l="l" t="t" r="r" b="b"/>
              <a:pathLst>
                <a:path w="34052" h="79205" extrusionOk="0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13"/>
            <p:cNvSpPr/>
            <p:nvPr/>
          </p:nvSpPr>
          <p:spPr>
            <a:xfrm>
              <a:off x="4962950" y="3026975"/>
              <a:ext cx="852400" cy="2017425"/>
            </a:xfrm>
            <a:custGeom>
              <a:avLst/>
              <a:gdLst/>
              <a:ahLst/>
              <a:cxnLst/>
              <a:rect l="l" t="t" r="r" b="b"/>
              <a:pathLst>
                <a:path w="34096" h="80697" extrusionOk="0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13"/>
            <p:cNvSpPr/>
            <p:nvPr/>
          </p:nvSpPr>
          <p:spPr>
            <a:xfrm>
              <a:off x="4932225" y="2976525"/>
              <a:ext cx="827175" cy="2027275"/>
            </a:xfrm>
            <a:custGeom>
              <a:avLst/>
              <a:gdLst/>
              <a:ahLst/>
              <a:cxnLst/>
              <a:rect l="l" t="t" r="r" b="b"/>
              <a:pathLst>
                <a:path w="33087" h="81091" extrusionOk="0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13"/>
            <p:cNvSpPr/>
            <p:nvPr/>
          </p:nvSpPr>
          <p:spPr>
            <a:xfrm>
              <a:off x="4899325" y="2920575"/>
              <a:ext cx="796450" cy="2115050"/>
            </a:xfrm>
            <a:custGeom>
              <a:avLst/>
              <a:gdLst/>
              <a:ahLst/>
              <a:cxnLst/>
              <a:rect l="l" t="t" r="r" b="b"/>
              <a:pathLst>
                <a:path w="31858" h="84602" extrusionOk="0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13"/>
            <p:cNvSpPr/>
            <p:nvPr/>
          </p:nvSpPr>
          <p:spPr>
            <a:xfrm>
              <a:off x="5289850" y="2869000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13"/>
            <p:cNvSpPr/>
            <p:nvPr/>
          </p:nvSpPr>
          <p:spPr>
            <a:xfrm>
              <a:off x="5206475" y="2843775"/>
              <a:ext cx="405925" cy="426750"/>
            </a:xfrm>
            <a:custGeom>
              <a:avLst/>
              <a:gdLst/>
              <a:ahLst/>
              <a:cxnLst/>
              <a:rect l="l" t="t" r="r" b="b"/>
              <a:pathLst>
                <a:path w="16237" h="17070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13"/>
            <p:cNvSpPr/>
            <p:nvPr/>
          </p:nvSpPr>
          <p:spPr>
            <a:xfrm>
              <a:off x="5101175" y="2819650"/>
              <a:ext cx="483800" cy="494775"/>
            </a:xfrm>
            <a:custGeom>
              <a:avLst/>
              <a:gdLst/>
              <a:ahLst/>
              <a:cxnLst/>
              <a:rect l="l" t="t" r="r" b="b"/>
              <a:pathLst>
                <a:path w="19352" h="19791" extrusionOk="0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13"/>
            <p:cNvSpPr/>
            <p:nvPr/>
          </p:nvSpPr>
          <p:spPr>
            <a:xfrm>
              <a:off x="3975625" y="3259550"/>
              <a:ext cx="584750" cy="1657600"/>
            </a:xfrm>
            <a:custGeom>
              <a:avLst/>
              <a:gdLst/>
              <a:ahLst/>
              <a:cxnLst/>
              <a:rect l="l" t="t" r="r" b="b"/>
              <a:pathLst>
                <a:path w="23390" h="6630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13"/>
            <p:cNvSpPr/>
            <p:nvPr/>
          </p:nvSpPr>
          <p:spPr>
            <a:xfrm>
              <a:off x="3940525" y="2730775"/>
              <a:ext cx="589125" cy="2188575"/>
            </a:xfrm>
            <a:custGeom>
              <a:avLst/>
              <a:gdLst/>
              <a:ahLst/>
              <a:cxnLst/>
              <a:rect l="l" t="t" r="r" b="b"/>
              <a:pathLst>
                <a:path w="23565" h="87543" extrusionOk="0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13"/>
            <p:cNvSpPr/>
            <p:nvPr/>
          </p:nvSpPr>
          <p:spPr>
            <a:xfrm>
              <a:off x="4021700" y="2610100"/>
              <a:ext cx="687875" cy="2200625"/>
            </a:xfrm>
            <a:custGeom>
              <a:avLst/>
              <a:gdLst/>
              <a:ahLst/>
              <a:cxnLst/>
              <a:rect l="l" t="t" r="r" b="b"/>
              <a:pathLst>
                <a:path w="27515" h="88025" extrusionOk="0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13"/>
            <p:cNvSpPr/>
            <p:nvPr/>
          </p:nvSpPr>
          <p:spPr>
            <a:xfrm>
              <a:off x="3872525" y="2722000"/>
              <a:ext cx="510125" cy="2108475"/>
            </a:xfrm>
            <a:custGeom>
              <a:avLst/>
              <a:gdLst/>
              <a:ahLst/>
              <a:cxnLst/>
              <a:rect l="l" t="t" r="r" b="b"/>
              <a:pathLst>
                <a:path w="20405" h="84339" extrusionOk="0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13"/>
            <p:cNvSpPr/>
            <p:nvPr/>
          </p:nvSpPr>
          <p:spPr>
            <a:xfrm>
              <a:off x="5263525" y="3312200"/>
              <a:ext cx="868875" cy="1159550"/>
            </a:xfrm>
            <a:custGeom>
              <a:avLst/>
              <a:gdLst/>
              <a:ahLst/>
              <a:cxnLst/>
              <a:rect l="l" t="t" r="r" b="b"/>
              <a:pathLst>
                <a:path w="34755" h="46382" extrusionOk="0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13"/>
            <p:cNvSpPr/>
            <p:nvPr/>
          </p:nvSpPr>
          <p:spPr>
            <a:xfrm>
              <a:off x="5251475" y="3288075"/>
              <a:ext cx="853500" cy="1173800"/>
            </a:xfrm>
            <a:custGeom>
              <a:avLst/>
              <a:gdLst/>
              <a:ahLst/>
              <a:cxnLst/>
              <a:rect l="l" t="t" r="r" b="b"/>
              <a:pathLst>
                <a:path w="34140" h="46952" extrusionOk="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13"/>
            <p:cNvSpPr/>
            <p:nvPr/>
          </p:nvSpPr>
          <p:spPr>
            <a:xfrm>
              <a:off x="5242675" y="3261725"/>
              <a:ext cx="833775" cy="1184800"/>
            </a:xfrm>
            <a:custGeom>
              <a:avLst/>
              <a:gdLst/>
              <a:ahLst/>
              <a:cxnLst/>
              <a:rect l="l" t="t" r="r" b="b"/>
              <a:pathLst>
                <a:path w="33351" h="47392" extrusionOk="0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13"/>
            <p:cNvSpPr/>
            <p:nvPr/>
          </p:nvSpPr>
          <p:spPr>
            <a:xfrm>
              <a:off x="5230625" y="3236500"/>
              <a:ext cx="817300" cy="1199050"/>
            </a:xfrm>
            <a:custGeom>
              <a:avLst/>
              <a:gdLst/>
              <a:ahLst/>
              <a:cxnLst/>
              <a:rect l="l" t="t" r="r" b="b"/>
              <a:pathLst>
                <a:path w="32692" h="47962" extrusionOk="0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13"/>
            <p:cNvSpPr/>
            <p:nvPr/>
          </p:nvSpPr>
          <p:spPr>
            <a:xfrm>
              <a:off x="5136275" y="3184950"/>
              <a:ext cx="854600" cy="1805700"/>
            </a:xfrm>
            <a:custGeom>
              <a:avLst/>
              <a:gdLst/>
              <a:ahLst/>
              <a:cxnLst/>
              <a:rect l="l" t="t" r="r" b="b"/>
              <a:pathLst>
                <a:path w="34184" h="72228" extrusionOk="0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13"/>
            <p:cNvSpPr/>
            <p:nvPr/>
          </p:nvSpPr>
          <p:spPr>
            <a:xfrm>
              <a:off x="5101175" y="3159725"/>
              <a:ext cx="862275" cy="1886875"/>
            </a:xfrm>
            <a:custGeom>
              <a:avLst/>
              <a:gdLst/>
              <a:ahLst/>
              <a:cxnLst/>
              <a:rect l="l" t="t" r="r" b="b"/>
              <a:pathLst>
                <a:path w="34491" h="75475" extrusionOk="0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13"/>
            <p:cNvSpPr/>
            <p:nvPr/>
          </p:nvSpPr>
          <p:spPr>
            <a:xfrm>
              <a:off x="5644200" y="4235875"/>
              <a:ext cx="110825" cy="70225"/>
            </a:xfrm>
            <a:custGeom>
              <a:avLst/>
              <a:gdLst/>
              <a:ahLst/>
              <a:cxnLst/>
              <a:rect l="l" t="t" r="r" b="b"/>
              <a:pathLst>
                <a:path w="4433" h="2809" extrusionOk="0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13"/>
            <p:cNvSpPr/>
            <p:nvPr/>
          </p:nvSpPr>
          <p:spPr>
            <a:xfrm>
              <a:off x="5600325" y="4217225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13"/>
            <p:cNvSpPr/>
            <p:nvPr/>
          </p:nvSpPr>
          <p:spPr>
            <a:xfrm>
              <a:off x="5555325" y="4199675"/>
              <a:ext cx="240275" cy="216125"/>
            </a:xfrm>
            <a:custGeom>
              <a:avLst/>
              <a:gdLst/>
              <a:ahLst/>
              <a:cxnLst/>
              <a:rect l="l" t="t" r="r" b="b"/>
              <a:pathLst>
                <a:path w="9611" h="8645" extrusionOk="0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13"/>
            <p:cNvSpPr/>
            <p:nvPr/>
          </p:nvSpPr>
          <p:spPr>
            <a:xfrm>
              <a:off x="5499400" y="4181025"/>
              <a:ext cx="342275" cy="296225"/>
            </a:xfrm>
            <a:custGeom>
              <a:avLst/>
              <a:gdLst/>
              <a:ahLst/>
              <a:cxnLst/>
              <a:rect l="l" t="t" r="r" b="b"/>
              <a:pathLst>
                <a:path w="13691" h="11849" extrusionOk="0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13"/>
            <p:cNvSpPr/>
            <p:nvPr/>
          </p:nvSpPr>
          <p:spPr>
            <a:xfrm>
              <a:off x="5288750" y="4500250"/>
              <a:ext cx="79025" cy="51600"/>
            </a:xfrm>
            <a:custGeom>
              <a:avLst/>
              <a:gdLst/>
              <a:ahLst/>
              <a:cxnLst/>
              <a:rect l="l" t="t" r="r" b="b"/>
              <a:pathLst>
                <a:path w="3161" h="2064" extrusionOk="0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13"/>
            <p:cNvSpPr/>
            <p:nvPr/>
          </p:nvSpPr>
          <p:spPr>
            <a:xfrm>
              <a:off x="5982075" y="1811500"/>
              <a:ext cx="928100" cy="1382250"/>
            </a:xfrm>
            <a:custGeom>
              <a:avLst/>
              <a:gdLst/>
              <a:ahLst/>
              <a:cxnLst/>
              <a:rect l="l" t="t" r="r" b="b"/>
              <a:pathLst>
                <a:path w="37124" h="55290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13"/>
            <p:cNvSpPr/>
            <p:nvPr/>
          </p:nvSpPr>
          <p:spPr>
            <a:xfrm>
              <a:off x="5954650" y="1809300"/>
              <a:ext cx="928100" cy="1359225"/>
            </a:xfrm>
            <a:custGeom>
              <a:avLst/>
              <a:gdLst/>
              <a:ahLst/>
              <a:cxnLst/>
              <a:rect l="l" t="t" r="r" b="b"/>
              <a:pathLst>
                <a:path w="37124" h="54369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13"/>
            <p:cNvSpPr/>
            <p:nvPr/>
          </p:nvSpPr>
          <p:spPr>
            <a:xfrm>
              <a:off x="5925025" y="1820275"/>
              <a:ext cx="932500" cy="1321900"/>
            </a:xfrm>
            <a:custGeom>
              <a:avLst/>
              <a:gdLst/>
              <a:ahLst/>
              <a:cxnLst/>
              <a:rect l="l" t="t" r="r" b="b"/>
              <a:pathLst>
                <a:path w="37300" h="52876" extrusionOk="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13"/>
            <p:cNvSpPr/>
            <p:nvPr/>
          </p:nvSpPr>
          <p:spPr>
            <a:xfrm>
              <a:off x="5894325" y="1812575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13"/>
            <p:cNvSpPr/>
            <p:nvPr/>
          </p:nvSpPr>
          <p:spPr>
            <a:xfrm>
              <a:off x="5836175" y="1785150"/>
              <a:ext cx="956625" cy="1276950"/>
            </a:xfrm>
            <a:custGeom>
              <a:avLst/>
              <a:gdLst/>
              <a:ahLst/>
              <a:cxnLst/>
              <a:rect l="l" t="t" r="r" b="b"/>
              <a:pathLst>
                <a:path w="38265" h="51078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13"/>
            <p:cNvSpPr/>
            <p:nvPr/>
          </p:nvSpPr>
          <p:spPr>
            <a:xfrm>
              <a:off x="5806550" y="1750050"/>
              <a:ext cx="970875" cy="1285725"/>
            </a:xfrm>
            <a:custGeom>
              <a:avLst/>
              <a:gdLst/>
              <a:ahLst/>
              <a:cxnLst/>
              <a:rect l="l" t="t" r="r" b="b"/>
              <a:pathLst>
                <a:path w="38835" h="51429" extrusionOk="0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13"/>
            <p:cNvSpPr/>
            <p:nvPr/>
          </p:nvSpPr>
          <p:spPr>
            <a:xfrm>
              <a:off x="5750600" y="1745675"/>
              <a:ext cx="1006000" cy="1239650"/>
            </a:xfrm>
            <a:custGeom>
              <a:avLst/>
              <a:gdLst/>
              <a:ahLst/>
              <a:cxnLst/>
              <a:rect l="l" t="t" r="r" b="b"/>
              <a:pathLst>
                <a:path w="40240" h="49586" extrusionOk="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13"/>
            <p:cNvSpPr/>
            <p:nvPr/>
          </p:nvSpPr>
          <p:spPr>
            <a:xfrm>
              <a:off x="5686975" y="1781875"/>
              <a:ext cx="1024625" cy="1146400"/>
            </a:xfrm>
            <a:custGeom>
              <a:avLst/>
              <a:gdLst/>
              <a:ahLst/>
              <a:cxnLst/>
              <a:rect l="l" t="t" r="r" b="b"/>
              <a:pathLst>
                <a:path w="40985" h="45856" extrusionOk="0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13"/>
            <p:cNvSpPr/>
            <p:nvPr/>
          </p:nvSpPr>
          <p:spPr>
            <a:xfrm>
              <a:off x="5631025" y="1795025"/>
              <a:ext cx="1012575" cy="1082775"/>
            </a:xfrm>
            <a:custGeom>
              <a:avLst/>
              <a:gdLst/>
              <a:ahLst/>
              <a:cxnLst/>
              <a:rect l="l" t="t" r="r" b="b"/>
              <a:pathLst>
                <a:path w="40503" h="43311" extrusionOk="0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13"/>
            <p:cNvSpPr/>
            <p:nvPr/>
          </p:nvSpPr>
          <p:spPr>
            <a:xfrm>
              <a:off x="5603600" y="1804900"/>
              <a:ext cx="1003800" cy="1047675"/>
            </a:xfrm>
            <a:custGeom>
              <a:avLst/>
              <a:gdLst/>
              <a:ahLst/>
              <a:cxnLst/>
              <a:rect l="l" t="t" r="r" b="b"/>
              <a:pathLst>
                <a:path w="40152" h="41907" extrusionOk="0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13"/>
            <p:cNvSpPr/>
            <p:nvPr/>
          </p:nvSpPr>
          <p:spPr>
            <a:xfrm>
              <a:off x="5576175" y="1804900"/>
              <a:ext cx="998300" cy="1023550"/>
            </a:xfrm>
            <a:custGeom>
              <a:avLst/>
              <a:gdLst/>
              <a:ahLst/>
              <a:cxnLst/>
              <a:rect l="l" t="t" r="r" b="b"/>
              <a:pathLst>
                <a:path w="39932" h="40942" extrusionOk="0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13"/>
            <p:cNvSpPr/>
            <p:nvPr/>
          </p:nvSpPr>
          <p:spPr>
            <a:xfrm>
              <a:off x="5548750" y="1803800"/>
              <a:ext cx="995025" cy="1000500"/>
            </a:xfrm>
            <a:custGeom>
              <a:avLst/>
              <a:gdLst/>
              <a:ahLst/>
              <a:cxnLst/>
              <a:rect l="l" t="t" r="r" b="b"/>
              <a:pathLst>
                <a:path w="39801" h="40020" extrusionOk="0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13"/>
            <p:cNvSpPr/>
            <p:nvPr/>
          </p:nvSpPr>
          <p:spPr>
            <a:xfrm>
              <a:off x="5493900" y="1863050"/>
              <a:ext cx="967600" cy="891900"/>
            </a:xfrm>
            <a:custGeom>
              <a:avLst/>
              <a:gdLst/>
              <a:ahLst/>
              <a:cxnLst/>
              <a:rect l="l" t="t" r="r" b="b"/>
              <a:pathLst>
                <a:path w="38704" h="35676" extrusionOk="0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13"/>
            <p:cNvSpPr/>
            <p:nvPr/>
          </p:nvSpPr>
          <p:spPr>
            <a:xfrm>
              <a:off x="5469775" y="1897050"/>
              <a:ext cx="943450" cy="837050"/>
            </a:xfrm>
            <a:custGeom>
              <a:avLst/>
              <a:gdLst/>
              <a:ahLst/>
              <a:cxnLst/>
              <a:rect l="l" t="t" r="r" b="b"/>
              <a:pathLst>
                <a:path w="37738" h="33482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13"/>
            <p:cNvSpPr/>
            <p:nvPr/>
          </p:nvSpPr>
          <p:spPr>
            <a:xfrm>
              <a:off x="5446725" y="1902550"/>
              <a:ext cx="929200" cy="809600"/>
            </a:xfrm>
            <a:custGeom>
              <a:avLst/>
              <a:gdLst/>
              <a:ahLst/>
              <a:cxnLst/>
              <a:rect l="l" t="t" r="r" b="b"/>
              <a:pathLst>
                <a:path w="37168" h="32384" extrusionOk="0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13"/>
            <p:cNvSpPr/>
            <p:nvPr/>
          </p:nvSpPr>
          <p:spPr>
            <a:xfrm>
              <a:off x="5422600" y="1929975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13"/>
            <p:cNvSpPr/>
            <p:nvPr/>
          </p:nvSpPr>
          <p:spPr>
            <a:xfrm>
              <a:off x="5375425" y="2000175"/>
              <a:ext cx="840325" cy="647250"/>
            </a:xfrm>
            <a:custGeom>
              <a:avLst/>
              <a:gdLst/>
              <a:ahLst/>
              <a:cxnLst/>
              <a:rect l="l" t="t" r="r" b="b"/>
              <a:pathLst>
                <a:path w="33613" h="25890" extrusionOk="0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13"/>
            <p:cNvSpPr/>
            <p:nvPr/>
          </p:nvSpPr>
          <p:spPr>
            <a:xfrm>
              <a:off x="5351300" y="2536625"/>
              <a:ext cx="160175" cy="88875"/>
            </a:xfrm>
            <a:custGeom>
              <a:avLst/>
              <a:gdLst/>
              <a:ahLst/>
              <a:cxnLst/>
              <a:rect l="l" t="t" r="r" b="b"/>
              <a:pathLst>
                <a:path w="6407" h="3555" extrusionOk="0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13"/>
            <p:cNvSpPr/>
            <p:nvPr/>
          </p:nvSpPr>
          <p:spPr>
            <a:xfrm>
              <a:off x="5904175" y="2181175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13"/>
            <p:cNvSpPr/>
            <p:nvPr/>
          </p:nvSpPr>
          <p:spPr>
            <a:xfrm>
              <a:off x="5889925" y="2072575"/>
              <a:ext cx="210650" cy="199675"/>
            </a:xfrm>
            <a:custGeom>
              <a:avLst/>
              <a:gdLst/>
              <a:ahLst/>
              <a:cxnLst/>
              <a:rect l="l" t="t" r="r" b="b"/>
              <a:pathLst>
                <a:path w="8426" h="7987" extrusionOk="0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13"/>
            <p:cNvSpPr/>
            <p:nvPr/>
          </p:nvSpPr>
          <p:spPr>
            <a:xfrm>
              <a:off x="5303025" y="2516875"/>
              <a:ext cx="109725" cy="65825"/>
            </a:xfrm>
            <a:custGeom>
              <a:avLst/>
              <a:gdLst/>
              <a:ahLst/>
              <a:cxnLst/>
              <a:rect l="l" t="t" r="r" b="b"/>
              <a:pathLst>
                <a:path w="4389" h="2633" extrusionOk="0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13"/>
            <p:cNvSpPr/>
            <p:nvPr/>
          </p:nvSpPr>
          <p:spPr>
            <a:xfrm>
              <a:off x="6039125" y="1741275"/>
              <a:ext cx="930275" cy="1504025"/>
            </a:xfrm>
            <a:custGeom>
              <a:avLst/>
              <a:gdLst/>
              <a:ahLst/>
              <a:cxnLst/>
              <a:rect l="l" t="t" r="r" b="b"/>
              <a:pathLst>
                <a:path w="37211" h="60161" extrusionOk="0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13"/>
            <p:cNvSpPr/>
            <p:nvPr/>
          </p:nvSpPr>
          <p:spPr>
            <a:xfrm>
              <a:off x="6067650" y="1763225"/>
              <a:ext cx="930275" cy="1507300"/>
            </a:xfrm>
            <a:custGeom>
              <a:avLst/>
              <a:gdLst/>
              <a:ahLst/>
              <a:cxnLst/>
              <a:rect l="l" t="t" r="r" b="b"/>
              <a:pathLst>
                <a:path w="37211" h="60292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13"/>
            <p:cNvSpPr/>
            <p:nvPr/>
          </p:nvSpPr>
          <p:spPr>
            <a:xfrm>
              <a:off x="7317150" y="4387275"/>
              <a:ext cx="64725" cy="41700"/>
            </a:xfrm>
            <a:custGeom>
              <a:avLst/>
              <a:gdLst/>
              <a:ahLst/>
              <a:cxnLst/>
              <a:rect l="l" t="t" r="r" b="b"/>
              <a:pathLst>
                <a:path w="2589" h="1668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13"/>
            <p:cNvSpPr/>
            <p:nvPr/>
          </p:nvSpPr>
          <p:spPr>
            <a:xfrm>
              <a:off x="7284225" y="4357650"/>
              <a:ext cx="41725" cy="38425"/>
            </a:xfrm>
            <a:custGeom>
              <a:avLst/>
              <a:gdLst/>
              <a:ahLst/>
              <a:cxnLst/>
              <a:rect l="l" t="t" r="r" b="b"/>
              <a:pathLst>
                <a:path w="1669" h="1537" extrusionOk="0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13"/>
            <p:cNvSpPr/>
            <p:nvPr/>
          </p:nvSpPr>
          <p:spPr>
            <a:xfrm>
              <a:off x="7108700" y="4199675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13"/>
            <p:cNvSpPr/>
            <p:nvPr/>
          </p:nvSpPr>
          <p:spPr>
            <a:xfrm>
              <a:off x="6978150" y="4100950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13"/>
            <p:cNvSpPr/>
            <p:nvPr/>
          </p:nvSpPr>
          <p:spPr>
            <a:xfrm>
              <a:off x="6866275" y="4041700"/>
              <a:ext cx="453075" cy="489300"/>
            </a:xfrm>
            <a:custGeom>
              <a:avLst/>
              <a:gdLst/>
              <a:ahLst/>
              <a:cxnLst/>
              <a:rect l="l" t="t" r="r" b="b"/>
              <a:pathLst>
                <a:path w="18123" h="19572" extrusionOk="0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13"/>
            <p:cNvSpPr/>
            <p:nvPr/>
          </p:nvSpPr>
          <p:spPr>
            <a:xfrm>
              <a:off x="6816900" y="4007700"/>
              <a:ext cx="515625" cy="541950"/>
            </a:xfrm>
            <a:custGeom>
              <a:avLst/>
              <a:gdLst/>
              <a:ahLst/>
              <a:cxnLst/>
              <a:rect l="l" t="t" r="r" b="b"/>
              <a:pathLst>
                <a:path w="20625" h="21678" extrusionOk="0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13"/>
            <p:cNvSpPr/>
            <p:nvPr/>
          </p:nvSpPr>
          <p:spPr>
            <a:xfrm>
              <a:off x="7193175" y="3904575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13"/>
            <p:cNvSpPr/>
            <p:nvPr/>
          </p:nvSpPr>
          <p:spPr>
            <a:xfrm>
              <a:off x="7090050" y="3878250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13"/>
            <p:cNvSpPr/>
            <p:nvPr/>
          </p:nvSpPr>
          <p:spPr>
            <a:xfrm>
              <a:off x="6999000" y="3853025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13"/>
            <p:cNvSpPr/>
            <p:nvPr/>
          </p:nvSpPr>
          <p:spPr>
            <a:xfrm>
              <a:off x="6933175" y="3802550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13"/>
            <p:cNvSpPr/>
            <p:nvPr/>
          </p:nvSpPr>
          <p:spPr>
            <a:xfrm>
              <a:off x="4482450" y="2681425"/>
              <a:ext cx="948950" cy="1026825"/>
            </a:xfrm>
            <a:custGeom>
              <a:avLst/>
              <a:gdLst/>
              <a:ahLst/>
              <a:cxnLst/>
              <a:rect l="l" t="t" r="r" b="b"/>
              <a:pathLst>
                <a:path w="37958" h="41073" extrusionOk="0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13"/>
            <p:cNvSpPr/>
            <p:nvPr/>
          </p:nvSpPr>
          <p:spPr>
            <a:xfrm>
              <a:off x="4547175" y="2703350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13"/>
            <p:cNvSpPr/>
            <p:nvPr/>
          </p:nvSpPr>
          <p:spPr>
            <a:xfrm>
              <a:off x="4648100" y="2725300"/>
              <a:ext cx="830475" cy="834850"/>
            </a:xfrm>
            <a:custGeom>
              <a:avLst/>
              <a:gdLst/>
              <a:ahLst/>
              <a:cxnLst/>
              <a:rect l="l" t="t" r="r" b="b"/>
              <a:pathLst>
                <a:path w="33219" h="33394" extrusionOk="0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13"/>
            <p:cNvSpPr/>
            <p:nvPr/>
          </p:nvSpPr>
          <p:spPr>
            <a:xfrm>
              <a:off x="4789625" y="2746150"/>
              <a:ext cx="713075" cy="742700"/>
            </a:xfrm>
            <a:custGeom>
              <a:avLst/>
              <a:gdLst/>
              <a:ahLst/>
              <a:cxnLst/>
              <a:rect l="l" t="t" r="r" b="b"/>
              <a:pathLst>
                <a:path w="28523" h="29708" extrusionOk="0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13"/>
            <p:cNvSpPr/>
            <p:nvPr/>
          </p:nvSpPr>
          <p:spPr>
            <a:xfrm>
              <a:off x="5014500" y="3023675"/>
              <a:ext cx="151425" cy="318175"/>
            </a:xfrm>
            <a:custGeom>
              <a:avLst/>
              <a:gdLst/>
              <a:ahLst/>
              <a:cxnLst/>
              <a:rect l="l" t="t" r="r" b="b"/>
              <a:pathLst>
                <a:path w="6057" h="12727" extrusionOk="0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13"/>
            <p:cNvSpPr/>
            <p:nvPr/>
          </p:nvSpPr>
          <p:spPr>
            <a:xfrm>
              <a:off x="4389200" y="3352775"/>
              <a:ext cx="295125" cy="759175"/>
            </a:xfrm>
            <a:custGeom>
              <a:avLst/>
              <a:gdLst/>
              <a:ahLst/>
              <a:cxnLst/>
              <a:rect l="l" t="t" r="r" b="b"/>
              <a:pathLst>
                <a:path w="11805" h="30367" extrusionOk="0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13"/>
            <p:cNvSpPr/>
            <p:nvPr/>
          </p:nvSpPr>
          <p:spPr>
            <a:xfrm>
              <a:off x="4328875" y="3108150"/>
              <a:ext cx="357650" cy="1116775"/>
            </a:xfrm>
            <a:custGeom>
              <a:avLst/>
              <a:gdLst/>
              <a:ahLst/>
              <a:cxnLst/>
              <a:rect l="l" t="t" r="r" b="b"/>
              <a:pathLst>
                <a:path w="14306" h="44671" extrusionOk="0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13"/>
            <p:cNvSpPr/>
            <p:nvPr/>
          </p:nvSpPr>
          <p:spPr>
            <a:xfrm>
              <a:off x="4276225" y="3001750"/>
              <a:ext cx="400425" cy="1289000"/>
            </a:xfrm>
            <a:custGeom>
              <a:avLst/>
              <a:gdLst/>
              <a:ahLst/>
              <a:cxnLst/>
              <a:rect l="l" t="t" r="r" b="b"/>
              <a:pathLst>
                <a:path w="16017" h="51560" extrusionOk="0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13"/>
            <p:cNvSpPr/>
            <p:nvPr/>
          </p:nvSpPr>
          <p:spPr>
            <a:xfrm>
              <a:off x="4227950" y="2940300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13"/>
            <p:cNvSpPr/>
            <p:nvPr/>
          </p:nvSpPr>
          <p:spPr>
            <a:xfrm>
              <a:off x="4167625" y="2749425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13"/>
            <p:cNvSpPr/>
            <p:nvPr/>
          </p:nvSpPr>
          <p:spPr>
            <a:xfrm>
              <a:off x="4152250" y="2727500"/>
              <a:ext cx="578150" cy="1726700"/>
            </a:xfrm>
            <a:custGeom>
              <a:avLst/>
              <a:gdLst/>
              <a:ahLst/>
              <a:cxnLst/>
              <a:rect l="l" t="t" r="r" b="b"/>
              <a:pathLst>
                <a:path w="23126" h="69068" extrusionOk="0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13"/>
            <p:cNvSpPr/>
            <p:nvPr/>
          </p:nvSpPr>
          <p:spPr>
            <a:xfrm>
              <a:off x="4125925" y="2666050"/>
              <a:ext cx="649450" cy="1851775"/>
            </a:xfrm>
            <a:custGeom>
              <a:avLst/>
              <a:gdLst/>
              <a:ahLst/>
              <a:cxnLst/>
              <a:rect l="l" t="t" r="r" b="b"/>
              <a:pathLst>
                <a:path w="25978" h="74071" extrusionOk="0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13"/>
            <p:cNvSpPr/>
            <p:nvPr/>
          </p:nvSpPr>
          <p:spPr>
            <a:xfrm>
              <a:off x="4096300" y="2788925"/>
              <a:ext cx="434450" cy="1781575"/>
            </a:xfrm>
            <a:custGeom>
              <a:avLst/>
              <a:gdLst/>
              <a:ahLst/>
              <a:cxnLst/>
              <a:rect l="l" t="t" r="r" b="b"/>
              <a:pathLst>
                <a:path w="17378" h="71263" extrusionOk="0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13"/>
            <p:cNvSpPr/>
            <p:nvPr/>
          </p:nvSpPr>
          <p:spPr>
            <a:xfrm>
              <a:off x="5157125" y="2795500"/>
              <a:ext cx="400425" cy="235900"/>
            </a:xfrm>
            <a:custGeom>
              <a:avLst/>
              <a:gdLst/>
              <a:ahLst/>
              <a:cxnLst/>
              <a:rect l="l" t="t" r="r" b="b"/>
              <a:pathLst>
                <a:path w="16017" h="9436" extrusionOk="0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13"/>
            <p:cNvSpPr/>
            <p:nvPr/>
          </p:nvSpPr>
          <p:spPr>
            <a:xfrm>
              <a:off x="4878475" y="2770275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13"/>
            <p:cNvSpPr/>
            <p:nvPr/>
          </p:nvSpPr>
          <p:spPr>
            <a:xfrm>
              <a:off x="4429800" y="2660575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13"/>
            <p:cNvSpPr/>
            <p:nvPr/>
          </p:nvSpPr>
          <p:spPr>
            <a:xfrm>
              <a:off x="4382625" y="2638625"/>
              <a:ext cx="1001600" cy="722950"/>
            </a:xfrm>
            <a:custGeom>
              <a:avLst/>
              <a:gdLst/>
              <a:ahLst/>
              <a:cxnLst/>
              <a:rect l="l" t="t" r="r" b="b"/>
              <a:pathLst>
                <a:path w="40064" h="28918" extrusionOk="0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13"/>
            <p:cNvSpPr/>
            <p:nvPr/>
          </p:nvSpPr>
          <p:spPr>
            <a:xfrm>
              <a:off x="4390300" y="2616700"/>
              <a:ext cx="969800" cy="500250"/>
            </a:xfrm>
            <a:custGeom>
              <a:avLst/>
              <a:gdLst/>
              <a:ahLst/>
              <a:cxnLst/>
              <a:rect l="l" t="t" r="r" b="b"/>
              <a:pathLst>
                <a:path w="38792" h="20010" extrusionOk="0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13"/>
            <p:cNvSpPr/>
            <p:nvPr/>
          </p:nvSpPr>
          <p:spPr>
            <a:xfrm>
              <a:off x="4570225" y="2562950"/>
              <a:ext cx="823875" cy="447600"/>
            </a:xfrm>
            <a:custGeom>
              <a:avLst/>
              <a:gdLst/>
              <a:ahLst/>
              <a:cxnLst/>
              <a:rect l="l" t="t" r="r" b="b"/>
              <a:pathLst>
                <a:path w="32955" h="17904" extrusionOk="0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13"/>
            <p:cNvSpPr/>
            <p:nvPr/>
          </p:nvSpPr>
          <p:spPr>
            <a:xfrm>
              <a:off x="4593250" y="2573900"/>
              <a:ext cx="718575" cy="375225"/>
            </a:xfrm>
            <a:custGeom>
              <a:avLst/>
              <a:gdLst/>
              <a:ahLst/>
              <a:cxnLst/>
              <a:rect l="l" t="t" r="r" b="b"/>
              <a:pathLst>
                <a:path w="28743" h="15009" extrusionOk="0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13"/>
            <p:cNvSpPr/>
            <p:nvPr/>
          </p:nvSpPr>
          <p:spPr>
            <a:xfrm>
              <a:off x="4627275" y="2549775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13"/>
            <p:cNvSpPr/>
            <p:nvPr/>
          </p:nvSpPr>
          <p:spPr>
            <a:xfrm>
              <a:off x="4752325" y="2525650"/>
              <a:ext cx="504650" cy="232575"/>
            </a:xfrm>
            <a:custGeom>
              <a:avLst/>
              <a:gdLst/>
              <a:ahLst/>
              <a:cxnLst/>
              <a:rect l="l" t="t" r="r" b="b"/>
              <a:pathLst>
                <a:path w="20186" h="9303" extrusionOk="0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13"/>
            <p:cNvSpPr/>
            <p:nvPr/>
          </p:nvSpPr>
          <p:spPr>
            <a:xfrm>
              <a:off x="4721600" y="2500400"/>
              <a:ext cx="509050" cy="235900"/>
            </a:xfrm>
            <a:custGeom>
              <a:avLst/>
              <a:gdLst/>
              <a:ahLst/>
              <a:cxnLst/>
              <a:rect l="l" t="t" r="r" b="b"/>
              <a:pathLst>
                <a:path w="20362" h="9436" extrusionOk="0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13"/>
            <p:cNvSpPr/>
            <p:nvPr/>
          </p:nvSpPr>
          <p:spPr>
            <a:xfrm>
              <a:off x="4766575" y="2636450"/>
              <a:ext cx="66950" cy="38400"/>
            </a:xfrm>
            <a:custGeom>
              <a:avLst/>
              <a:gdLst/>
              <a:ahLst/>
              <a:cxnLst/>
              <a:rect l="l" t="t" r="r" b="b"/>
              <a:pathLst>
                <a:path w="2678" h="1536" extrusionOk="0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13"/>
            <p:cNvSpPr/>
            <p:nvPr/>
          </p:nvSpPr>
          <p:spPr>
            <a:xfrm>
              <a:off x="4492325" y="2749425"/>
              <a:ext cx="69150" cy="48300"/>
            </a:xfrm>
            <a:custGeom>
              <a:avLst/>
              <a:gdLst/>
              <a:ahLst/>
              <a:cxnLst/>
              <a:rect l="l" t="t" r="r" b="b"/>
              <a:pathLst>
                <a:path w="2766" h="1932" extrusionOk="0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13"/>
            <p:cNvSpPr/>
            <p:nvPr/>
          </p:nvSpPr>
          <p:spPr>
            <a:xfrm>
              <a:off x="4584475" y="2661675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13"/>
            <p:cNvSpPr/>
            <p:nvPr/>
          </p:nvSpPr>
          <p:spPr>
            <a:xfrm>
              <a:off x="5248175" y="2451050"/>
              <a:ext cx="158000" cy="83400"/>
            </a:xfrm>
            <a:custGeom>
              <a:avLst/>
              <a:gdLst/>
              <a:ahLst/>
              <a:cxnLst/>
              <a:rect l="l" t="t" r="r" b="b"/>
              <a:pathLst>
                <a:path w="6320" h="3336" extrusionOk="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13"/>
            <p:cNvSpPr/>
            <p:nvPr/>
          </p:nvSpPr>
          <p:spPr>
            <a:xfrm>
              <a:off x="5221850" y="2453250"/>
              <a:ext cx="110825" cy="55950"/>
            </a:xfrm>
            <a:custGeom>
              <a:avLst/>
              <a:gdLst/>
              <a:ahLst/>
              <a:cxnLst/>
              <a:rect l="l" t="t" r="r" b="b"/>
              <a:pathLst>
                <a:path w="4433" h="2238" extrusionOk="0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13"/>
            <p:cNvSpPr/>
            <p:nvPr/>
          </p:nvSpPr>
          <p:spPr>
            <a:xfrm>
              <a:off x="2583525" y="3619350"/>
              <a:ext cx="11000" cy="43925"/>
            </a:xfrm>
            <a:custGeom>
              <a:avLst/>
              <a:gdLst/>
              <a:ahLst/>
              <a:cxnLst/>
              <a:rect l="l" t="t" r="r" b="b"/>
              <a:pathLst>
                <a:path w="440" h="1757" extrusionOk="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13"/>
            <p:cNvSpPr/>
            <p:nvPr/>
          </p:nvSpPr>
          <p:spPr>
            <a:xfrm>
              <a:off x="2531975" y="3816825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13"/>
            <p:cNvSpPr/>
            <p:nvPr/>
          </p:nvSpPr>
          <p:spPr>
            <a:xfrm>
              <a:off x="2790850" y="3734550"/>
              <a:ext cx="36250" cy="30725"/>
            </a:xfrm>
            <a:custGeom>
              <a:avLst/>
              <a:gdLst/>
              <a:ahLst/>
              <a:cxnLst/>
              <a:rect l="l" t="t" r="r" b="b"/>
              <a:pathLst>
                <a:path w="1450" h="1229" extrusionOk="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13"/>
            <p:cNvSpPr/>
            <p:nvPr/>
          </p:nvSpPr>
          <p:spPr>
            <a:xfrm>
              <a:off x="2285150" y="4725150"/>
              <a:ext cx="47175" cy="14275"/>
            </a:xfrm>
            <a:custGeom>
              <a:avLst/>
              <a:gdLst/>
              <a:ahLst/>
              <a:cxnLst/>
              <a:rect l="l" t="t" r="r" b="b"/>
              <a:pathLst>
                <a:path w="1887" h="571" extrusionOk="0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13"/>
            <p:cNvSpPr/>
            <p:nvPr/>
          </p:nvSpPr>
          <p:spPr>
            <a:xfrm>
              <a:off x="2232475" y="4129475"/>
              <a:ext cx="879825" cy="325825"/>
            </a:xfrm>
            <a:custGeom>
              <a:avLst/>
              <a:gdLst/>
              <a:ahLst/>
              <a:cxnLst/>
              <a:rect l="l" t="t" r="r" b="b"/>
              <a:pathLst>
                <a:path w="35193" h="13033" extrusionOk="0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13"/>
            <p:cNvSpPr/>
            <p:nvPr/>
          </p:nvSpPr>
          <p:spPr>
            <a:xfrm>
              <a:off x="2228100" y="4100950"/>
              <a:ext cx="934675" cy="336800"/>
            </a:xfrm>
            <a:custGeom>
              <a:avLst/>
              <a:gdLst/>
              <a:ahLst/>
              <a:cxnLst/>
              <a:rect l="l" t="t" r="r" b="b"/>
              <a:pathLst>
                <a:path w="37387" h="13472" extrusionOk="0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13"/>
            <p:cNvSpPr/>
            <p:nvPr/>
          </p:nvSpPr>
          <p:spPr>
            <a:xfrm>
              <a:off x="2245650" y="4054875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13"/>
            <p:cNvSpPr/>
            <p:nvPr/>
          </p:nvSpPr>
          <p:spPr>
            <a:xfrm>
              <a:off x="2252225" y="4008800"/>
              <a:ext cx="1328500" cy="378500"/>
            </a:xfrm>
            <a:custGeom>
              <a:avLst/>
              <a:gdLst/>
              <a:ahLst/>
              <a:cxnLst/>
              <a:rect l="l" t="t" r="r" b="b"/>
              <a:pathLst>
                <a:path w="53140" h="15140" extrusionOk="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13"/>
            <p:cNvSpPr/>
            <p:nvPr/>
          </p:nvSpPr>
          <p:spPr>
            <a:xfrm>
              <a:off x="2104125" y="4481600"/>
              <a:ext cx="42825" cy="15400"/>
            </a:xfrm>
            <a:custGeom>
              <a:avLst/>
              <a:gdLst/>
              <a:ahLst/>
              <a:cxnLst/>
              <a:rect l="l" t="t" r="r" b="b"/>
              <a:pathLst>
                <a:path w="1713" h="616" extrusionOk="0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13"/>
            <p:cNvSpPr/>
            <p:nvPr/>
          </p:nvSpPr>
          <p:spPr>
            <a:xfrm>
              <a:off x="2084375" y="4455275"/>
              <a:ext cx="138250" cy="42825"/>
            </a:xfrm>
            <a:custGeom>
              <a:avLst/>
              <a:gdLst/>
              <a:ahLst/>
              <a:cxnLst/>
              <a:rect l="l" t="t" r="r" b="b"/>
              <a:pathLst>
                <a:path w="5530" h="1713" extrusionOk="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13"/>
            <p:cNvSpPr/>
            <p:nvPr/>
          </p:nvSpPr>
          <p:spPr>
            <a:xfrm>
              <a:off x="2080000" y="4434425"/>
              <a:ext cx="208450" cy="60375"/>
            </a:xfrm>
            <a:custGeom>
              <a:avLst/>
              <a:gdLst/>
              <a:ahLst/>
              <a:cxnLst/>
              <a:rect l="l" t="t" r="r" b="b"/>
              <a:pathLst>
                <a:path w="8338" h="2415" extrusionOk="0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13"/>
            <p:cNvSpPr/>
            <p:nvPr/>
          </p:nvSpPr>
          <p:spPr>
            <a:xfrm>
              <a:off x="2060250" y="4419075"/>
              <a:ext cx="269900" cy="66950"/>
            </a:xfrm>
            <a:custGeom>
              <a:avLst/>
              <a:gdLst/>
              <a:ahLst/>
              <a:cxnLst/>
              <a:rect l="l" t="t" r="r" b="b"/>
              <a:pathLst>
                <a:path w="10796" h="2678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13"/>
            <p:cNvSpPr/>
            <p:nvPr/>
          </p:nvSpPr>
          <p:spPr>
            <a:xfrm>
              <a:off x="1951650" y="4680175"/>
              <a:ext cx="528775" cy="40600"/>
            </a:xfrm>
            <a:custGeom>
              <a:avLst/>
              <a:gdLst/>
              <a:ahLst/>
              <a:cxnLst/>
              <a:rect l="l" t="t" r="r" b="b"/>
              <a:pathLst>
                <a:path w="21151" h="1624" extrusionOk="0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13"/>
            <p:cNvSpPr/>
            <p:nvPr/>
          </p:nvSpPr>
          <p:spPr>
            <a:xfrm>
              <a:off x="2370700" y="4660425"/>
              <a:ext cx="121800" cy="17575"/>
            </a:xfrm>
            <a:custGeom>
              <a:avLst/>
              <a:gdLst/>
              <a:ahLst/>
              <a:cxnLst/>
              <a:rect l="l" t="t" r="r" b="b"/>
              <a:pathLst>
                <a:path w="4872" h="703" extrusionOk="0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13"/>
            <p:cNvSpPr/>
            <p:nvPr/>
          </p:nvSpPr>
          <p:spPr>
            <a:xfrm>
              <a:off x="2386075" y="4638475"/>
              <a:ext cx="120675" cy="19775"/>
            </a:xfrm>
            <a:custGeom>
              <a:avLst/>
              <a:gdLst/>
              <a:ahLst/>
              <a:cxnLst/>
              <a:rect l="l" t="t" r="r" b="b"/>
              <a:pathLst>
                <a:path w="4827" h="791" extrusionOk="0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13"/>
            <p:cNvSpPr/>
            <p:nvPr/>
          </p:nvSpPr>
          <p:spPr>
            <a:xfrm>
              <a:off x="2401425" y="4618725"/>
              <a:ext cx="117400" cy="17575"/>
            </a:xfrm>
            <a:custGeom>
              <a:avLst/>
              <a:gdLst/>
              <a:ahLst/>
              <a:cxnLst/>
              <a:rect l="l" t="t" r="r" b="b"/>
              <a:pathLst>
                <a:path w="4696" h="703" extrusionOk="0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13"/>
            <p:cNvSpPr/>
            <p:nvPr/>
          </p:nvSpPr>
          <p:spPr>
            <a:xfrm>
              <a:off x="2443100" y="4581425"/>
              <a:ext cx="16500" cy="11000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13"/>
            <p:cNvSpPr/>
            <p:nvPr/>
          </p:nvSpPr>
          <p:spPr>
            <a:xfrm>
              <a:off x="2448600" y="4561700"/>
              <a:ext cx="25250" cy="13175"/>
            </a:xfrm>
            <a:custGeom>
              <a:avLst/>
              <a:gdLst/>
              <a:ahLst/>
              <a:cxnLst/>
              <a:rect l="l" t="t" r="r" b="b"/>
              <a:pathLst>
                <a:path w="1010" h="527" extrusionOk="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13"/>
            <p:cNvSpPr/>
            <p:nvPr/>
          </p:nvSpPr>
          <p:spPr>
            <a:xfrm>
              <a:off x="2465050" y="4534275"/>
              <a:ext cx="165675" cy="19750"/>
            </a:xfrm>
            <a:custGeom>
              <a:avLst/>
              <a:gdLst/>
              <a:ahLst/>
              <a:cxnLst/>
              <a:rect l="l" t="t" r="r" b="b"/>
              <a:pathLst>
                <a:path w="6627" h="790" extrusionOk="0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13"/>
            <p:cNvSpPr/>
            <p:nvPr/>
          </p:nvSpPr>
          <p:spPr>
            <a:xfrm>
              <a:off x="2470525" y="4513425"/>
              <a:ext cx="164575" cy="23050"/>
            </a:xfrm>
            <a:custGeom>
              <a:avLst/>
              <a:gdLst/>
              <a:ahLst/>
              <a:cxnLst/>
              <a:rect l="l" t="t" r="r" b="b"/>
              <a:pathLst>
                <a:path w="6583" h="922" extrusionOk="0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13"/>
            <p:cNvSpPr/>
            <p:nvPr/>
          </p:nvSpPr>
          <p:spPr>
            <a:xfrm>
              <a:off x="2521000" y="4471725"/>
              <a:ext cx="125075" cy="18675"/>
            </a:xfrm>
            <a:custGeom>
              <a:avLst/>
              <a:gdLst/>
              <a:ahLst/>
              <a:cxnLst/>
              <a:rect l="l" t="t" r="r" b="b"/>
              <a:pathLst>
                <a:path w="5003" h="747" extrusionOk="0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13"/>
            <p:cNvSpPr/>
            <p:nvPr/>
          </p:nvSpPr>
          <p:spPr>
            <a:xfrm>
              <a:off x="2530875" y="4452000"/>
              <a:ext cx="120700" cy="19750"/>
            </a:xfrm>
            <a:custGeom>
              <a:avLst/>
              <a:gdLst/>
              <a:ahLst/>
              <a:cxnLst/>
              <a:rect l="l" t="t" r="r" b="b"/>
              <a:pathLst>
                <a:path w="4828" h="790" extrusionOk="0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13"/>
            <p:cNvSpPr/>
            <p:nvPr/>
          </p:nvSpPr>
          <p:spPr>
            <a:xfrm>
              <a:off x="2524300" y="4427850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13"/>
            <p:cNvSpPr/>
            <p:nvPr/>
          </p:nvSpPr>
          <p:spPr>
            <a:xfrm>
              <a:off x="2522100" y="4401525"/>
              <a:ext cx="190900" cy="28550"/>
            </a:xfrm>
            <a:custGeom>
              <a:avLst/>
              <a:gdLst/>
              <a:ahLst/>
              <a:cxnLst/>
              <a:rect l="l" t="t" r="r" b="b"/>
              <a:pathLst>
                <a:path w="7636" h="1142" extrusionOk="0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13"/>
            <p:cNvSpPr/>
            <p:nvPr/>
          </p:nvSpPr>
          <p:spPr>
            <a:xfrm>
              <a:off x="2533075" y="4308275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13"/>
            <p:cNvSpPr/>
            <p:nvPr/>
          </p:nvSpPr>
          <p:spPr>
            <a:xfrm>
              <a:off x="2508925" y="4276475"/>
              <a:ext cx="537575" cy="125075"/>
            </a:xfrm>
            <a:custGeom>
              <a:avLst/>
              <a:gdLst/>
              <a:ahLst/>
              <a:cxnLst/>
              <a:rect l="l" t="t" r="r" b="b"/>
              <a:pathLst>
                <a:path w="21503" h="5003" extrusionOk="0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13"/>
            <p:cNvSpPr/>
            <p:nvPr/>
          </p:nvSpPr>
          <p:spPr>
            <a:xfrm>
              <a:off x="2481500" y="4238075"/>
              <a:ext cx="585825" cy="166775"/>
            </a:xfrm>
            <a:custGeom>
              <a:avLst/>
              <a:gdLst/>
              <a:ahLst/>
              <a:cxnLst/>
              <a:rect l="l" t="t" r="r" b="b"/>
              <a:pathLst>
                <a:path w="23433" h="6671" extrusionOk="0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13"/>
            <p:cNvSpPr/>
            <p:nvPr/>
          </p:nvSpPr>
          <p:spPr>
            <a:xfrm>
              <a:off x="2461750" y="4201875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13"/>
            <p:cNvSpPr/>
            <p:nvPr/>
          </p:nvSpPr>
          <p:spPr>
            <a:xfrm>
              <a:off x="1832075" y="4324725"/>
              <a:ext cx="1298875" cy="348875"/>
            </a:xfrm>
            <a:custGeom>
              <a:avLst/>
              <a:gdLst/>
              <a:ahLst/>
              <a:cxnLst/>
              <a:rect l="l" t="t" r="r" b="b"/>
              <a:pathLst>
                <a:path w="51955" h="13955" extrusionOk="0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13"/>
            <p:cNvSpPr/>
            <p:nvPr/>
          </p:nvSpPr>
          <p:spPr>
            <a:xfrm>
              <a:off x="1442625" y="2706650"/>
              <a:ext cx="854600" cy="1976825"/>
            </a:xfrm>
            <a:custGeom>
              <a:avLst/>
              <a:gdLst/>
              <a:ahLst/>
              <a:cxnLst/>
              <a:rect l="l" t="t" r="r" b="b"/>
              <a:pathLst>
                <a:path w="34184" h="79073" extrusionOk="0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13"/>
            <p:cNvSpPr/>
            <p:nvPr/>
          </p:nvSpPr>
          <p:spPr>
            <a:xfrm>
              <a:off x="1908875" y="4495875"/>
              <a:ext cx="646150" cy="156900"/>
            </a:xfrm>
            <a:custGeom>
              <a:avLst/>
              <a:gdLst/>
              <a:ahLst/>
              <a:cxnLst/>
              <a:rect l="l" t="t" r="r" b="b"/>
              <a:pathLst>
                <a:path w="25846" h="6276" extrusionOk="0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13"/>
            <p:cNvSpPr/>
            <p:nvPr/>
          </p:nvSpPr>
          <p:spPr>
            <a:xfrm>
              <a:off x="1292350" y="2521250"/>
              <a:ext cx="799750" cy="2106275"/>
            </a:xfrm>
            <a:custGeom>
              <a:avLst/>
              <a:gdLst/>
              <a:ahLst/>
              <a:cxnLst/>
              <a:rect l="l" t="t" r="r" b="b"/>
              <a:pathLst>
                <a:path w="31990" h="84251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13"/>
            <p:cNvSpPr/>
            <p:nvPr/>
          </p:nvSpPr>
          <p:spPr>
            <a:xfrm>
              <a:off x="1915450" y="4597900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13"/>
            <p:cNvSpPr/>
            <p:nvPr/>
          </p:nvSpPr>
          <p:spPr>
            <a:xfrm>
              <a:off x="1158500" y="3048925"/>
              <a:ext cx="152525" cy="1579700"/>
            </a:xfrm>
            <a:custGeom>
              <a:avLst/>
              <a:gdLst/>
              <a:ahLst/>
              <a:cxnLst/>
              <a:rect l="l" t="t" r="r" b="b"/>
              <a:pathLst>
                <a:path w="6101" h="63188" extrusionOk="0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13"/>
            <p:cNvSpPr/>
            <p:nvPr/>
          </p:nvSpPr>
          <p:spPr>
            <a:xfrm>
              <a:off x="2096450" y="4705400"/>
              <a:ext cx="263300" cy="30750"/>
            </a:xfrm>
            <a:custGeom>
              <a:avLst/>
              <a:gdLst/>
              <a:ahLst/>
              <a:cxnLst/>
              <a:rect l="l" t="t" r="r" b="b"/>
              <a:pathLst>
                <a:path w="10532" h="1230" extrusionOk="0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13"/>
            <p:cNvSpPr/>
            <p:nvPr/>
          </p:nvSpPr>
          <p:spPr>
            <a:xfrm>
              <a:off x="1024675" y="3357175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13"/>
            <p:cNvSpPr/>
            <p:nvPr/>
          </p:nvSpPr>
          <p:spPr>
            <a:xfrm>
              <a:off x="605600" y="2498225"/>
              <a:ext cx="454200" cy="2111750"/>
            </a:xfrm>
            <a:custGeom>
              <a:avLst/>
              <a:gdLst/>
              <a:ahLst/>
              <a:cxnLst/>
              <a:rect l="l" t="t" r="r" b="b"/>
              <a:pathLst>
                <a:path w="18168" h="84470" extrusionOk="0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13"/>
            <p:cNvSpPr/>
            <p:nvPr/>
          </p:nvSpPr>
          <p:spPr>
            <a:xfrm>
              <a:off x="489325" y="2325975"/>
              <a:ext cx="527700" cy="2220375"/>
            </a:xfrm>
            <a:custGeom>
              <a:avLst/>
              <a:gdLst/>
              <a:ahLst/>
              <a:cxnLst/>
              <a:rect l="l" t="t" r="r" b="b"/>
              <a:pathLst>
                <a:path w="21108" h="88815" extrusionOk="0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13"/>
            <p:cNvSpPr/>
            <p:nvPr/>
          </p:nvSpPr>
          <p:spPr>
            <a:xfrm>
              <a:off x="261150" y="2997350"/>
              <a:ext cx="377400" cy="1344975"/>
            </a:xfrm>
            <a:custGeom>
              <a:avLst/>
              <a:gdLst/>
              <a:ahLst/>
              <a:cxnLst/>
              <a:rect l="l" t="t" r="r" b="b"/>
              <a:pathLst>
                <a:path w="15096" h="53799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13"/>
            <p:cNvSpPr/>
            <p:nvPr/>
          </p:nvSpPr>
          <p:spPr>
            <a:xfrm>
              <a:off x="238125" y="3076350"/>
              <a:ext cx="340075" cy="1220975"/>
            </a:xfrm>
            <a:custGeom>
              <a:avLst/>
              <a:gdLst/>
              <a:ahLst/>
              <a:cxnLst/>
              <a:rect l="l" t="t" r="r" b="b"/>
              <a:pathLst>
                <a:path w="13603" h="48839" extrusionOk="0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13"/>
            <p:cNvSpPr/>
            <p:nvPr/>
          </p:nvSpPr>
          <p:spPr>
            <a:xfrm>
              <a:off x="343425" y="3363750"/>
              <a:ext cx="188700" cy="900675"/>
            </a:xfrm>
            <a:custGeom>
              <a:avLst/>
              <a:gdLst/>
              <a:ahLst/>
              <a:cxnLst/>
              <a:rect l="l" t="t" r="r" b="b"/>
              <a:pathLst>
                <a:path w="7548" h="3602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13"/>
            <p:cNvSpPr/>
            <p:nvPr/>
          </p:nvSpPr>
          <p:spPr>
            <a:xfrm>
              <a:off x="2699800" y="3180550"/>
              <a:ext cx="204075" cy="111925"/>
            </a:xfrm>
            <a:custGeom>
              <a:avLst/>
              <a:gdLst/>
              <a:ahLst/>
              <a:cxnLst/>
              <a:rect l="l" t="t" r="r" b="b"/>
              <a:pathLst>
                <a:path w="8163" h="4477" extrusionOk="0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13"/>
            <p:cNvSpPr/>
            <p:nvPr/>
          </p:nvSpPr>
          <p:spPr>
            <a:xfrm>
              <a:off x="3153975" y="3567800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13"/>
            <p:cNvSpPr/>
            <p:nvPr/>
          </p:nvSpPr>
          <p:spPr>
            <a:xfrm>
              <a:off x="2632900" y="3118025"/>
              <a:ext cx="307175" cy="222725"/>
            </a:xfrm>
            <a:custGeom>
              <a:avLst/>
              <a:gdLst/>
              <a:ahLst/>
              <a:cxnLst/>
              <a:rect l="l" t="t" r="r" b="b"/>
              <a:pathLst>
                <a:path w="12287" h="8909" extrusionOk="0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13"/>
            <p:cNvSpPr/>
            <p:nvPr/>
          </p:nvSpPr>
          <p:spPr>
            <a:xfrm>
              <a:off x="3084850" y="3493200"/>
              <a:ext cx="603400" cy="716375"/>
            </a:xfrm>
            <a:custGeom>
              <a:avLst/>
              <a:gdLst/>
              <a:ahLst/>
              <a:cxnLst/>
              <a:rect l="l" t="t" r="r" b="b"/>
              <a:pathLst>
                <a:path w="24136" h="28655" extrusionOk="0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13"/>
            <p:cNvSpPr/>
            <p:nvPr/>
          </p:nvSpPr>
          <p:spPr>
            <a:xfrm>
              <a:off x="2512225" y="3058800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13"/>
            <p:cNvSpPr/>
            <p:nvPr/>
          </p:nvSpPr>
          <p:spPr>
            <a:xfrm>
              <a:off x="1670800" y="3011625"/>
              <a:ext cx="1963700" cy="1351525"/>
            </a:xfrm>
            <a:custGeom>
              <a:avLst/>
              <a:gdLst/>
              <a:ahLst/>
              <a:cxnLst/>
              <a:rect l="l" t="t" r="r" b="b"/>
              <a:pathLst>
                <a:path w="78548" h="54061" extrusionOk="0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13"/>
            <p:cNvSpPr/>
            <p:nvPr/>
          </p:nvSpPr>
          <p:spPr>
            <a:xfrm>
              <a:off x="1656550" y="2963350"/>
              <a:ext cx="2084350" cy="1429425"/>
            </a:xfrm>
            <a:custGeom>
              <a:avLst/>
              <a:gdLst/>
              <a:ahLst/>
              <a:cxnLst/>
              <a:rect l="l" t="t" r="r" b="b"/>
              <a:pathLst>
                <a:path w="83374" h="57177" extrusionOk="0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13"/>
            <p:cNvSpPr/>
            <p:nvPr/>
          </p:nvSpPr>
          <p:spPr>
            <a:xfrm>
              <a:off x="1579750" y="2837200"/>
              <a:ext cx="2045975" cy="1732200"/>
            </a:xfrm>
            <a:custGeom>
              <a:avLst/>
              <a:gdLst/>
              <a:ahLst/>
              <a:cxnLst/>
              <a:rect l="l" t="t" r="r" b="b"/>
              <a:pathLst>
                <a:path w="81839" h="69288" extrusionOk="0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13"/>
            <p:cNvSpPr/>
            <p:nvPr/>
          </p:nvSpPr>
          <p:spPr>
            <a:xfrm>
              <a:off x="1896800" y="3719200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13"/>
            <p:cNvSpPr/>
            <p:nvPr/>
          </p:nvSpPr>
          <p:spPr>
            <a:xfrm>
              <a:off x="1870475" y="3665425"/>
              <a:ext cx="650550" cy="557325"/>
            </a:xfrm>
            <a:custGeom>
              <a:avLst/>
              <a:gdLst/>
              <a:ahLst/>
              <a:cxnLst/>
              <a:rect l="l" t="t" r="r" b="b"/>
              <a:pathLst>
                <a:path w="26022" h="22293" extrusionOk="0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13"/>
            <p:cNvSpPr/>
            <p:nvPr/>
          </p:nvSpPr>
          <p:spPr>
            <a:xfrm>
              <a:off x="1686175" y="3501975"/>
              <a:ext cx="889700" cy="781100"/>
            </a:xfrm>
            <a:custGeom>
              <a:avLst/>
              <a:gdLst/>
              <a:ahLst/>
              <a:cxnLst/>
              <a:rect l="l" t="t" r="r" b="b"/>
              <a:pathLst>
                <a:path w="35588" h="31244" extrusionOk="0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13"/>
            <p:cNvSpPr/>
            <p:nvPr/>
          </p:nvSpPr>
          <p:spPr>
            <a:xfrm>
              <a:off x="2461750" y="3614975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13"/>
            <p:cNvSpPr/>
            <p:nvPr/>
          </p:nvSpPr>
          <p:spPr>
            <a:xfrm>
              <a:off x="2519900" y="1399025"/>
              <a:ext cx="942350" cy="1523750"/>
            </a:xfrm>
            <a:custGeom>
              <a:avLst/>
              <a:gdLst/>
              <a:ahLst/>
              <a:cxnLst/>
              <a:rect l="l" t="t" r="r" b="b"/>
              <a:pathLst>
                <a:path w="37694" h="60950" extrusionOk="0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13"/>
            <p:cNvSpPr/>
            <p:nvPr/>
          </p:nvSpPr>
          <p:spPr>
            <a:xfrm>
              <a:off x="2547325" y="1444000"/>
              <a:ext cx="957725" cy="1504025"/>
            </a:xfrm>
            <a:custGeom>
              <a:avLst/>
              <a:gdLst/>
              <a:ahLst/>
              <a:cxnLst/>
              <a:rect l="l" t="t" r="r" b="b"/>
              <a:pathLst>
                <a:path w="38309" h="60161" extrusionOk="0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13"/>
            <p:cNvSpPr/>
            <p:nvPr/>
          </p:nvSpPr>
          <p:spPr>
            <a:xfrm>
              <a:off x="2816100" y="3080725"/>
              <a:ext cx="767925" cy="218325"/>
            </a:xfrm>
            <a:custGeom>
              <a:avLst/>
              <a:gdLst/>
              <a:ahLst/>
              <a:cxnLst/>
              <a:rect l="l" t="t" r="r" b="b"/>
              <a:pathLst>
                <a:path w="30717" h="8733" extrusionOk="0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13"/>
            <p:cNvSpPr/>
            <p:nvPr/>
          </p:nvSpPr>
          <p:spPr>
            <a:xfrm>
              <a:off x="2745875" y="2864625"/>
              <a:ext cx="868875" cy="266600"/>
            </a:xfrm>
            <a:custGeom>
              <a:avLst/>
              <a:gdLst/>
              <a:ahLst/>
              <a:cxnLst/>
              <a:rect l="l" t="t" r="r" b="b"/>
              <a:pathLst>
                <a:path w="34755" h="10664" extrusionOk="0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13"/>
            <p:cNvSpPr/>
            <p:nvPr/>
          </p:nvSpPr>
          <p:spPr>
            <a:xfrm>
              <a:off x="2680075" y="2663875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13"/>
            <p:cNvSpPr/>
            <p:nvPr/>
          </p:nvSpPr>
          <p:spPr>
            <a:xfrm>
              <a:off x="2627400" y="2363275"/>
              <a:ext cx="931400" cy="657150"/>
            </a:xfrm>
            <a:custGeom>
              <a:avLst/>
              <a:gdLst/>
              <a:ahLst/>
              <a:cxnLst/>
              <a:rect l="l" t="t" r="r" b="b"/>
              <a:pathLst>
                <a:path w="37256" h="26286" extrusionOk="0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13"/>
            <p:cNvSpPr/>
            <p:nvPr/>
          </p:nvSpPr>
          <p:spPr>
            <a:xfrm>
              <a:off x="3319625" y="1408900"/>
              <a:ext cx="345575" cy="2234625"/>
            </a:xfrm>
            <a:custGeom>
              <a:avLst/>
              <a:gdLst/>
              <a:ahLst/>
              <a:cxnLst/>
              <a:rect l="l" t="t" r="r" b="b"/>
              <a:pathLst>
                <a:path w="13823" h="89385" extrusionOk="0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13"/>
            <p:cNvSpPr/>
            <p:nvPr/>
          </p:nvSpPr>
          <p:spPr>
            <a:xfrm>
              <a:off x="2895075" y="3238700"/>
              <a:ext cx="385075" cy="337900"/>
            </a:xfrm>
            <a:custGeom>
              <a:avLst/>
              <a:gdLst/>
              <a:ahLst/>
              <a:cxnLst/>
              <a:rect l="l" t="t" r="r" b="b"/>
              <a:pathLst>
                <a:path w="15403" h="13516" extrusionOk="0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13"/>
            <p:cNvSpPr/>
            <p:nvPr/>
          </p:nvSpPr>
          <p:spPr>
            <a:xfrm>
              <a:off x="2931275" y="3283675"/>
              <a:ext cx="242475" cy="218325"/>
            </a:xfrm>
            <a:custGeom>
              <a:avLst/>
              <a:gdLst/>
              <a:ahLst/>
              <a:cxnLst/>
              <a:rect l="l" t="t" r="r" b="b"/>
              <a:pathLst>
                <a:path w="9699" h="8733" extrusionOk="0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13"/>
            <p:cNvSpPr/>
            <p:nvPr/>
          </p:nvSpPr>
          <p:spPr>
            <a:xfrm>
              <a:off x="2574750" y="1389150"/>
              <a:ext cx="1018050" cy="1583000"/>
            </a:xfrm>
            <a:custGeom>
              <a:avLst/>
              <a:gdLst/>
              <a:ahLst/>
              <a:cxnLst/>
              <a:rect l="l" t="t" r="r" b="b"/>
              <a:pathLst>
                <a:path w="40722" h="63320" extrusionOk="0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13"/>
            <p:cNvSpPr/>
            <p:nvPr/>
          </p:nvSpPr>
          <p:spPr>
            <a:xfrm>
              <a:off x="2434325" y="1378175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13"/>
            <p:cNvSpPr/>
            <p:nvPr/>
          </p:nvSpPr>
          <p:spPr>
            <a:xfrm>
              <a:off x="2288425" y="1370500"/>
              <a:ext cx="948950" cy="1344950"/>
            </a:xfrm>
            <a:custGeom>
              <a:avLst/>
              <a:gdLst/>
              <a:ahLst/>
              <a:cxnLst/>
              <a:rect l="l" t="t" r="r" b="b"/>
              <a:pathLst>
                <a:path w="37958" h="53798" extrusionOk="0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13"/>
            <p:cNvSpPr/>
            <p:nvPr/>
          </p:nvSpPr>
          <p:spPr>
            <a:xfrm>
              <a:off x="2083300" y="1434125"/>
              <a:ext cx="1010375" cy="1095925"/>
            </a:xfrm>
            <a:custGeom>
              <a:avLst/>
              <a:gdLst/>
              <a:ahLst/>
              <a:cxnLst/>
              <a:rect l="l" t="t" r="r" b="b"/>
              <a:pathLst>
                <a:path w="40415" h="43837" extrusionOk="0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13"/>
            <p:cNvSpPr/>
            <p:nvPr/>
          </p:nvSpPr>
          <p:spPr>
            <a:xfrm>
              <a:off x="1945075" y="1451675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13"/>
            <p:cNvSpPr/>
            <p:nvPr/>
          </p:nvSpPr>
          <p:spPr>
            <a:xfrm>
              <a:off x="1822200" y="1600875"/>
              <a:ext cx="866675" cy="694425"/>
            </a:xfrm>
            <a:custGeom>
              <a:avLst/>
              <a:gdLst/>
              <a:ahLst/>
              <a:cxnLst/>
              <a:rect l="l" t="t" r="r" b="b"/>
              <a:pathLst>
                <a:path w="34667" h="27777" extrusionOk="0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13"/>
            <p:cNvSpPr/>
            <p:nvPr/>
          </p:nvSpPr>
          <p:spPr>
            <a:xfrm>
              <a:off x="1699325" y="2110975"/>
              <a:ext cx="133875" cy="74625"/>
            </a:xfrm>
            <a:custGeom>
              <a:avLst/>
              <a:gdLst/>
              <a:ahLst/>
              <a:cxnLst/>
              <a:rect l="l" t="t" r="r" b="b"/>
              <a:pathLst>
                <a:path w="5355" h="2985" extrusionOk="0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13"/>
            <p:cNvSpPr/>
            <p:nvPr/>
          </p:nvSpPr>
          <p:spPr>
            <a:xfrm>
              <a:off x="2929075" y="3201400"/>
              <a:ext cx="121800" cy="42800"/>
            </a:xfrm>
            <a:custGeom>
              <a:avLst/>
              <a:gdLst/>
              <a:ahLst/>
              <a:cxnLst/>
              <a:rect l="l" t="t" r="r" b="b"/>
              <a:pathLst>
                <a:path w="4872" h="1712" extrusionOk="0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13"/>
            <p:cNvSpPr/>
            <p:nvPr/>
          </p:nvSpPr>
          <p:spPr>
            <a:xfrm>
              <a:off x="463000" y="1796125"/>
              <a:ext cx="3006950" cy="2565925"/>
            </a:xfrm>
            <a:custGeom>
              <a:avLst/>
              <a:gdLst/>
              <a:ahLst/>
              <a:cxnLst/>
              <a:rect l="l" t="t" r="r" b="b"/>
              <a:pathLst>
                <a:path w="120278" h="102637" extrusionOk="0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13"/>
            <p:cNvSpPr/>
            <p:nvPr/>
          </p:nvSpPr>
          <p:spPr>
            <a:xfrm>
              <a:off x="1260525" y="3161900"/>
              <a:ext cx="125100" cy="1464550"/>
            </a:xfrm>
            <a:custGeom>
              <a:avLst/>
              <a:gdLst/>
              <a:ahLst/>
              <a:cxnLst/>
              <a:rect l="l" t="t" r="r" b="b"/>
              <a:pathLst>
                <a:path w="5004" h="58582" extrusionOk="0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13"/>
            <p:cNvSpPr/>
            <p:nvPr/>
          </p:nvSpPr>
          <p:spPr>
            <a:xfrm>
              <a:off x="1226525" y="3169575"/>
              <a:ext cx="129475" cy="1510625"/>
            </a:xfrm>
            <a:custGeom>
              <a:avLst/>
              <a:gdLst/>
              <a:ahLst/>
              <a:cxnLst/>
              <a:rect l="l" t="t" r="r" b="b"/>
              <a:pathLst>
                <a:path w="5179" h="60425" extrusionOk="0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13"/>
            <p:cNvSpPr/>
            <p:nvPr/>
          </p:nvSpPr>
          <p:spPr>
            <a:xfrm>
              <a:off x="1190325" y="3178350"/>
              <a:ext cx="129475" cy="1474425"/>
            </a:xfrm>
            <a:custGeom>
              <a:avLst/>
              <a:gdLst/>
              <a:ahLst/>
              <a:cxnLst/>
              <a:rect l="l" t="t" r="r" b="b"/>
              <a:pathLst>
                <a:path w="5179" h="58977" extrusionOk="0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13"/>
            <p:cNvSpPr/>
            <p:nvPr/>
          </p:nvSpPr>
          <p:spPr>
            <a:xfrm>
              <a:off x="1174950" y="3213475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13"/>
            <p:cNvSpPr/>
            <p:nvPr/>
          </p:nvSpPr>
          <p:spPr>
            <a:xfrm>
              <a:off x="1139850" y="4002225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13"/>
            <p:cNvSpPr/>
            <p:nvPr/>
          </p:nvSpPr>
          <p:spPr>
            <a:xfrm>
              <a:off x="1106950" y="3840950"/>
              <a:ext cx="64750" cy="782200"/>
            </a:xfrm>
            <a:custGeom>
              <a:avLst/>
              <a:gdLst/>
              <a:ahLst/>
              <a:cxnLst/>
              <a:rect l="l" t="t" r="r" b="b"/>
              <a:pathLst>
                <a:path w="2590" h="31288" extrusionOk="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13"/>
            <p:cNvSpPr/>
            <p:nvPr/>
          </p:nvSpPr>
          <p:spPr>
            <a:xfrm>
              <a:off x="1074025" y="3794875"/>
              <a:ext cx="75725" cy="787675"/>
            </a:xfrm>
            <a:custGeom>
              <a:avLst/>
              <a:gdLst/>
              <a:ahLst/>
              <a:cxnLst/>
              <a:rect l="l" t="t" r="r" b="b"/>
              <a:pathLst>
                <a:path w="3029" h="31507" extrusionOk="0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13"/>
            <p:cNvSpPr/>
            <p:nvPr/>
          </p:nvSpPr>
          <p:spPr>
            <a:xfrm>
              <a:off x="1043325" y="4272075"/>
              <a:ext cx="50475" cy="285250"/>
            </a:xfrm>
            <a:custGeom>
              <a:avLst/>
              <a:gdLst/>
              <a:ahLst/>
              <a:cxnLst/>
              <a:rect l="l" t="t" r="r" b="b"/>
              <a:pathLst>
                <a:path w="2019" h="11410" extrusionOk="0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13"/>
            <p:cNvSpPr/>
            <p:nvPr/>
          </p:nvSpPr>
          <p:spPr>
            <a:xfrm>
              <a:off x="1022475" y="4402625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13"/>
            <p:cNvSpPr/>
            <p:nvPr/>
          </p:nvSpPr>
          <p:spPr>
            <a:xfrm>
              <a:off x="1765150" y="4491475"/>
              <a:ext cx="95475" cy="49400"/>
            </a:xfrm>
            <a:custGeom>
              <a:avLst/>
              <a:gdLst/>
              <a:ahLst/>
              <a:cxnLst/>
              <a:rect l="l" t="t" r="r" b="b"/>
              <a:pathLst>
                <a:path w="3819" h="1976" extrusionOk="0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13"/>
            <p:cNvSpPr/>
            <p:nvPr/>
          </p:nvSpPr>
          <p:spPr>
            <a:xfrm>
              <a:off x="1765150" y="4467350"/>
              <a:ext cx="97675" cy="45000"/>
            </a:xfrm>
            <a:custGeom>
              <a:avLst/>
              <a:gdLst/>
              <a:ahLst/>
              <a:cxnLst/>
              <a:rect l="l" t="t" r="r" b="b"/>
              <a:pathLst>
                <a:path w="3907" h="180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13"/>
            <p:cNvSpPr/>
            <p:nvPr/>
          </p:nvSpPr>
          <p:spPr>
            <a:xfrm>
              <a:off x="1765150" y="4441025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13"/>
            <p:cNvSpPr/>
            <p:nvPr/>
          </p:nvSpPr>
          <p:spPr>
            <a:xfrm>
              <a:off x="1728950" y="4366425"/>
              <a:ext cx="241375" cy="79000"/>
            </a:xfrm>
            <a:custGeom>
              <a:avLst/>
              <a:gdLst/>
              <a:ahLst/>
              <a:cxnLst/>
              <a:rect l="l" t="t" r="r" b="b"/>
              <a:pathLst>
                <a:path w="9655" h="316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13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13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13"/>
            <p:cNvSpPr/>
            <p:nvPr/>
          </p:nvSpPr>
          <p:spPr>
            <a:xfrm>
              <a:off x="1490900" y="2760400"/>
              <a:ext cx="866675" cy="1925275"/>
            </a:xfrm>
            <a:custGeom>
              <a:avLst/>
              <a:gdLst/>
              <a:ahLst/>
              <a:cxnLst/>
              <a:rect l="l" t="t" r="r" b="b"/>
              <a:pathLst>
                <a:path w="34667" h="77011" extrusionOk="0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13"/>
            <p:cNvSpPr/>
            <p:nvPr/>
          </p:nvSpPr>
          <p:spPr>
            <a:xfrm>
              <a:off x="1465675" y="2732975"/>
              <a:ext cx="861175" cy="1931850"/>
            </a:xfrm>
            <a:custGeom>
              <a:avLst/>
              <a:gdLst/>
              <a:ahLst/>
              <a:cxnLst/>
              <a:rect l="l" t="t" r="r" b="b"/>
              <a:pathLst>
                <a:path w="34447" h="77274" extrusionOk="0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13"/>
            <p:cNvSpPr/>
            <p:nvPr/>
          </p:nvSpPr>
          <p:spPr>
            <a:xfrm>
              <a:off x="1417400" y="2679225"/>
              <a:ext cx="851300" cy="1981225"/>
            </a:xfrm>
            <a:custGeom>
              <a:avLst/>
              <a:gdLst/>
              <a:ahLst/>
              <a:cxnLst/>
              <a:rect l="l" t="t" r="r" b="b"/>
              <a:pathLst>
                <a:path w="34052" h="79249" extrusionOk="0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13"/>
            <p:cNvSpPr/>
            <p:nvPr/>
          </p:nvSpPr>
          <p:spPr>
            <a:xfrm>
              <a:off x="1386675" y="2654000"/>
              <a:ext cx="852425" cy="2016325"/>
            </a:xfrm>
            <a:custGeom>
              <a:avLst/>
              <a:gdLst/>
              <a:ahLst/>
              <a:cxnLst/>
              <a:rect l="l" t="t" r="r" b="b"/>
              <a:pathLst>
                <a:path w="34097" h="80653" extrusionOk="0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13"/>
            <p:cNvSpPr/>
            <p:nvPr/>
          </p:nvSpPr>
          <p:spPr>
            <a:xfrm>
              <a:off x="1355975" y="2603525"/>
              <a:ext cx="827175" cy="2027300"/>
            </a:xfrm>
            <a:custGeom>
              <a:avLst/>
              <a:gdLst/>
              <a:ahLst/>
              <a:cxnLst/>
              <a:rect l="l" t="t" r="r" b="b"/>
              <a:pathLst>
                <a:path w="33087" h="81092" extrusionOk="0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13"/>
            <p:cNvSpPr/>
            <p:nvPr/>
          </p:nvSpPr>
          <p:spPr>
            <a:xfrm>
              <a:off x="1323050" y="2546475"/>
              <a:ext cx="796475" cy="2115075"/>
            </a:xfrm>
            <a:custGeom>
              <a:avLst/>
              <a:gdLst/>
              <a:ahLst/>
              <a:cxnLst/>
              <a:rect l="l" t="t" r="r" b="b"/>
              <a:pathLst>
                <a:path w="31859" h="84603" extrusionOk="0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13"/>
            <p:cNvSpPr/>
            <p:nvPr/>
          </p:nvSpPr>
          <p:spPr>
            <a:xfrm>
              <a:off x="1713600" y="2496025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13"/>
            <p:cNvSpPr/>
            <p:nvPr/>
          </p:nvSpPr>
          <p:spPr>
            <a:xfrm>
              <a:off x="1630225" y="2470800"/>
              <a:ext cx="405925" cy="425650"/>
            </a:xfrm>
            <a:custGeom>
              <a:avLst/>
              <a:gdLst/>
              <a:ahLst/>
              <a:cxnLst/>
              <a:rect l="l" t="t" r="r" b="b"/>
              <a:pathLst>
                <a:path w="16237" h="17026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13"/>
            <p:cNvSpPr/>
            <p:nvPr/>
          </p:nvSpPr>
          <p:spPr>
            <a:xfrm>
              <a:off x="1524900" y="2445550"/>
              <a:ext cx="483825" cy="495875"/>
            </a:xfrm>
            <a:custGeom>
              <a:avLst/>
              <a:gdLst/>
              <a:ahLst/>
              <a:cxnLst/>
              <a:rect l="l" t="t" r="r" b="b"/>
              <a:pathLst>
                <a:path w="19353" h="19835" extrusionOk="0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13"/>
            <p:cNvSpPr/>
            <p:nvPr/>
          </p:nvSpPr>
          <p:spPr>
            <a:xfrm>
              <a:off x="399375" y="2885450"/>
              <a:ext cx="584725" cy="1657625"/>
            </a:xfrm>
            <a:custGeom>
              <a:avLst/>
              <a:gdLst/>
              <a:ahLst/>
              <a:cxnLst/>
              <a:rect l="l" t="t" r="r" b="b"/>
              <a:pathLst>
                <a:path w="23389" h="66305" extrusionOk="0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13"/>
            <p:cNvSpPr/>
            <p:nvPr/>
          </p:nvSpPr>
          <p:spPr>
            <a:xfrm>
              <a:off x="363175" y="2357800"/>
              <a:ext cx="590225" cy="2187450"/>
            </a:xfrm>
            <a:custGeom>
              <a:avLst/>
              <a:gdLst/>
              <a:ahLst/>
              <a:cxnLst/>
              <a:rect l="l" t="t" r="r" b="b"/>
              <a:pathLst>
                <a:path w="23609" h="87498" extrusionOk="0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13"/>
            <p:cNvSpPr/>
            <p:nvPr/>
          </p:nvSpPr>
          <p:spPr>
            <a:xfrm>
              <a:off x="445450" y="2236025"/>
              <a:ext cx="687850" cy="2201725"/>
            </a:xfrm>
            <a:custGeom>
              <a:avLst/>
              <a:gdLst/>
              <a:ahLst/>
              <a:cxnLst/>
              <a:rect l="l" t="t" r="r" b="b"/>
              <a:pathLst>
                <a:path w="27514" h="88069" extrusionOk="0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13"/>
            <p:cNvSpPr/>
            <p:nvPr/>
          </p:nvSpPr>
          <p:spPr>
            <a:xfrm>
              <a:off x="296250" y="2349025"/>
              <a:ext cx="510150" cy="2108475"/>
            </a:xfrm>
            <a:custGeom>
              <a:avLst/>
              <a:gdLst/>
              <a:ahLst/>
              <a:cxnLst/>
              <a:rect l="l" t="t" r="r" b="b"/>
              <a:pathLst>
                <a:path w="20406" h="84339" extrusionOk="0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13"/>
            <p:cNvSpPr/>
            <p:nvPr/>
          </p:nvSpPr>
          <p:spPr>
            <a:xfrm>
              <a:off x="1687275" y="2939225"/>
              <a:ext cx="868850" cy="1159550"/>
            </a:xfrm>
            <a:custGeom>
              <a:avLst/>
              <a:gdLst/>
              <a:ahLst/>
              <a:cxnLst/>
              <a:rect l="l" t="t" r="r" b="b"/>
              <a:pathLst>
                <a:path w="34754" h="46382" extrusionOk="0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13"/>
            <p:cNvSpPr/>
            <p:nvPr/>
          </p:nvSpPr>
          <p:spPr>
            <a:xfrm>
              <a:off x="1675200" y="2913975"/>
              <a:ext cx="853500" cy="1173825"/>
            </a:xfrm>
            <a:custGeom>
              <a:avLst/>
              <a:gdLst/>
              <a:ahLst/>
              <a:cxnLst/>
              <a:rect l="l" t="t" r="r" b="b"/>
              <a:pathLst>
                <a:path w="34140" h="46953" extrusionOk="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13"/>
            <p:cNvSpPr/>
            <p:nvPr/>
          </p:nvSpPr>
          <p:spPr>
            <a:xfrm>
              <a:off x="1666425" y="2888750"/>
              <a:ext cx="833750" cy="1184800"/>
            </a:xfrm>
            <a:custGeom>
              <a:avLst/>
              <a:gdLst/>
              <a:ahLst/>
              <a:cxnLst/>
              <a:rect l="l" t="t" r="r" b="b"/>
              <a:pathLst>
                <a:path w="33350" h="47392" extrusionOk="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13"/>
            <p:cNvSpPr/>
            <p:nvPr/>
          </p:nvSpPr>
          <p:spPr>
            <a:xfrm>
              <a:off x="1654350" y="2862425"/>
              <a:ext cx="817300" cy="1200150"/>
            </a:xfrm>
            <a:custGeom>
              <a:avLst/>
              <a:gdLst/>
              <a:ahLst/>
              <a:cxnLst/>
              <a:rect l="l" t="t" r="r" b="b"/>
              <a:pathLst>
                <a:path w="32692" h="48006" extrusionOk="0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13"/>
            <p:cNvSpPr/>
            <p:nvPr/>
          </p:nvSpPr>
          <p:spPr>
            <a:xfrm>
              <a:off x="1560025" y="2811950"/>
              <a:ext cx="854575" cy="1804625"/>
            </a:xfrm>
            <a:custGeom>
              <a:avLst/>
              <a:gdLst/>
              <a:ahLst/>
              <a:cxnLst/>
              <a:rect l="l" t="t" r="r" b="b"/>
              <a:pathLst>
                <a:path w="34183" h="72185" extrusionOk="0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13"/>
            <p:cNvSpPr/>
            <p:nvPr/>
          </p:nvSpPr>
          <p:spPr>
            <a:xfrm>
              <a:off x="1524900" y="2786725"/>
              <a:ext cx="862275" cy="1885775"/>
            </a:xfrm>
            <a:custGeom>
              <a:avLst/>
              <a:gdLst/>
              <a:ahLst/>
              <a:cxnLst/>
              <a:rect l="l" t="t" r="r" b="b"/>
              <a:pathLst>
                <a:path w="34491" h="75431" extrusionOk="0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13"/>
            <p:cNvSpPr/>
            <p:nvPr/>
          </p:nvSpPr>
          <p:spPr>
            <a:xfrm>
              <a:off x="2067925" y="3861800"/>
              <a:ext cx="110825" cy="71325"/>
            </a:xfrm>
            <a:custGeom>
              <a:avLst/>
              <a:gdLst/>
              <a:ahLst/>
              <a:cxnLst/>
              <a:rect l="l" t="t" r="r" b="b"/>
              <a:pathLst>
                <a:path w="4433" h="2853" extrusionOk="0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13"/>
            <p:cNvSpPr/>
            <p:nvPr/>
          </p:nvSpPr>
          <p:spPr>
            <a:xfrm>
              <a:off x="2024050" y="3843150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13"/>
            <p:cNvSpPr/>
            <p:nvPr/>
          </p:nvSpPr>
          <p:spPr>
            <a:xfrm>
              <a:off x="1979075" y="3826700"/>
              <a:ext cx="240275" cy="215025"/>
            </a:xfrm>
            <a:custGeom>
              <a:avLst/>
              <a:gdLst/>
              <a:ahLst/>
              <a:cxnLst/>
              <a:rect l="l" t="t" r="r" b="b"/>
              <a:pathLst>
                <a:path w="9611" h="8601" extrusionOk="0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13"/>
            <p:cNvSpPr/>
            <p:nvPr/>
          </p:nvSpPr>
          <p:spPr>
            <a:xfrm>
              <a:off x="1923125" y="3808050"/>
              <a:ext cx="342300" cy="295125"/>
            </a:xfrm>
            <a:custGeom>
              <a:avLst/>
              <a:gdLst/>
              <a:ahLst/>
              <a:cxnLst/>
              <a:rect l="l" t="t" r="r" b="b"/>
              <a:pathLst>
                <a:path w="13692" h="11805" extrusionOk="0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13"/>
            <p:cNvSpPr/>
            <p:nvPr/>
          </p:nvSpPr>
          <p:spPr>
            <a:xfrm>
              <a:off x="1712500" y="4127275"/>
              <a:ext cx="79000" cy="51575"/>
            </a:xfrm>
            <a:custGeom>
              <a:avLst/>
              <a:gdLst/>
              <a:ahLst/>
              <a:cxnLst/>
              <a:rect l="l" t="t" r="r" b="b"/>
              <a:pathLst>
                <a:path w="3160" h="2063" extrusionOk="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13"/>
            <p:cNvSpPr/>
            <p:nvPr/>
          </p:nvSpPr>
          <p:spPr>
            <a:xfrm>
              <a:off x="2405800" y="1437400"/>
              <a:ext cx="928100" cy="1383375"/>
            </a:xfrm>
            <a:custGeom>
              <a:avLst/>
              <a:gdLst/>
              <a:ahLst/>
              <a:cxnLst/>
              <a:rect l="l" t="t" r="r" b="b"/>
              <a:pathLst>
                <a:path w="37124" h="55335" extrusionOk="0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13"/>
            <p:cNvSpPr/>
            <p:nvPr/>
          </p:nvSpPr>
          <p:spPr>
            <a:xfrm>
              <a:off x="2378375" y="1436325"/>
              <a:ext cx="928100" cy="1359200"/>
            </a:xfrm>
            <a:custGeom>
              <a:avLst/>
              <a:gdLst/>
              <a:ahLst/>
              <a:cxnLst/>
              <a:rect l="l" t="t" r="r" b="b"/>
              <a:pathLst>
                <a:path w="37124" h="54368" extrusionOk="0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13"/>
            <p:cNvSpPr/>
            <p:nvPr/>
          </p:nvSpPr>
          <p:spPr>
            <a:xfrm>
              <a:off x="2348775" y="1447275"/>
              <a:ext cx="932475" cy="1321925"/>
            </a:xfrm>
            <a:custGeom>
              <a:avLst/>
              <a:gdLst/>
              <a:ahLst/>
              <a:cxnLst/>
              <a:rect l="l" t="t" r="r" b="b"/>
              <a:pathLst>
                <a:path w="37299" h="52877" extrusionOk="0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13"/>
            <p:cNvSpPr/>
            <p:nvPr/>
          </p:nvSpPr>
          <p:spPr>
            <a:xfrm>
              <a:off x="2318050" y="1439600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13"/>
            <p:cNvSpPr/>
            <p:nvPr/>
          </p:nvSpPr>
          <p:spPr>
            <a:xfrm>
              <a:off x="2259900" y="1412175"/>
              <a:ext cx="956625" cy="1275850"/>
            </a:xfrm>
            <a:custGeom>
              <a:avLst/>
              <a:gdLst/>
              <a:ahLst/>
              <a:cxnLst/>
              <a:rect l="l" t="t" r="r" b="b"/>
              <a:pathLst>
                <a:path w="38265" h="51034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13"/>
            <p:cNvSpPr/>
            <p:nvPr/>
          </p:nvSpPr>
          <p:spPr>
            <a:xfrm>
              <a:off x="2230300" y="1375975"/>
              <a:ext cx="970875" cy="1286825"/>
            </a:xfrm>
            <a:custGeom>
              <a:avLst/>
              <a:gdLst/>
              <a:ahLst/>
              <a:cxnLst/>
              <a:rect l="l" t="t" r="r" b="b"/>
              <a:pathLst>
                <a:path w="38835" h="51473" extrusionOk="0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13"/>
            <p:cNvSpPr/>
            <p:nvPr/>
          </p:nvSpPr>
          <p:spPr>
            <a:xfrm>
              <a:off x="2174350" y="1371600"/>
              <a:ext cx="1005975" cy="1239625"/>
            </a:xfrm>
            <a:custGeom>
              <a:avLst/>
              <a:gdLst/>
              <a:ahLst/>
              <a:cxnLst/>
              <a:rect l="l" t="t" r="r" b="b"/>
              <a:pathLst>
                <a:path w="40239" h="49585" extrusionOk="0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13"/>
            <p:cNvSpPr/>
            <p:nvPr/>
          </p:nvSpPr>
          <p:spPr>
            <a:xfrm>
              <a:off x="2110725" y="1407800"/>
              <a:ext cx="1024625" cy="1147475"/>
            </a:xfrm>
            <a:custGeom>
              <a:avLst/>
              <a:gdLst/>
              <a:ahLst/>
              <a:cxnLst/>
              <a:rect l="l" t="t" r="r" b="b"/>
              <a:pathLst>
                <a:path w="40985" h="45899" extrusionOk="0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13"/>
            <p:cNvSpPr/>
            <p:nvPr/>
          </p:nvSpPr>
          <p:spPr>
            <a:xfrm>
              <a:off x="2054775" y="1420950"/>
              <a:ext cx="1012550" cy="1083875"/>
            </a:xfrm>
            <a:custGeom>
              <a:avLst/>
              <a:gdLst/>
              <a:ahLst/>
              <a:cxnLst/>
              <a:rect l="l" t="t" r="r" b="b"/>
              <a:pathLst>
                <a:path w="40502" h="43355" extrusionOk="0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13"/>
            <p:cNvSpPr/>
            <p:nvPr/>
          </p:nvSpPr>
          <p:spPr>
            <a:xfrm>
              <a:off x="2027350" y="1430825"/>
              <a:ext cx="1003775" cy="1048775"/>
            </a:xfrm>
            <a:custGeom>
              <a:avLst/>
              <a:gdLst/>
              <a:ahLst/>
              <a:cxnLst/>
              <a:rect l="l" t="t" r="r" b="b"/>
              <a:pathLst>
                <a:path w="40151" h="41951" extrusionOk="0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13"/>
            <p:cNvSpPr/>
            <p:nvPr/>
          </p:nvSpPr>
          <p:spPr>
            <a:xfrm>
              <a:off x="1999925" y="1430825"/>
              <a:ext cx="998300" cy="1023525"/>
            </a:xfrm>
            <a:custGeom>
              <a:avLst/>
              <a:gdLst/>
              <a:ahLst/>
              <a:cxnLst/>
              <a:rect l="l" t="t" r="r" b="b"/>
              <a:pathLst>
                <a:path w="39932" h="40941" extrusionOk="0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13"/>
            <p:cNvSpPr/>
            <p:nvPr/>
          </p:nvSpPr>
          <p:spPr>
            <a:xfrm>
              <a:off x="1972500" y="1430825"/>
              <a:ext cx="995000" cy="999400"/>
            </a:xfrm>
            <a:custGeom>
              <a:avLst/>
              <a:gdLst/>
              <a:ahLst/>
              <a:cxnLst/>
              <a:rect l="l" t="t" r="r" b="b"/>
              <a:pathLst>
                <a:path w="39800" h="39976" extrusionOk="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13"/>
            <p:cNvSpPr/>
            <p:nvPr/>
          </p:nvSpPr>
          <p:spPr>
            <a:xfrm>
              <a:off x="1917650" y="1488975"/>
              <a:ext cx="967575" cy="891875"/>
            </a:xfrm>
            <a:custGeom>
              <a:avLst/>
              <a:gdLst/>
              <a:ahLst/>
              <a:cxnLst/>
              <a:rect l="l" t="t" r="r" b="b"/>
              <a:pathLst>
                <a:path w="38703" h="35675" extrusionOk="0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13"/>
            <p:cNvSpPr/>
            <p:nvPr/>
          </p:nvSpPr>
          <p:spPr>
            <a:xfrm>
              <a:off x="1893500" y="1524075"/>
              <a:ext cx="943450" cy="835950"/>
            </a:xfrm>
            <a:custGeom>
              <a:avLst/>
              <a:gdLst/>
              <a:ahLst/>
              <a:cxnLst/>
              <a:rect l="l" t="t" r="r" b="b"/>
              <a:pathLst>
                <a:path w="37738" h="33438" extrusionOk="0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13"/>
            <p:cNvSpPr/>
            <p:nvPr/>
          </p:nvSpPr>
          <p:spPr>
            <a:xfrm>
              <a:off x="1870475" y="1528450"/>
              <a:ext cx="929200" cy="809625"/>
            </a:xfrm>
            <a:custGeom>
              <a:avLst/>
              <a:gdLst/>
              <a:ahLst/>
              <a:cxnLst/>
              <a:rect l="l" t="t" r="r" b="b"/>
              <a:pathLst>
                <a:path w="37168" h="32385" extrusionOk="0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13"/>
            <p:cNvSpPr/>
            <p:nvPr/>
          </p:nvSpPr>
          <p:spPr>
            <a:xfrm>
              <a:off x="1846325" y="1555900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13"/>
            <p:cNvSpPr/>
            <p:nvPr/>
          </p:nvSpPr>
          <p:spPr>
            <a:xfrm>
              <a:off x="1799150" y="1626100"/>
              <a:ext cx="840350" cy="647250"/>
            </a:xfrm>
            <a:custGeom>
              <a:avLst/>
              <a:gdLst/>
              <a:ahLst/>
              <a:cxnLst/>
              <a:rect l="l" t="t" r="r" b="b"/>
              <a:pathLst>
                <a:path w="33614" h="25890" extrusionOk="0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13"/>
            <p:cNvSpPr/>
            <p:nvPr/>
          </p:nvSpPr>
          <p:spPr>
            <a:xfrm>
              <a:off x="1775025" y="2163625"/>
              <a:ext cx="160200" cy="88875"/>
            </a:xfrm>
            <a:custGeom>
              <a:avLst/>
              <a:gdLst/>
              <a:ahLst/>
              <a:cxnLst/>
              <a:rect l="l" t="t" r="r" b="b"/>
              <a:pathLst>
                <a:path w="6408" h="3555" extrusionOk="0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13"/>
            <p:cNvSpPr/>
            <p:nvPr/>
          </p:nvSpPr>
          <p:spPr>
            <a:xfrm>
              <a:off x="2327925" y="1808200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13"/>
            <p:cNvSpPr/>
            <p:nvPr/>
          </p:nvSpPr>
          <p:spPr>
            <a:xfrm>
              <a:off x="2313650" y="1698500"/>
              <a:ext cx="210675" cy="199675"/>
            </a:xfrm>
            <a:custGeom>
              <a:avLst/>
              <a:gdLst/>
              <a:ahLst/>
              <a:cxnLst/>
              <a:rect l="l" t="t" r="r" b="b"/>
              <a:pathLst>
                <a:path w="8427" h="7987" extrusionOk="0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13"/>
            <p:cNvSpPr/>
            <p:nvPr/>
          </p:nvSpPr>
          <p:spPr>
            <a:xfrm>
              <a:off x="1726750" y="2143875"/>
              <a:ext cx="109725" cy="64750"/>
            </a:xfrm>
            <a:custGeom>
              <a:avLst/>
              <a:gdLst/>
              <a:ahLst/>
              <a:cxnLst/>
              <a:rect l="l" t="t" r="r" b="b"/>
              <a:pathLst>
                <a:path w="4389" h="2590" extrusionOk="0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13"/>
            <p:cNvSpPr/>
            <p:nvPr/>
          </p:nvSpPr>
          <p:spPr>
            <a:xfrm>
              <a:off x="2462850" y="1368300"/>
              <a:ext cx="930300" cy="1502925"/>
            </a:xfrm>
            <a:custGeom>
              <a:avLst/>
              <a:gdLst/>
              <a:ahLst/>
              <a:cxnLst/>
              <a:rect l="l" t="t" r="r" b="b"/>
              <a:pathLst>
                <a:path w="37212" h="60117" extrusionOk="0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13"/>
            <p:cNvSpPr/>
            <p:nvPr/>
          </p:nvSpPr>
          <p:spPr>
            <a:xfrm>
              <a:off x="2491375" y="1390250"/>
              <a:ext cx="930300" cy="1507300"/>
            </a:xfrm>
            <a:custGeom>
              <a:avLst/>
              <a:gdLst/>
              <a:ahLst/>
              <a:cxnLst/>
              <a:rect l="l" t="t" r="r" b="b"/>
              <a:pathLst>
                <a:path w="37212" h="60292" extrusionOk="0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13"/>
            <p:cNvSpPr/>
            <p:nvPr/>
          </p:nvSpPr>
          <p:spPr>
            <a:xfrm>
              <a:off x="3740875" y="4014275"/>
              <a:ext cx="64750" cy="40625"/>
            </a:xfrm>
            <a:custGeom>
              <a:avLst/>
              <a:gdLst/>
              <a:ahLst/>
              <a:cxnLst/>
              <a:rect l="l" t="t" r="r" b="b"/>
              <a:pathLst>
                <a:path w="2590" h="162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13"/>
            <p:cNvSpPr/>
            <p:nvPr/>
          </p:nvSpPr>
          <p:spPr>
            <a:xfrm>
              <a:off x="3707975" y="3983575"/>
              <a:ext cx="41700" cy="39500"/>
            </a:xfrm>
            <a:custGeom>
              <a:avLst/>
              <a:gdLst/>
              <a:ahLst/>
              <a:cxnLst/>
              <a:rect l="l" t="t" r="r" b="b"/>
              <a:pathLst>
                <a:path w="1668" h="1580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13"/>
            <p:cNvSpPr/>
            <p:nvPr/>
          </p:nvSpPr>
          <p:spPr>
            <a:xfrm>
              <a:off x="3532450" y="3825600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13"/>
            <p:cNvSpPr/>
            <p:nvPr/>
          </p:nvSpPr>
          <p:spPr>
            <a:xfrm>
              <a:off x="3401900" y="3726875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13"/>
            <p:cNvSpPr/>
            <p:nvPr/>
          </p:nvSpPr>
          <p:spPr>
            <a:xfrm>
              <a:off x="3290000" y="3667625"/>
              <a:ext cx="453100" cy="490400"/>
            </a:xfrm>
            <a:custGeom>
              <a:avLst/>
              <a:gdLst/>
              <a:ahLst/>
              <a:cxnLst/>
              <a:rect l="l" t="t" r="r" b="b"/>
              <a:pathLst>
                <a:path w="18124" h="19616" extrusionOk="0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13"/>
            <p:cNvSpPr/>
            <p:nvPr/>
          </p:nvSpPr>
          <p:spPr>
            <a:xfrm>
              <a:off x="3240650" y="3634725"/>
              <a:ext cx="515600" cy="540850"/>
            </a:xfrm>
            <a:custGeom>
              <a:avLst/>
              <a:gdLst/>
              <a:ahLst/>
              <a:cxnLst/>
              <a:rect l="l" t="t" r="r" b="b"/>
              <a:pathLst>
                <a:path w="20624" h="21634" extrusionOk="0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13"/>
            <p:cNvSpPr/>
            <p:nvPr/>
          </p:nvSpPr>
          <p:spPr>
            <a:xfrm>
              <a:off x="3616925" y="3530500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13"/>
            <p:cNvSpPr/>
            <p:nvPr/>
          </p:nvSpPr>
          <p:spPr>
            <a:xfrm>
              <a:off x="3513800" y="3504175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13"/>
            <p:cNvSpPr/>
            <p:nvPr/>
          </p:nvSpPr>
          <p:spPr>
            <a:xfrm>
              <a:off x="3422750" y="3478950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13"/>
            <p:cNvSpPr/>
            <p:nvPr/>
          </p:nvSpPr>
          <p:spPr>
            <a:xfrm>
              <a:off x="3356925" y="3428475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13"/>
            <p:cNvSpPr/>
            <p:nvPr/>
          </p:nvSpPr>
          <p:spPr>
            <a:xfrm>
              <a:off x="906200" y="2307350"/>
              <a:ext cx="948925" cy="1026800"/>
            </a:xfrm>
            <a:custGeom>
              <a:avLst/>
              <a:gdLst/>
              <a:ahLst/>
              <a:cxnLst/>
              <a:rect l="l" t="t" r="r" b="b"/>
              <a:pathLst>
                <a:path w="37957" h="41072" extrusionOk="0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13"/>
            <p:cNvSpPr/>
            <p:nvPr/>
          </p:nvSpPr>
          <p:spPr>
            <a:xfrm>
              <a:off x="970925" y="2329275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13"/>
            <p:cNvSpPr/>
            <p:nvPr/>
          </p:nvSpPr>
          <p:spPr>
            <a:xfrm>
              <a:off x="1070750" y="2351225"/>
              <a:ext cx="831550" cy="835950"/>
            </a:xfrm>
            <a:custGeom>
              <a:avLst/>
              <a:gdLst/>
              <a:ahLst/>
              <a:cxnLst/>
              <a:rect l="l" t="t" r="r" b="b"/>
              <a:pathLst>
                <a:path w="33262" h="33438" extrusionOk="0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13"/>
            <p:cNvSpPr/>
            <p:nvPr/>
          </p:nvSpPr>
          <p:spPr>
            <a:xfrm>
              <a:off x="1213350" y="2372050"/>
              <a:ext cx="713100" cy="742700"/>
            </a:xfrm>
            <a:custGeom>
              <a:avLst/>
              <a:gdLst/>
              <a:ahLst/>
              <a:cxnLst/>
              <a:rect l="l" t="t" r="r" b="b"/>
              <a:pathLst>
                <a:path w="28524" h="29708" extrusionOk="0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13"/>
            <p:cNvSpPr/>
            <p:nvPr/>
          </p:nvSpPr>
          <p:spPr>
            <a:xfrm>
              <a:off x="1438250" y="2649600"/>
              <a:ext cx="150300" cy="318150"/>
            </a:xfrm>
            <a:custGeom>
              <a:avLst/>
              <a:gdLst/>
              <a:ahLst/>
              <a:cxnLst/>
              <a:rect l="l" t="t" r="r" b="b"/>
              <a:pathLst>
                <a:path w="6012" h="12726" extrusionOk="0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13"/>
            <p:cNvSpPr/>
            <p:nvPr/>
          </p:nvSpPr>
          <p:spPr>
            <a:xfrm>
              <a:off x="812950" y="2979800"/>
              <a:ext cx="295125" cy="758050"/>
            </a:xfrm>
            <a:custGeom>
              <a:avLst/>
              <a:gdLst/>
              <a:ahLst/>
              <a:cxnLst/>
              <a:rect l="l" t="t" r="r" b="b"/>
              <a:pathLst>
                <a:path w="11805" h="30322" extrusionOk="0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13"/>
            <p:cNvSpPr/>
            <p:nvPr/>
          </p:nvSpPr>
          <p:spPr>
            <a:xfrm>
              <a:off x="752600" y="2734075"/>
              <a:ext cx="357675" cy="1117875"/>
            </a:xfrm>
            <a:custGeom>
              <a:avLst/>
              <a:gdLst/>
              <a:ahLst/>
              <a:cxnLst/>
              <a:rect l="l" t="t" r="r" b="b"/>
              <a:pathLst>
                <a:path w="14307" h="44715" extrusionOk="0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13"/>
            <p:cNvSpPr/>
            <p:nvPr/>
          </p:nvSpPr>
          <p:spPr>
            <a:xfrm>
              <a:off x="699950" y="2628750"/>
              <a:ext cx="400450" cy="1287925"/>
            </a:xfrm>
            <a:custGeom>
              <a:avLst/>
              <a:gdLst/>
              <a:ahLst/>
              <a:cxnLst/>
              <a:rect l="l" t="t" r="r" b="b"/>
              <a:pathLst>
                <a:path w="16018" h="51517" extrusionOk="0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13"/>
            <p:cNvSpPr/>
            <p:nvPr/>
          </p:nvSpPr>
          <p:spPr>
            <a:xfrm>
              <a:off x="651675" y="2566225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13"/>
            <p:cNvSpPr/>
            <p:nvPr/>
          </p:nvSpPr>
          <p:spPr>
            <a:xfrm>
              <a:off x="591350" y="2376450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13"/>
            <p:cNvSpPr/>
            <p:nvPr/>
          </p:nvSpPr>
          <p:spPr>
            <a:xfrm>
              <a:off x="576000" y="2354500"/>
              <a:ext cx="578150" cy="1726725"/>
            </a:xfrm>
            <a:custGeom>
              <a:avLst/>
              <a:gdLst/>
              <a:ahLst/>
              <a:cxnLst/>
              <a:rect l="l" t="t" r="r" b="b"/>
              <a:pathLst>
                <a:path w="23126" h="69069" extrusionOk="0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13"/>
            <p:cNvSpPr/>
            <p:nvPr/>
          </p:nvSpPr>
          <p:spPr>
            <a:xfrm>
              <a:off x="549675" y="2291975"/>
              <a:ext cx="648350" cy="1851775"/>
            </a:xfrm>
            <a:custGeom>
              <a:avLst/>
              <a:gdLst/>
              <a:ahLst/>
              <a:cxnLst/>
              <a:rect l="l" t="t" r="r" b="b"/>
              <a:pathLst>
                <a:path w="25934" h="74071" extrusionOk="0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13"/>
            <p:cNvSpPr/>
            <p:nvPr/>
          </p:nvSpPr>
          <p:spPr>
            <a:xfrm>
              <a:off x="520050" y="2414850"/>
              <a:ext cx="434425" cy="1781550"/>
            </a:xfrm>
            <a:custGeom>
              <a:avLst/>
              <a:gdLst/>
              <a:ahLst/>
              <a:cxnLst/>
              <a:rect l="l" t="t" r="r" b="b"/>
              <a:pathLst>
                <a:path w="17377" h="71262" extrusionOk="0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13"/>
            <p:cNvSpPr/>
            <p:nvPr/>
          </p:nvSpPr>
          <p:spPr>
            <a:xfrm>
              <a:off x="1580850" y="2421425"/>
              <a:ext cx="400450" cy="236975"/>
            </a:xfrm>
            <a:custGeom>
              <a:avLst/>
              <a:gdLst/>
              <a:ahLst/>
              <a:cxnLst/>
              <a:rect l="l" t="t" r="r" b="b"/>
              <a:pathLst>
                <a:path w="16018" h="9479" extrusionOk="0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13"/>
            <p:cNvSpPr/>
            <p:nvPr/>
          </p:nvSpPr>
          <p:spPr>
            <a:xfrm>
              <a:off x="1302225" y="2397300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13"/>
            <p:cNvSpPr/>
            <p:nvPr/>
          </p:nvSpPr>
          <p:spPr>
            <a:xfrm>
              <a:off x="853525" y="2286500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13"/>
            <p:cNvSpPr/>
            <p:nvPr/>
          </p:nvSpPr>
          <p:spPr>
            <a:xfrm>
              <a:off x="805275" y="2264550"/>
              <a:ext cx="1002700" cy="724050"/>
            </a:xfrm>
            <a:custGeom>
              <a:avLst/>
              <a:gdLst/>
              <a:ahLst/>
              <a:cxnLst/>
              <a:rect l="l" t="t" r="r" b="b"/>
              <a:pathLst>
                <a:path w="40108" h="28962" extrusionOk="0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13"/>
            <p:cNvSpPr/>
            <p:nvPr/>
          </p:nvSpPr>
          <p:spPr>
            <a:xfrm>
              <a:off x="814050" y="2243700"/>
              <a:ext cx="969775" cy="499175"/>
            </a:xfrm>
            <a:custGeom>
              <a:avLst/>
              <a:gdLst/>
              <a:ahLst/>
              <a:cxnLst/>
              <a:rect l="l" t="t" r="r" b="b"/>
              <a:pathLst>
                <a:path w="38791" h="19967" extrusionOk="0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13"/>
            <p:cNvSpPr/>
            <p:nvPr/>
          </p:nvSpPr>
          <p:spPr>
            <a:xfrm>
              <a:off x="993950" y="2188850"/>
              <a:ext cx="823875" cy="448700"/>
            </a:xfrm>
            <a:custGeom>
              <a:avLst/>
              <a:gdLst/>
              <a:ahLst/>
              <a:cxnLst/>
              <a:rect l="l" t="t" r="r" b="b"/>
              <a:pathLst>
                <a:path w="32955" h="17948" extrusionOk="0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13"/>
            <p:cNvSpPr/>
            <p:nvPr/>
          </p:nvSpPr>
          <p:spPr>
            <a:xfrm>
              <a:off x="1017000" y="2199825"/>
              <a:ext cx="718550" cy="375200"/>
            </a:xfrm>
            <a:custGeom>
              <a:avLst/>
              <a:gdLst/>
              <a:ahLst/>
              <a:cxnLst/>
              <a:rect l="l" t="t" r="r" b="b"/>
              <a:pathLst>
                <a:path w="28742" h="15008" extrusionOk="0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13"/>
            <p:cNvSpPr/>
            <p:nvPr/>
          </p:nvSpPr>
          <p:spPr>
            <a:xfrm>
              <a:off x="1051000" y="2176800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13"/>
            <p:cNvSpPr/>
            <p:nvPr/>
          </p:nvSpPr>
          <p:spPr>
            <a:xfrm>
              <a:off x="1176050" y="2151575"/>
              <a:ext cx="504650" cy="233675"/>
            </a:xfrm>
            <a:custGeom>
              <a:avLst/>
              <a:gdLst/>
              <a:ahLst/>
              <a:cxnLst/>
              <a:rect l="l" t="t" r="r" b="b"/>
              <a:pathLst>
                <a:path w="20186" h="9347" extrusionOk="0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13"/>
            <p:cNvSpPr/>
            <p:nvPr/>
          </p:nvSpPr>
          <p:spPr>
            <a:xfrm>
              <a:off x="1145350" y="2127425"/>
              <a:ext cx="509025" cy="235875"/>
            </a:xfrm>
            <a:custGeom>
              <a:avLst/>
              <a:gdLst/>
              <a:ahLst/>
              <a:cxnLst/>
              <a:rect l="l" t="t" r="r" b="b"/>
              <a:pathLst>
                <a:path w="20361" h="9435" extrusionOk="0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13"/>
            <p:cNvSpPr/>
            <p:nvPr/>
          </p:nvSpPr>
          <p:spPr>
            <a:xfrm>
              <a:off x="1190325" y="2262350"/>
              <a:ext cx="66950" cy="38425"/>
            </a:xfrm>
            <a:custGeom>
              <a:avLst/>
              <a:gdLst/>
              <a:ahLst/>
              <a:cxnLst/>
              <a:rect l="l" t="t" r="r" b="b"/>
              <a:pathLst>
                <a:path w="2678" h="1537" extrusionOk="0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13"/>
            <p:cNvSpPr/>
            <p:nvPr/>
          </p:nvSpPr>
          <p:spPr>
            <a:xfrm>
              <a:off x="916075" y="2376450"/>
              <a:ext cx="69125" cy="47200"/>
            </a:xfrm>
            <a:custGeom>
              <a:avLst/>
              <a:gdLst/>
              <a:ahLst/>
              <a:cxnLst/>
              <a:rect l="l" t="t" r="r" b="b"/>
              <a:pathLst>
                <a:path w="2765" h="1888" extrusionOk="0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13"/>
            <p:cNvSpPr/>
            <p:nvPr/>
          </p:nvSpPr>
          <p:spPr>
            <a:xfrm>
              <a:off x="1008225" y="2288700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13"/>
            <p:cNvSpPr/>
            <p:nvPr/>
          </p:nvSpPr>
          <p:spPr>
            <a:xfrm>
              <a:off x="1671900" y="2078075"/>
              <a:ext cx="158000" cy="82300"/>
            </a:xfrm>
            <a:custGeom>
              <a:avLst/>
              <a:gdLst/>
              <a:ahLst/>
              <a:cxnLst/>
              <a:rect l="l" t="t" r="r" b="b"/>
              <a:pathLst>
                <a:path w="6320" h="3292" extrusionOk="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13"/>
            <p:cNvSpPr/>
            <p:nvPr/>
          </p:nvSpPr>
          <p:spPr>
            <a:xfrm>
              <a:off x="1645575" y="2080250"/>
              <a:ext cx="110825" cy="55975"/>
            </a:xfrm>
            <a:custGeom>
              <a:avLst/>
              <a:gdLst/>
              <a:ahLst/>
              <a:cxnLst/>
              <a:rect l="l" t="t" r="r" b="b"/>
              <a:pathLst>
                <a:path w="4433" h="2239" extrusionOk="0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3" name="Google Shape;2943;p113"/>
          <p:cNvGrpSpPr/>
          <p:nvPr/>
        </p:nvGrpSpPr>
        <p:grpSpPr>
          <a:xfrm>
            <a:off x="-4743450" y="1969175"/>
            <a:ext cx="7143750" cy="4509800"/>
            <a:chOff x="238125" y="602600"/>
            <a:chExt cx="7143750" cy="4509800"/>
          </a:xfrm>
        </p:grpSpPr>
        <p:sp>
          <p:nvSpPr>
            <p:cNvPr id="2944" name="Google Shape;2944;p113"/>
            <p:cNvSpPr/>
            <p:nvPr/>
          </p:nvSpPr>
          <p:spPr>
            <a:xfrm>
              <a:off x="2514425" y="1130250"/>
              <a:ext cx="218325" cy="579250"/>
            </a:xfrm>
            <a:custGeom>
              <a:avLst/>
              <a:gdLst/>
              <a:ahLst/>
              <a:cxnLst/>
              <a:rect l="l" t="t" r="r" b="b"/>
              <a:pathLst>
                <a:path w="8733" h="23170" extrusionOk="0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13"/>
            <p:cNvSpPr/>
            <p:nvPr/>
          </p:nvSpPr>
          <p:spPr>
            <a:xfrm>
              <a:off x="1900100" y="1539425"/>
              <a:ext cx="342275" cy="551825"/>
            </a:xfrm>
            <a:custGeom>
              <a:avLst/>
              <a:gdLst/>
              <a:ahLst/>
              <a:cxnLst/>
              <a:rect l="l" t="t" r="r" b="b"/>
              <a:pathLst>
                <a:path w="13691" h="22073" extrusionOk="0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13"/>
            <p:cNvSpPr/>
            <p:nvPr/>
          </p:nvSpPr>
          <p:spPr>
            <a:xfrm>
              <a:off x="2455175" y="1144500"/>
              <a:ext cx="289650" cy="673600"/>
            </a:xfrm>
            <a:custGeom>
              <a:avLst/>
              <a:gdLst/>
              <a:ahLst/>
              <a:cxnLst/>
              <a:rect l="l" t="t" r="r" b="b"/>
              <a:pathLst>
                <a:path w="11586" h="26944" extrusionOk="0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13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13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13"/>
            <p:cNvSpPr/>
            <p:nvPr/>
          </p:nvSpPr>
          <p:spPr>
            <a:xfrm>
              <a:off x="2390450" y="1169750"/>
              <a:ext cx="283050" cy="636275"/>
            </a:xfrm>
            <a:custGeom>
              <a:avLst/>
              <a:gdLst/>
              <a:ahLst/>
              <a:cxnLst/>
              <a:rect l="l" t="t" r="r" b="b"/>
              <a:pathLst>
                <a:path w="11322" h="25451" extrusionOk="0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13"/>
            <p:cNvSpPr/>
            <p:nvPr/>
          </p:nvSpPr>
          <p:spPr>
            <a:xfrm>
              <a:off x="2312575" y="1160975"/>
              <a:ext cx="334600" cy="736100"/>
            </a:xfrm>
            <a:custGeom>
              <a:avLst/>
              <a:gdLst/>
              <a:ahLst/>
              <a:cxnLst/>
              <a:rect l="l" t="t" r="r" b="b"/>
              <a:pathLst>
                <a:path w="13384" h="29444" extrusionOk="0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13"/>
            <p:cNvSpPr/>
            <p:nvPr/>
          </p:nvSpPr>
          <p:spPr>
            <a:xfrm>
              <a:off x="3607050" y="1646950"/>
              <a:ext cx="2156750" cy="843625"/>
            </a:xfrm>
            <a:custGeom>
              <a:avLst/>
              <a:gdLst/>
              <a:ahLst/>
              <a:cxnLst/>
              <a:rect l="l" t="t" r="r" b="b"/>
              <a:pathLst>
                <a:path w="86270" h="33745" extrusionOk="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13"/>
            <p:cNvSpPr/>
            <p:nvPr/>
          </p:nvSpPr>
          <p:spPr>
            <a:xfrm>
              <a:off x="3588400" y="602600"/>
              <a:ext cx="724050" cy="816175"/>
            </a:xfrm>
            <a:custGeom>
              <a:avLst/>
              <a:gdLst/>
              <a:ahLst/>
              <a:cxnLst/>
              <a:rect l="l" t="t" r="r" b="b"/>
              <a:pathLst>
                <a:path w="28962" h="32647" extrusionOk="0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13"/>
            <p:cNvSpPr/>
            <p:nvPr/>
          </p:nvSpPr>
          <p:spPr>
            <a:xfrm>
              <a:off x="3593875" y="1881700"/>
              <a:ext cx="2005375" cy="782200"/>
            </a:xfrm>
            <a:custGeom>
              <a:avLst/>
              <a:gdLst/>
              <a:ahLst/>
              <a:cxnLst/>
              <a:rect l="l" t="t" r="r" b="b"/>
              <a:pathLst>
                <a:path w="80215" h="31288" extrusionOk="0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13"/>
            <p:cNvSpPr/>
            <p:nvPr/>
          </p:nvSpPr>
          <p:spPr>
            <a:xfrm>
              <a:off x="3578525" y="772625"/>
              <a:ext cx="221625" cy="436625"/>
            </a:xfrm>
            <a:custGeom>
              <a:avLst/>
              <a:gdLst/>
              <a:ahLst/>
              <a:cxnLst/>
              <a:rect l="l" t="t" r="r" b="b"/>
              <a:pathLst>
                <a:path w="8865" h="17465" extrusionOk="0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13"/>
            <p:cNvSpPr/>
            <p:nvPr/>
          </p:nvSpPr>
          <p:spPr>
            <a:xfrm>
              <a:off x="3094725" y="818700"/>
              <a:ext cx="223825" cy="558400"/>
            </a:xfrm>
            <a:custGeom>
              <a:avLst/>
              <a:gdLst/>
              <a:ahLst/>
              <a:cxnLst/>
              <a:rect l="l" t="t" r="r" b="b"/>
              <a:pathLst>
                <a:path w="8953" h="22336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13"/>
            <p:cNvSpPr/>
            <p:nvPr/>
          </p:nvSpPr>
          <p:spPr>
            <a:xfrm>
              <a:off x="2789775" y="804425"/>
              <a:ext cx="392750" cy="774525"/>
            </a:xfrm>
            <a:custGeom>
              <a:avLst/>
              <a:gdLst/>
              <a:ahLst/>
              <a:cxnLst/>
              <a:rect l="l" t="t" r="r" b="b"/>
              <a:pathLst>
                <a:path w="15710" h="30981" extrusionOk="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13"/>
            <p:cNvSpPr/>
            <p:nvPr/>
          </p:nvSpPr>
          <p:spPr>
            <a:xfrm>
              <a:off x="2674575" y="1020550"/>
              <a:ext cx="230400" cy="590225"/>
            </a:xfrm>
            <a:custGeom>
              <a:avLst/>
              <a:gdLst/>
              <a:ahLst/>
              <a:cxnLst/>
              <a:rect l="l" t="t" r="r" b="b"/>
              <a:pathLst>
                <a:path w="9216" h="23609" extrusionOk="0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13"/>
            <p:cNvSpPr/>
            <p:nvPr/>
          </p:nvSpPr>
          <p:spPr>
            <a:xfrm>
              <a:off x="2044900" y="1165350"/>
              <a:ext cx="481600" cy="961000"/>
            </a:xfrm>
            <a:custGeom>
              <a:avLst/>
              <a:gdLst/>
              <a:ahLst/>
              <a:cxnLst/>
              <a:rect l="l" t="t" r="r" b="b"/>
              <a:pathLst>
                <a:path w="19264" h="38440" extrusionOk="0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13"/>
            <p:cNvSpPr/>
            <p:nvPr/>
          </p:nvSpPr>
          <p:spPr>
            <a:xfrm>
              <a:off x="3057425" y="781400"/>
              <a:ext cx="247950" cy="648350"/>
            </a:xfrm>
            <a:custGeom>
              <a:avLst/>
              <a:gdLst/>
              <a:ahLst/>
              <a:cxnLst/>
              <a:rect l="l" t="t" r="r" b="b"/>
              <a:pathLst>
                <a:path w="9918" h="25934" extrusionOk="0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13"/>
            <p:cNvSpPr/>
            <p:nvPr/>
          </p:nvSpPr>
          <p:spPr>
            <a:xfrm>
              <a:off x="3021225" y="785800"/>
              <a:ext cx="255650" cy="654925"/>
            </a:xfrm>
            <a:custGeom>
              <a:avLst/>
              <a:gdLst/>
              <a:ahLst/>
              <a:cxnLst/>
              <a:rect l="l" t="t" r="r" b="b"/>
              <a:pathLst>
                <a:path w="10226" h="26197" extrusionOk="0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13"/>
            <p:cNvSpPr/>
            <p:nvPr/>
          </p:nvSpPr>
          <p:spPr>
            <a:xfrm>
              <a:off x="2918125" y="827475"/>
              <a:ext cx="313750" cy="633000"/>
            </a:xfrm>
            <a:custGeom>
              <a:avLst/>
              <a:gdLst/>
              <a:ahLst/>
              <a:cxnLst/>
              <a:rect l="l" t="t" r="r" b="b"/>
              <a:pathLst>
                <a:path w="12550" h="25320" extrusionOk="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13"/>
            <p:cNvSpPr/>
            <p:nvPr/>
          </p:nvSpPr>
          <p:spPr>
            <a:xfrm>
              <a:off x="2828150" y="830775"/>
              <a:ext cx="373025" cy="702100"/>
            </a:xfrm>
            <a:custGeom>
              <a:avLst/>
              <a:gdLst/>
              <a:ahLst/>
              <a:cxnLst/>
              <a:rect l="l" t="t" r="r" b="b"/>
              <a:pathLst>
                <a:path w="14921" h="28084" extrusionOk="0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13"/>
            <p:cNvSpPr/>
            <p:nvPr/>
          </p:nvSpPr>
          <p:spPr>
            <a:xfrm>
              <a:off x="2789775" y="802250"/>
              <a:ext cx="359825" cy="736100"/>
            </a:xfrm>
            <a:custGeom>
              <a:avLst/>
              <a:gdLst/>
              <a:ahLst/>
              <a:cxnLst/>
              <a:rect l="l" t="t" r="r" b="b"/>
              <a:pathLst>
                <a:path w="14393" h="29444" extrusionOk="0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13"/>
            <p:cNvSpPr/>
            <p:nvPr/>
          </p:nvSpPr>
          <p:spPr>
            <a:xfrm>
              <a:off x="2754650" y="825275"/>
              <a:ext cx="332425" cy="722950"/>
            </a:xfrm>
            <a:custGeom>
              <a:avLst/>
              <a:gdLst/>
              <a:ahLst/>
              <a:cxnLst/>
              <a:rect l="l" t="t" r="r" b="b"/>
              <a:pathLst>
                <a:path w="13297" h="28918" extrusionOk="0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13"/>
            <p:cNvSpPr/>
            <p:nvPr/>
          </p:nvSpPr>
          <p:spPr>
            <a:xfrm>
              <a:off x="2734925" y="958025"/>
              <a:ext cx="270975" cy="606675"/>
            </a:xfrm>
            <a:custGeom>
              <a:avLst/>
              <a:gdLst/>
              <a:ahLst/>
              <a:cxnLst/>
              <a:rect l="l" t="t" r="r" b="b"/>
              <a:pathLst>
                <a:path w="10839" h="24267" extrusionOk="0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13"/>
            <p:cNvSpPr/>
            <p:nvPr/>
          </p:nvSpPr>
          <p:spPr>
            <a:xfrm>
              <a:off x="2697625" y="973375"/>
              <a:ext cx="265500" cy="607775"/>
            </a:xfrm>
            <a:custGeom>
              <a:avLst/>
              <a:gdLst/>
              <a:ahLst/>
              <a:cxnLst/>
              <a:rect l="l" t="t" r="r" b="b"/>
              <a:pathLst>
                <a:path w="10620" h="24311" extrusionOk="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13"/>
            <p:cNvSpPr/>
            <p:nvPr/>
          </p:nvSpPr>
          <p:spPr>
            <a:xfrm>
              <a:off x="2630700" y="1103925"/>
              <a:ext cx="223825" cy="530975"/>
            </a:xfrm>
            <a:custGeom>
              <a:avLst/>
              <a:gdLst/>
              <a:ahLst/>
              <a:cxnLst/>
              <a:rect l="l" t="t" r="r" b="b"/>
              <a:pathLst>
                <a:path w="8953" h="21239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13"/>
            <p:cNvSpPr/>
            <p:nvPr/>
          </p:nvSpPr>
          <p:spPr>
            <a:xfrm>
              <a:off x="2619725" y="1124775"/>
              <a:ext cx="194200" cy="436625"/>
            </a:xfrm>
            <a:custGeom>
              <a:avLst/>
              <a:gdLst/>
              <a:ahLst/>
              <a:cxnLst/>
              <a:rect l="l" t="t" r="r" b="b"/>
              <a:pathLst>
                <a:path w="7768" h="17465" extrusionOk="0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13"/>
            <p:cNvSpPr/>
            <p:nvPr/>
          </p:nvSpPr>
          <p:spPr>
            <a:xfrm>
              <a:off x="2592300" y="1141225"/>
              <a:ext cx="183225" cy="483800"/>
            </a:xfrm>
            <a:custGeom>
              <a:avLst/>
              <a:gdLst/>
              <a:ahLst/>
              <a:cxnLst/>
              <a:rect l="l" t="t" r="r" b="b"/>
              <a:pathLst>
                <a:path w="7329" h="19352" extrusionOk="0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13"/>
            <p:cNvSpPr/>
            <p:nvPr/>
          </p:nvSpPr>
          <p:spPr>
            <a:xfrm>
              <a:off x="2263200" y="1174125"/>
              <a:ext cx="342300" cy="810725"/>
            </a:xfrm>
            <a:custGeom>
              <a:avLst/>
              <a:gdLst/>
              <a:ahLst/>
              <a:cxnLst/>
              <a:rect l="l" t="t" r="r" b="b"/>
              <a:pathLst>
                <a:path w="13692" h="32429" extrusionOk="0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13"/>
            <p:cNvSpPr/>
            <p:nvPr/>
          </p:nvSpPr>
          <p:spPr>
            <a:xfrm>
              <a:off x="3125450" y="769325"/>
              <a:ext cx="242475" cy="648375"/>
            </a:xfrm>
            <a:custGeom>
              <a:avLst/>
              <a:gdLst/>
              <a:ahLst/>
              <a:cxnLst/>
              <a:rect l="l" t="t" r="r" b="b"/>
              <a:pathLst>
                <a:path w="9699" h="25935" extrusionOk="0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13"/>
            <p:cNvSpPr/>
            <p:nvPr/>
          </p:nvSpPr>
          <p:spPr>
            <a:xfrm>
              <a:off x="3734300" y="758375"/>
              <a:ext cx="1192475" cy="1433800"/>
            </a:xfrm>
            <a:custGeom>
              <a:avLst/>
              <a:gdLst/>
              <a:ahLst/>
              <a:cxnLst/>
              <a:rect l="l" t="t" r="r" b="b"/>
              <a:pathLst>
                <a:path w="47699" h="57352" extrusionOk="0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13"/>
            <p:cNvSpPr/>
            <p:nvPr/>
          </p:nvSpPr>
          <p:spPr>
            <a:xfrm>
              <a:off x="3959175" y="763850"/>
              <a:ext cx="850225" cy="1129950"/>
            </a:xfrm>
            <a:custGeom>
              <a:avLst/>
              <a:gdLst/>
              <a:ahLst/>
              <a:cxnLst/>
              <a:rect l="l" t="t" r="r" b="b"/>
              <a:pathLst>
                <a:path w="34009" h="45198" extrusionOk="0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13"/>
            <p:cNvSpPr/>
            <p:nvPr/>
          </p:nvSpPr>
          <p:spPr>
            <a:xfrm>
              <a:off x="4266350" y="884525"/>
              <a:ext cx="417975" cy="879825"/>
            </a:xfrm>
            <a:custGeom>
              <a:avLst/>
              <a:gdLst/>
              <a:ahLst/>
              <a:cxnLst/>
              <a:rect l="l" t="t" r="r" b="b"/>
              <a:pathLst>
                <a:path w="16719" h="35193" extrusionOk="0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13"/>
            <p:cNvSpPr/>
            <p:nvPr/>
          </p:nvSpPr>
          <p:spPr>
            <a:xfrm>
              <a:off x="3635575" y="1464825"/>
              <a:ext cx="1480975" cy="864475"/>
            </a:xfrm>
            <a:custGeom>
              <a:avLst/>
              <a:gdLst/>
              <a:ahLst/>
              <a:cxnLst/>
              <a:rect l="l" t="t" r="r" b="b"/>
              <a:pathLst>
                <a:path w="59239" h="34579" extrusionOk="0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13"/>
            <p:cNvSpPr/>
            <p:nvPr/>
          </p:nvSpPr>
          <p:spPr>
            <a:xfrm>
              <a:off x="3659700" y="642075"/>
              <a:ext cx="701025" cy="988425"/>
            </a:xfrm>
            <a:custGeom>
              <a:avLst/>
              <a:gdLst/>
              <a:ahLst/>
              <a:cxnLst/>
              <a:rect l="l" t="t" r="r" b="b"/>
              <a:pathLst>
                <a:path w="28041" h="39537" extrusionOk="0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13"/>
            <p:cNvSpPr/>
            <p:nvPr/>
          </p:nvSpPr>
          <p:spPr>
            <a:xfrm>
              <a:off x="3591675" y="2170200"/>
              <a:ext cx="1783775" cy="624225"/>
            </a:xfrm>
            <a:custGeom>
              <a:avLst/>
              <a:gdLst/>
              <a:ahLst/>
              <a:cxnLst/>
              <a:rect l="l" t="t" r="r" b="b"/>
              <a:pathLst>
                <a:path w="71351" h="24969" extrusionOk="0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13"/>
            <p:cNvSpPr/>
            <p:nvPr/>
          </p:nvSpPr>
          <p:spPr>
            <a:xfrm>
              <a:off x="3359125" y="762750"/>
              <a:ext cx="284150" cy="616550"/>
            </a:xfrm>
            <a:custGeom>
              <a:avLst/>
              <a:gdLst/>
              <a:ahLst/>
              <a:cxnLst/>
              <a:rect l="l" t="t" r="r" b="b"/>
              <a:pathLst>
                <a:path w="11366" h="24662" extrusionOk="0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13"/>
            <p:cNvSpPr/>
            <p:nvPr/>
          </p:nvSpPr>
          <p:spPr>
            <a:xfrm>
              <a:off x="4291575" y="2578300"/>
              <a:ext cx="465150" cy="155800"/>
            </a:xfrm>
            <a:custGeom>
              <a:avLst/>
              <a:gdLst/>
              <a:ahLst/>
              <a:cxnLst/>
              <a:rect l="l" t="t" r="r" b="b"/>
              <a:pathLst>
                <a:path w="18606" h="6232" extrusionOk="0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13"/>
            <p:cNvSpPr/>
            <p:nvPr/>
          </p:nvSpPr>
          <p:spPr>
            <a:xfrm>
              <a:off x="3631175" y="2837200"/>
              <a:ext cx="446500" cy="66925"/>
            </a:xfrm>
            <a:custGeom>
              <a:avLst/>
              <a:gdLst/>
              <a:ahLst/>
              <a:cxnLst/>
              <a:rect l="l" t="t" r="r" b="b"/>
              <a:pathLst>
                <a:path w="17860" h="2677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13"/>
            <p:cNvSpPr/>
            <p:nvPr/>
          </p:nvSpPr>
          <p:spPr>
            <a:xfrm>
              <a:off x="3229675" y="767150"/>
              <a:ext cx="275375" cy="654925"/>
            </a:xfrm>
            <a:custGeom>
              <a:avLst/>
              <a:gdLst/>
              <a:ahLst/>
              <a:cxnLst/>
              <a:rect l="l" t="t" r="r" b="b"/>
              <a:pathLst>
                <a:path w="11015" h="26197" extrusionOk="0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13"/>
            <p:cNvSpPr/>
            <p:nvPr/>
          </p:nvSpPr>
          <p:spPr>
            <a:xfrm>
              <a:off x="4717225" y="1245425"/>
              <a:ext cx="38425" cy="278675"/>
            </a:xfrm>
            <a:custGeom>
              <a:avLst/>
              <a:gdLst/>
              <a:ahLst/>
              <a:cxnLst/>
              <a:rect l="l" t="t" r="r" b="b"/>
              <a:pathLst>
                <a:path w="1537" h="11147" extrusionOk="0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13"/>
            <p:cNvSpPr/>
            <p:nvPr/>
          </p:nvSpPr>
          <p:spPr>
            <a:xfrm>
              <a:off x="4744650" y="1146700"/>
              <a:ext cx="39500" cy="377400"/>
            </a:xfrm>
            <a:custGeom>
              <a:avLst/>
              <a:gdLst/>
              <a:ahLst/>
              <a:cxnLst/>
              <a:rect l="l" t="t" r="r" b="b"/>
              <a:pathLst>
                <a:path w="1580" h="15096" extrusionOk="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13"/>
            <p:cNvSpPr/>
            <p:nvPr/>
          </p:nvSpPr>
          <p:spPr>
            <a:xfrm>
              <a:off x="4788525" y="1242150"/>
              <a:ext cx="43900" cy="303900"/>
            </a:xfrm>
            <a:custGeom>
              <a:avLst/>
              <a:gdLst/>
              <a:ahLst/>
              <a:cxnLst/>
              <a:rect l="l" t="t" r="r" b="b"/>
              <a:pathLst>
                <a:path w="1756" h="12156" extrusionOk="0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13"/>
            <p:cNvSpPr/>
            <p:nvPr/>
          </p:nvSpPr>
          <p:spPr>
            <a:xfrm>
              <a:off x="4784125" y="1313450"/>
              <a:ext cx="79025" cy="276475"/>
            </a:xfrm>
            <a:custGeom>
              <a:avLst/>
              <a:gdLst/>
              <a:ahLst/>
              <a:cxnLst/>
              <a:rect l="l" t="t" r="r" b="b"/>
              <a:pathLst>
                <a:path w="3161" h="11059" extrusionOk="0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13"/>
            <p:cNvSpPr/>
            <p:nvPr/>
          </p:nvSpPr>
          <p:spPr>
            <a:xfrm>
              <a:off x="4800600" y="1323325"/>
              <a:ext cx="74600" cy="277575"/>
            </a:xfrm>
            <a:custGeom>
              <a:avLst/>
              <a:gdLst/>
              <a:ahLst/>
              <a:cxnLst/>
              <a:rect l="l" t="t" r="r" b="b"/>
              <a:pathLst>
                <a:path w="2984" h="11103" extrusionOk="0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13"/>
            <p:cNvSpPr/>
            <p:nvPr/>
          </p:nvSpPr>
          <p:spPr>
            <a:xfrm>
              <a:off x="4826925" y="1334300"/>
              <a:ext cx="77900" cy="245750"/>
            </a:xfrm>
            <a:custGeom>
              <a:avLst/>
              <a:gdLst/>
              <a:ahLst/>
              <a:cxnLst/>
              <a:rect l="l" t="t" r="r" b="b"/>
              <a:pathLst>
                <a:path w="3116" h="9830" extrusionOk="0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13"/>
            <p:cNvSpPr/>
            <p:nvPr/>
          </p:nvSpPr>
          <p:spPr>
            <a:xfrm>
              <a:off x="4873000" y="1356225"/>
              <a:ext cx="89975" cy="206275"/>
            </a:xfrm>
            <a:custGeom>
              <a:avLst/>
              <a:gdLst/>
              <a:ahLst/>
              <a:cxnLst/>
              <a:rect l="l" t="t" r="r" b="b"/>
              <a:pathLst>
                <a:path w="3599" h="8251" extrusionOk="0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13"/>
            <p:cNvSpPr/>
            <p:nvPr/>
          </p:nvSpPr>
          <p:spPr>
            <a:xfrm>
              <a:off x="4878475" y="1401200"/>
              <a:ext cx="130575" cy="183225"/>
            </a:xfrm>
            <a:custGeom>
              <a:avLst/>
              <a:gdLst/>
              <a:ahLst/>
              <a:cxnLst/>
              <a:rect l="l" t="t" r="r" b="b"/>
              <a:pathLst>
                <a:path w="5223" h="7329" extrusionOk="0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13"/>
            <p:cNvSpPr/>
            <p:nvPr/>
          </p:nvSpPr>
          <p:spPr>
            <a:xfrm>
              <a:off x="4888350" y="1411075"/>
              <a:ext cx="178850" cy="188725"/>
            </a:xfrm>
            <a:custGeom>
              <a:avLst/>
              <a:gdLst/>
              <a:ahLst/>
              <a:cxnLst/>
              <a:rect l="l" t="t" r="r" b="b"/>
              <a:pathLst>
                <a:path w="7154" h="7549" extrusionOk="0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13"/>
            <p:cNvSpPr/>
            <p:nvPr/>
          </p:nvSpPr>
          <p:spPr>
            <a:xfrm>
              <a:off x="4890550" y="1412175"/>
              <a:ext cx="208450" cy="215050"/>
            </a:xfrm>
            <a:custGeom>
              <a:avLst/>
              <a:gdLst/>
              <a:ahLst/>
              <a:cxnLst/>
              <a:rect l="l" t="t" r="r" b="b"/>
              <a:pathLst>
                <a:path w="8338" h="8602" extrusionOk="0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13"/>
            <p:cNvSpPr/>
            <p:nvPr/>
          </p:nvSpPr>
          <p:spPr>
            <a:xfrm>
              <a:off x="4878475" y="1464825"/>
              <a:ext cx="342300" cy="254550"/>
            </a:xfrm>
            <a:custGeom>
              <a:avLst/>
              <a:gdLst/>
              <a:ahLst/>
              <a:cxnLst/>
              <a:rect l="l" t="t" r="r" b="b"/>
              <a:pathLst>
                <a:path w="13692" h="10182" extrusionOk="0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13"/>
            <p:cNvSpPr/>
            <p:nvPr/>
          </p:nvSpPr>
          <p:spPr>
            <a:xfrm>
              <a:off x="5782425" y="1462650"/>
              <a:ext cx="54875" cy="228200"/>
            </a:xfrm>
            <a:custGeom>
              <a:avLst/>
              <a:gdLst/>
              <a:ahLst/>
              <a:cxnLst/>
              <a:rect l="l" t="t" r="r" b="b"/>
              <a:pathLst>
                <a:path w="2195" h="9128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13"/>
            <p:cNvSpPr/>
            <p:nvPr/>
          </p:nvSpPr>
          <p:spPr>
            <a:xfrm>
              <a:off x="4857625" y="1459350"/>
              <a:ext cx="669225" cy="314875"/>
            </a:xfrm>
            <a:custGeom>
              <a:avLst/>
              <a:gdLst/>
              <a:ahLst/>
              <a:cxnLst/>
              <a:rect l="l" t="t" r="r" b="b"/>
              <a:pathLst>
                <a:path w="26769" h="12595" extrusionOk="0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13"/>
            <p:cNvSpPr/>
            <p:nvPr/>
          </p:nvSpPr>
          <p:spPr>
            <a:xfrm>
              <a:off x="4825825" y="1509825"/>
              <a:ext cx="970875" cy="323625"/>
            </a:xfrm>
            <a:custGeom>
              <a:avLst/>
              <a:gdLst/>
              <a:ahLst/>
              <a:cxnLst/>
              <a:rect l="l" t="t" r="r" b="b"/>
              <a:pathLst>
                <a:path w="38835" h="12945" extrusionOk="0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13"/>
            <p:cNvSpPr/>
            <p:nvPr/>
          </p:nvSpPr>
          <p:spPr>
            <a:xfrm>
              <a:off x="4788525" y="1581125"/>
              <a:ext cx="993925" cy="304975"/>
            </a:xfrm>
            <a:custGeom>
              <a:avLst/>
              <a:gdLst/>
              <a:ahLst/>
              <a:cxnLst/>
              <a:rect l="l" t="t" r="r" b="b"/>
              <a:pathLst>
                <a:path w="39757" h="12199" extrusionOk="0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13"/>
            <p:cNvSpPr/>
            <p:nvPr/>
          </p:nvSpPr>
          <p:spPr>
            <a:xfrm>
              <a:off x="4156650" y="690350"/>
              <a:ext cx="140425" cy="190900"/>
            </a:xfrm>
            <a:custGeom>
              <a:avLst/>
              <a:gdLst/>
              <a:ahLst/>
              <a:cxnLst/>
              <a:rect l="l" t="t" r="r" b="b"/>
              <a:pathLst>
                <a:path w="5617" h="7636" extrusionOk="0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13"/>
            <p:cNvSpPr/>
            <p:nvPr/>
          </p:nvSpPr>
          <p:spPr>
            <a:xfrm>
              <a:off x="3612525" y="2067100"/>
              <a:ext cx="822775" cy="311575"/>
            </a:xfrm>
            <a:custGeom>
              <a:avLst/>
              <a:gdLst/>
              <a:ahLst/>
              <a:cxnLst/>
              <a:rect l="l" t="t" r="r" b="b"/>
              <a:pathLst>
                <a:path w="32911" h="12463" extrusionOk="0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13"/>
            <p:cNvSpPr/>
            <p:nvPr/>
          </p:nvSpPr>
          <p:spPr>
            <a:xfrm>
              <a:off x="3644350" y="658525"/>
              <a:ext cx="620925" cy="835950"/>
            </a:xfrm>
            <a:custGeom>
              <a:avLst/>
              <a:gdLst/>
              <a:ahLst/>
              <a:cxnLst/>
              <a:rect l="l" t="t" r="r" b="b"/>
              <a:pathLst>
                <a:path w="24837" h="33438" extrusionOk="0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13"/>
            <p:cNvSpPr/>
            <p:nvPr/>
          </p:nvSpPr>
          <p:spPr>
            <a:xfrm>
              <a:off x="3615825" y="2072575"/>
              <a:ext cx="833750" cy="351075"/>
            </a:xfrm>
            <a:custGeom>
              <a:avLst/>
              <a:gdLst/>
              <a:ahLst/>
              <a:cxnLst/>
              <a:rect l="l" t="t" r="r" b="b"/>
              <a:pathLst>
                <a:path w="33350" h="14043" extrusionOk="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13"/>
            <p:cNvSpPr/>
            <p:nvPr/>
          </p:nvSpPr>
          <p:spPr>
            <a:xfrm>
              <a:off x="3615825" y="642075"/>
              <a:ext cx="642875" cy="845825"/>
            </a:xfrm>
            <a:custGeom>
              <a:avLst/>
              <a:gdLst/>
              <a:ahLst/>
              <a:cxnLst/>
              <a:rect l="l" t="t" r="r" b="b"/>
              <a:pathLst>
                <a:path w="25715" h="33833" extrusionOk="0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13"/>
            <p:cNvSpPr/>
            <p:nvPr/>
          </p:nvSpPr>
          <p:spPr>
            <a:xfrm>
              <a:off x="3589500" y="2073675"/>
              <a:ext cx="884200" cy="377400"/>
            </a:xfrm>
            <a:custGeom>
              <a:avLst/>
              <a:gdLst/>
              <a:ahLst/>
              <a:cxnLst/>
              <a:rect l="l" t="t" r="r" b="b"/>
              <a:pathLst>
                <a:path w="35368" h="15096" extrusionOk="0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13"/>
            <p:cNvSpPr/>
            <p:nvPr/>
          </p:nvSpPr>
          <p:spPr>
            <a:xfrm>
              <a:off x="3598275" y="630025"/>
              <a:ext cx="656025" cy="832650"/>
            </a:xfrm>
            <a:custGeom>
              <a:avLst/>
              <a:gdLst/>
              <a:ahLst/>
              <a:cxnLst/>
              <a:rect l="l" t="t" r="r" b="b"/>
              <a:pathLst>
                <a:path w="26241" h="33306" extrusionOk="0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13"/>
            <p:cNvSpPr/>
            <p:nvPr/>
          </p:nvSpPr>
          <p:spPr>
            <a:xfrm>
              <a:off x="3611425" y="1686425"/>
              <a:ext cx="2121650" cy="846925"/>
            </a:xfrm>
            <a:custGeom>
              <a:avLst/>
              <a:gdLst/>
              <a:ahLst/>
              <a:cxnLst/>
              <a:rect l="l" t="t" r="r" b="b"/>
              <a:pathLst>
                <a:path w="84866" h="33877" extrusionOk="0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13"/>
            <p:cNvSpPr/>
            <p:nvPr/>
          </p:nvSpPr>
          <p:spPr>
            <a:xfrm>
              <a:off x="3555475" y="722150"/>
              <a:ext cx="443225" cy="703225"/>
            </a:xfrm>
            <a:custGeom>
              <a:avLst/>
              <a:gdLst/>
              <a:ahLst/>
              <a:cxnLst/>
              <a:rect l="l" t="t" r="r" b="b"/>
              <a:pathLst>
                <a:path w="17729" h="28129" extrusionOk="0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13"/>
            <p:cNvSpPr/>
            <p:nvPr/>
          </p:nvSpPr>
          <p:spPr>
            <a:xfrm>
              <a:off x="3597175" y="1741275"/>
              <a:ext cx="2098600" cy="818400"/>
            </a:xfrm>
            <a:custGeom>
              <a:avLst/>
              <a:gdLst/>
              <a:ahLst/>
              <a:cxnLst/>
              <a:rect l="l" t="t" r="r" b="b"/>
              <a:pathLst>
                <a:path w="83944" h="32736" extrusionOk="0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13"/>
            <p:cNvSpPr/>
            <p:nvPr/>
          </p:nvSpPr>
          <p:spPr>
            <a:xfrm>
              <a:off x="3524775" y="759450"/>
              <a:ext cx="388350" cy="654950"/>
            </a:xfrm>
            <a:custGeom>
              <a:avLst/>
              <a:gdLst/>
              <a:ahLst/>
              <a:cxnLst/>
              <a:rect l="l" t="t" r="r" b="b"/>
              <a:pathLst>
                <a:path w="15534" h="26198" extrusionOk="0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13"/>
            <p:cNvSpPr/>
            <p:nvPr/>
          </p:nvSpPr>
          <p:spPr>
            <a:xfrm>
              <a:off x="3586200" y="1781875"/>
              <a:ext cx="2077775" cy="817300"/>
            </a:xfrm>
            <a:custGeom>
              <a:avLst/>
              <a:gdLst/>
              <a:ahLst/>
              <a:cxnLst/>
              <a:rect l="l" t="t" r="r" b="b"/>
              <a:pathLst>
                <a:path w="83111" h="32692" extrusionOk="0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13"/>
            <p:cNvSpPr/>
            <p:nvPr/>
          </p:nvSpPr>
          <p:spPr>
            <a:xfrm>
              <a:off x="3491850" y="750675"/>
              <a:ext cx="392750" cy="747100"/>
            </a:xfrm>
            <a:custGeom>
              <a:avLst/>
              <a:gdLst/>
              <a:ahLst/>
              <a:cxnLst/>
              <a:rect l="l" t="t" r="r" b="b"/>
              <a:pathLst>
                <a:path w="15710" h="29884" extrusionOk="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13"/>
            <p:cNvSpPr/>
            <p:nvPr/>
          </p:nvSpPr>
          <p:spPr>
            <a:xfrm>
              <a:off x="3630075" y="1825750"/>
              <a:ext cx="1999875" cy="810725"/>
            </a:xfrm>
            <a:custGeom>
              <a:avLst/>
              <a:gdLst/>
              <a:ahLst/>
              <a:cxnLst/>
              <a:rect l="l" t="t" r="r" b="b"/>
              <a:pathLst>
                <a:path w="79995" h="32429" extrusionOk="0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13"/>
            <p:cNvSpPr/>
            <p:nvPr/>
          </p:nvSpPr>
          <p:spPr>
            <a:xfrm>
              <a:off x="3466625" y="829675"/>
              <a:ext cx="329125" cy="579250"/>
            </a:xfrm>
            <a:custGeom>
              <a:avLst/>
              <a:gdLst/>
              <a:ahLst/>
              <a:cxnLst/>
              <a:rect l="l" t="t" r="r" b="b"/>
              <a:pathLst>
                <a:path w="13165" h="23170" extrusionOk="0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13"/>
            <p:cNvSpPr/>
            <p:nvPr/>
          </p:nvSpPr>
          <p:spPr>
            <a:xfrm>
              <a:off x="3663000" y="692550"/>
              <a:ext cx="735000" cy="1528150"/>
            </a:xfrm>
            <a:custGeom>
              <a:avLst/>
              <a:gdLst/>
              <a:ahLst/>
              <a:cxnLst/>
              <a:rect l="l" t="t" r="r" b="b"/>
              <a:pathLst>
                <a:path w="29400" h="61126" extrusionOk="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13"/>
            <p:cNvSpPr/>
            <p:nvPr/>
          </p:nvSpPr>
          <p:spPr>
            <a:xfrm>
              <a:off x="3625700" y="691450"/>
              <a:ext cx="766825" cy="1557775"/>
            </a:xfrm>
            <a:custGeom>
              <a:avLst/>
              <a:gdLst/>
              <a:ahLst/>
              <a:cxnLst/>
              <a:rect l="l" t="t" r="r" b="b"/>
              <a:pathLst>
                <a:path w="30673" h="62311" extrusionOk="0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13"/>
            <p:cNvSpPr/>
            <p:nvPr/>
          </p:nvSpPr>
          <p:spPr>
            <a:xfrm>
              <a:off x="3681625" y="1993600"/>
              <a:ext cx="702125" cy="310475"/>
            </a:xfrm>
            <a:custGeom>
              <a:avLst/>
              <a:gdLst/>
              <a:ahLst/>
              <a:cxnLst/>
              <a:rect l="l" t="t" r="r" b="b"/>
              <a:pathLst>
                <a:path w="28085" h="12419" extrusionOk="0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13"/>
            <p:cNvSpPr/>
            <p:nvPr/>
          </p:nvSpPr>
          <p:spPr>
            <a:xfrm>
              <a:off x="3646525" y="689250"/>
              <a:ext cx="639600" cy="988425"/>
            </a:xfrm>
            <a:custGeom>
              <a:avLst/>
              <a:gdLst/>
              <a:ahLst/>
              <a:cxnLst/>
              <a:rect l="l" t="t" r="r" b="b"/>
              <a:pathLst>
                <a:path w="25584" h="39537" extrusionOk="0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13"/>
            <p:cNvSpPr/>
            <p:nvPr/>
          </p:nvSpPr>
          <p:spPr>
            <a:xfrm>
              <a:off x="3650925" y="2049550"/>
              <a:ext cx="763550" cy="304975"/>
            </a:xfrm>
            <a:custGeom>
              <a:avLst/>
              <a:gdLst/>
              <a:ahLst/>
              <a:cxnLst/>
              <a:rect l="l" t="t" r="r" b="b"/>
              <a:pathLst>
                <a:path w="30542" h="12199" extrusionOk="0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13"/>
            <p:cNvSpPr/>
            <p:nvPr/>
          </p:nvSpPr>
          <p:spPr>
            <a:xfrm>
              <a:off x="3678350" y="670600"/>
              <a:ext cx="591300" cy="788775"/>
            </a:xfrm>
            <a:custGeom>
              <a:avLst/>
              <a:gdLst/>
              <a:ahLst/>
              <a:cxnLst/>
              <a:rect l="l" t="t" r="r" b="b"/>
              <a:pathLst>
                <a:path w="23652" h="31551" extrusionOk="0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13"/>
            <p:cNvSpPr/>
            <p:nvPr/>
          </p:nvSpPr>
          <p:spPr>
            <a:xfrm>
              <a:off x="4188450" y="866975"/>
              <a:ext cx="520025" cy="931375"/>
            </a:xfrm>
            <a:custGeom>
              <a:avLst/>
              <a:gdLst/>
              <a:ahLst/>
              <a:cxnLst/>
              <a:rect l="l" t="t" r="r" b="b"/>
              <a:pathLst>
                <a:path w="20801" h="37255" extrusionOk="0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13"/>
            <p:cNvSpPr/>
            <p:nvPr/>
          </p:nvSpPr>
          <p:spPr>
            <a:xfrm>
              <a:off x="4063400" y="858200"/>
              <a:ext cx="670300" cy="974150"/>
            </a:xfrm>
            <a:custGeom>
              <a:avLst/>
              <a:gdLst/>
              <a:ahLst/>
              <a:cxnLst/>
              <a:rect l="l" t="t" r="r" b="b"/>
              <a:pathLst>
                <a:path w="26812" h="38966" extrusionOk="0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13"/>
            <p:cNvSpPr/>
            <p:nvPr/>
          </p:nvSpPr>
          <p:spPr>
            <a:xfrm>
              <a:off x="4019525" y="841725"/>
              <a:ext cx="410300" cy="1012575"/>
            </a:xfrm>
            <a:custGeom>
              <a:avLst/>
              <a:gdLst/>
              <a:ahLst/>
              <a:cxnLst/>
              <a:rect l="l" t="t" r="r" b="b"/>
              <a:pathLst>
                <a:path w="16412" h="40503" extrusionOk="0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13"/>
            <p:cNvSpPr/>
            <p:nvPr/>
          </p:nvSpPr>
          <p:spPr>
            <a:xfrm>
              <a:off x="3981125" y="801150"/>
              <a:ext cx="444300" cy="1074000"/>
            </a:xfrm>
            <a:custGeom>
              <a:avLst/>
              <a:gdLst/>
              <a:ahLst/>
              <a:cxnLst/>
              <a:rect l="l" t="t" r="r" b="b"/>
              <a:pathLst>
                <a:path w="17772" h="42960" extrusionOk="0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13"/>
            <p:cNvSpPr/>
            <p:nvPr/>
          </p:nvSpPr>
          <p:spPr>
            <a:xfrm>
              <a:off x="3930650" y="715575"/>
              <a:ext cx="492600" cy="1197950"/>
            </a:xfrm>
            <a:custGeom>
              <a:avLst/>
              <a:gdLst/>
              <a:ahLst/>
              <a:cxnLst/>
              <a:rect l="l" t="t" r="r" b="b"/>
              <a:pathLst>
                <a:path w="19704" h="47918" extrusionOk="0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13"/>
            <p:cNvSpPr/>
            <p:nvPr/>
          </p:nvSpPr>
          <p:spPr>
            <a:xfrm>
              <a:off x="3904325" y="661825"/>
              <a:ext cx="515625" cy="1271450"/>
            </a:xfrm>
            <a:custGeom>
              <a:avLst/>
              <a:gdLst/>
              <a:ahLst/>
              <a:cxnLst/>
              <a:rect l="l" t="t" r="r" b="b"/>
              <a:pathLst>
                <a:path w="20625" h="50858" extrusionOk="0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13"/>
            <p:cNvSpPr/>
            <p:nvPr/>
          </p:nvSpPr>
          <p:spPr>
            <a:xfrm>
              <a:off x="3881300" y="681575"/>
              <a:ext cx="525475" cy="1276950"/>
            </a:xfrm>
            <a:custGeom>
              <a:avLst/>
              <a:gdLst/>
              <a:ahLst/>
              <a:cxnLst/>
              <a:rect l="l" t="t" r="r" b="b"/>
              <a:pathLst>
                <a:path w="21019" h="51078" extrusionOk="0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13"/>
            <p:cNvSpPr/>
            <p:nvPr/>
          </p:nvSpPr>
          <p:spPr>
            <a:xfrm>
              <a:off x="3850575" y="669500"/>
              <a:ext cx="549625" cy="1310950"/>
            </a:xfrm>
            <a:custGeom>
              <a:avLst/>
              <a:gdLst/>
              <a:ahLst/>
              <a:cxnLst/>
              <a:rect l="l" t="t" r="r" b="b"/>
              <a:pathLst>
                <a:path w="21985" h="52438" extrusionOk="0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13"/>
            <p:cNvSpPr/>
            <p:nvPr/>
          </p:nvSpPr>
          <p:spPr>
            <a:xfrm>
              <a:off x="3590575" y="1937650"/>
              <a:ext cx="1971375" cy="750375"/>
            </a:xfrm>
            <a:custGeom>
              <a:avLst/>
              <a:gdLst/>
              <a:ahLst/>
              <a:cxnLst/>
              <a:rect l="l" t="t" r="r" b="b"/>
              <a:pathLst>
                <a:path w="78855" h="30015" extrusionOk="0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13"/>
            <p:cNvSpPr/>
            <p:nvPr/>
          </p:nvSpPr>
          <p:spPr>
            <a:xfrm>
              <a:off x="3469925" y="764950"/>
              <a:ext cx="299500" cy="582525"/>
            </a:xfrm>
            <a:custGeom>
              <a:avLst/>
              <a:gdLst/>
              <a:ahLst/>
              <a:cxnLst/>
              <a:rect l="l" t="t" r="r" b="b"/>
              <a:pathLst>
                <a:path w="11980" h="23301" extrusionOk="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13"/>
            <p:cNvSpPr/>
            <p:nvPr/>
          </p:nvSpPr>
          <p:spPr>
            <a:xfrm>
              <a:off x="3619100" y="2026500"/>
              <a:ext cx="1900050" cy="686750"/>
            </a:xfrm>
            <a:custGeom>
              <a:avLst/>
              <a:gdLst/>
              <a:ahLst/>
              <a:cxnLst/>
              <a:rect l="l" t="t" r="r" b="b"/>
              <a:pathLst>
                <a:path w="76002" h="27470" extrusionOk="0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13"/>
            <p:cNvSpPr/>
            <p:nvPr/>
          </p:nvSpPr>
          <p:spPr>
            <a:xfrm>
              <a:off x="3437000" y="785800"/>
              <a:ext cx="287450" cy="611050"/>
            </a:xfrm>
            <a:custGeom>
              <a:avLst/>
              <a:gdLst/>
              <a:ahLst/>
              <a:cxnLst/>
              <a:rect l="l" t="t" r="r" b="b"/>
              <a:pathLst>
                <a:path w="11498" h="24442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13"/>
            <p:cNvSpPr/>
            <p:nvPr/>
          </p:nvSpPr>
          <p:spPr>
            <a:xfrm>
              <a:off x="3586200" y="2096725"/>
              <a:ext cx="1884700" cy="640675"/>
            </a:xfrm>
            <a:custGeom>
              <a:avLst/>
              <a:gdLst/>
              <a:ahLst/>
              <a:cxnLst/>
              <a:rect l="l" t="t" r="r" b="b"/>
              <a:pathLst>
                <a:path w="75388" h="25627" extrusionOk="0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13"/>
            <p:cNvSpPr/>
            <p:nvPr/>
          </p:nvSpPr>
          <p:spPr>
            <a:xfrm>
              <a:off x="3416150" y="761650"/>
              <a:ext cx="289650" cy="645075"/>
            </a:xfrm>
            <a:custGeom>
              <a:avLst/>
              <a:gdLst/>
              <a:ahLst/>
              <a:cxnLst/>
              <a:rect l="l" t="t" r="r" b="b"/>
              <a:pathLst>
                <a:path w="11586" h="25803" extrusionOk="0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13"/>
            <p:cNvSpPr/>
            <p:nvPr/>
          </p:nvSpPr>
          <p:spPr>
            <a:xfrm>
              <a:off x="3602650" y="2266750"/>
              <a:ext cx="1732200" cy="549625"/>
            </a:xfrm>
            <a:custGeom>
              <a:avLst/>
              <a:gdLst/>
              <a:ahLst/>
              <a:cxnLst/>
              <a:rect l="l" t="t" r="r" b="b"/>
              <a:pathLst>
                <a:path w="69288" h="21985" extrusionOk="0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13"/>
            <p:cNvSpPr/>
            <p:nvPr/>
          </p:nvSpPr>
          <p:spPr>
            <a:xfrm>
              <a:off x="3338275" y="741900"/>
              <a:ext cx="284150" cy="635200"/>
            </a:xfrm>
            <a:custGeom>
              <a:avLst/>
              <a:gdLst/>
              <a:ahLst/>
              <a:cxnLst/>
              <a:rect l="l" t="t" r="r" b="b"/>
              <a:pathLst>
                <a:path w="11366" h="25408" extrusionOk="0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13"/>
            <p:cNvSpPr/>
            <p:nvPr/>
          </p:nvSpPr>
          <p:spPr>
            <a:xfrm>
              <a:off x="3628975" y="2341350"/>
              <a:ext cx="1621425" cy="496975"/>
            </a:xfrm>
            <a:custGeom>
              <a:avLst/>
              <a:gdLst/>
              <a:ahLst/>
              <a:cxnLst/>
              <a:rect l="l" t="t" r="r" b="b"/>
              <a:pathLst>
                <a:path w="64857" h="19879" extrusionOk="0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13"/>
            <p:cNvSpPr/>
            <p:nvPr/>
          </p:nvSpPr>
          <p:spPr>
            <a:xfrm>
              <a:off x="3316325" y="744100"/>
              <a:ext cx="277575" cy="640675"/>
            </a:xfrm>
            <a:custGeom>
              <a:avLst/>
              <a:gdLst/>
              <a:ahLst/>
              <a:cxnLst/>
              <a:rect l="l" t="t" r="r" b="b"/>
              <a:pathLst>
                <a:path w="11103" h="25627" extrusionOk="0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13"/>
            <p:cNvSpPr/>
            <p:nvPr/>
          </p:nvSpPr>
          <p:spPr>
            <a:xfrm>
              <a:off x="3616925" y="2404975"/>
              <a:ext cx="1567650" cy="455275"/>
            </a:xfrm>
            <a:custGeom>
              <a:avLst/>
              <a:gdLst/>
              <a:ahLst/>
              <a:cxnLst/>
              <a:rect l="l" t="t" r="r" b="b"/>
              <a:pathLst>
                <a:path w="62706" h="18211" extrusionOk="0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13"/>
            <p:cNvSpPr/>
            <p:nvPr/>
          </p:nvSpPr>
          <p:spPr>
            <a:xfrm>
              <a:off x="3272450" y="748500"/>
              <a:ext cx="287450" cy="706500"/>
            </a:xfrm>
            <a:custGeom>
              <a:avLst/>
              <a:gdLst/>
              <a:ahLst/>
              <a:cxnLst/>
              <a:rect l="l" t="t" r="r" b="b"/>
              <a:pathLst>
                <a:path w="11498" h="28260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13"/>
            <p:cNvSpPr/>
            <p:nvPr/>
          </p:nvSpPr>
          <p:spPr>
            <a:xfrm>
              <a:off x="4211500" y="2486150"/>
              <a:ext cx="884200" cy="333525"/>
            </a:xfrm>
            <a:custGeom>
              <a:avLst/>
              <a:gdLst/>
              <a:ahLst/>
              <a:cxnLst/>
              <a:rect l="l" t="t" r="r" b="b"/>
              <a:pathLst>
                <a:path w="35368" h="13341" extrusionOk="0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13"/>
            <p:cNvSpPr/>
            <p:nvPr/>
          </p:nvSpPr>
          <p:spPr>
            <a:xfrm>
              <a:off x="3623500" y="2804275"/>
              <a:ext cx="496975" cy="77925"/>
            </a:xfrm>
            <a:custGeom>
              <a:avLst/>
              <a:gdLst/>
              <a:ahLst/>
              <a:cxnLst/>
              <a:rect l="l" t="t" r="r" b="b"/>
              <a:pathLst>
                <a:path w="19879" h="3117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13"/>
            <p:cNvSpPr/>
            <p:nvPr/>
          </p:nvSpPr>
          <p:spPr>
            <a:xfrm>
              <a:off x="3251600" y="756175"/>
              <a:ext cx="275375" cy="692225"/>
            </a:xfrm>
            <a:custGeom>
              <a:avLst/>
              <a:gdLst/>
              <a:ahLst/>
              <a:cxnLst/>
              <a:rect l="l" t="t" r="r" b="b"/>
              <a:pathLst>
                <a:path w="11015" h="27689" extrusionOk="0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13"/>
            <p:cNvSpPr/>
            <p:nvPr/>
          </p:nvSpPr>
          <p:spPr>
            <a:xfrm>
              <a:off x="3658600" y="1953000"/>
              <a:ext cx="737225" cy="323650"/>
            </a:xfrm>
            <a:custGeom>
              <a:avLst/>
              <a:gdLst/>
              <a:ahLst/>
              <a:cxnLst/>
              <a:rect l="l" t="t" r="r" b="b"/>
              <a:pathLst>
                <a:path w="29489" h="12946" extrusionOk="0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13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13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13"/>
            <p:cNvSpPr/>
            <p:nvPr/>
          </p:nvSpPr>
          <p:spPr>
            <a:xfrm>
              <a:off x="3643250" y="872450"/>
              <a:ext cx="522200" cy="829375"/>
            </a:xfrm>
            <a:custGeom>
              <a:avLst/>
              <a:gdLst/>
              <a:ahLst/>
              <a:cxnLst/>
              <a:rect l="l" t="t" r="r" b="b"/>
              <a:pathLst>
                <a:path w="20888" h="33175" extrusionOk="0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13"/>
            <p:cNvSpPr/>
            <p:nvPr/>
          </p:nvSpPr>
          <p:spPr>
            <a:xfrm>
              <a:off x="3612525" y="2141700"/>
              <a:ext cx="1811200" cy="630800"/>
            </a:xfrm>
            <a:custGeom>
              <a:avLst/>
              <a:gdLst/>
              <a:ahLst/>
              <a:cxnLst/>
              <a:rect l="l" t="t" r="r" b="b"/>
              <a:pathLst>
                <a:path w="72448" h="25232" extrusionOk="0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13"/>
            <p:cNvSpPr/>
            <p:nvPr/>
          </p:nvSpPr>
          <p:spPr>
            <a:xfrm>
              <a:off x="3387650" y="738625"/>
              <a:ext cx="299500" cy="660425"/>
            </a:xfrm>
            <a:custGeom>
              <a:avLst/>
              <a:gdLst/>
              <a:ahLst/>
              <a:cxnLst/>
              <a:rect l="l" t="t" r="r" b="b"/>
              <a:pathLst>
                <a:path w="11980" h="26417" extrusionOk="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13"/>
            <p:cNvSpPr/>
            <p:nvPr/>
          </p:nvSpPr>
          <p:spPr>
            <a:xfrm>
              <a:off x="4327775" y="2656175"/>
              <a:ext cx="230400" cy="66950"/>
            </a:xfrm>
            <a:custGeom>
              <a:avLst/>
              <a:gdLst/>
              <a:ahLst/>
              <a:cxnLst/>
              <a:rect l="l" t="t" r="r" b="b"/>
              <a:pathLst>
                <a:path w="9216" h="2678" extrusionOk="0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13"/>
            <p:cNvSpPr/>
            <p:nvPr/>
          </p:nvSpPr>
          <p:spPr>
            <a:xfrm>
              <a:off x="3893350" y="2910700"/>
              <a:ext cx="171175" cy="15375"/>
            </a:xfrm>
            <a:custGeom>
              <a:avLst/>
              <a:gdLst/>
              <a:ahLst/>
              <a:cxnLst/>
              <a:rect l="l" t="t" r="r" b="b"/>
              <a:pathLst>
                <a:path w="6847" h="615" extrusionOk="0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13"/>
            <p:cNvSpPr/>
            <p:nvPr/>
          </p:nvSpPr>
          <p:spPr>
            <a:xfrm>
              <a:off x="3224175" y="777000"/>
              <a:ext cx="230400" cy="580350"/>
            </a:xfrm>
            <a:custGeom>
              <a:avLst/>
              <a:gdLst/>
              <a:ahLst/>
              <a:cxnLst/>
              <a:rect l="l" t="t" r="r" b="b"/>
              <a:pathLst>
                <a:path w="9216" h="23214" extrusionOk="0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13"/>
            <p:cNvSpPr/>
            <p:nvPr/>
          </p:nvSpPr>
          <p:spPr>
            <a:xfrm>
              <a:off x="4358500" y="2701175"/>
              <a:ext cx="82300" cy="30725"/>
            </a:xfrm>
            <a:custGeom>
              <a:avLst/>
              <a:gdLst/>
              <a:ahLst/>
              <a:cxnLst/>
              <a:rect l="l" t="t" r="r" b="b"/>
              <a:pathLst>
                <a:path w="3292" h="1229" extrusionOk="0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13"/>
            <p:cNvSpPr/>
            <p:nvPr/>
          </p:nvSpPr>
          <p:spPr>
            <a:xfrm>
              <a:off x="3816575" y="2913975"/>
              <a:ext cx="229300" cy="34050"/>
            </a:xfrm>
            <a:custGeom>
              <a:avLst/>
              <a:gdLst/>
              <a:ahLst/>
              <a:cxnLst/>
              <a:rect l="l" t="t" r="r" b="b"/>
              <a:pathLst>
                <a:path w="9172" h="1362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13"/>
            <p:cNvSpPr/>
            <p:nvPr/>
          </p:nvSpPr>
          <p:spPr>
            <a:xfrm>
              <a:off x="3192375" y="766050"/>
              <a:ext cx="239175" cy="620925"/>
            </a:xfrm>
            <a:custGeom>
              <a:avLst/>
              <a:gdLst/>
              <a:ahLst/>
              <a:cxnLst/>
              <a:rect l="l" t="t" r="r" b="b"/>
              <a:pathLst>
                <a:path w="9567" h="24837" extrusionOk="0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13"/>
            <p:cNvSpPr/>
            <p:nvPr/>
          </p:nvSpPr>
          <p:spPr>
            <a:xfrm>
              <a:off x="3859350" y="2946900"/>
              <a:ext cx="105350" cy="24150"/>
            </a:xfrm>
            <a:custGeom>
              <a:avLst/>
              <a:gdLst/>
              <a:ahLst/>
              <a:cxnLst/>
              <a:rect l="l" t="t" r="r" b="b"/>
              <a:pathLst>
                <a:path w="4214" h="966" extrusionOk="0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13"/>
            <p:cNvSpPr/>
            <p:nvPr/>
          </p:nvSpPr>
          <p:spPr>
            <a:xfrm>
              <a:off x="3161650" y="766050"/>
              <a:ext cx="238075" cy="613250"/>
            </a:xfrm>
            <a:custGeom>
              <a:avLst/>
              <a:gdLst/>
              <a:ahLst/>
              <a:cxnLst/>
              <a:rect l="l" t="t" r="r" b="b"/>
              <a:pathLst>
                <a:path w="9523" h="24530" extrusionOk="0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13"/>
            <p:cNvSpPr/>
            <p:nvPr/>
          </p:nvSpPr>
          <p:spPr>
            <a:xfrm>
              <a:off x="4527425" y="1110500"/>
              <a:ext cx="63650" cy="151425"/>
            </a:xfrm>
            <a:custGeom>
              <a:avLst/>
              <a:gdLst/>
              <a:ahLst/>
              <a:cxnLst/>
              <a:rect l="l" t="t" r="r" b="b"/>
              <a:pathLst>
                <a:path w="2546" h="6057" extrusionOk="0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13"/>
            <p:cNvSpPr/>
            <p:nvPr/>
          </p:nvSpPr>
          <p:spPr>
            <a:xfrm>
              <a:off x="4484650" y="1084175"/>
              <a:ext cx="129475" cy="362025"/>
            </a:xfrm>
            <a:custGeom>
              <a:avLst/>
              <a:gdLst/>
              <a:ahLst/>
              <a:cxnLst/>
              <a:rect l="l" t="t" r="r" b="b"/>
              <a:pathLst>
                <a:path w="5179" h="14481" extrusionOk="0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13"/>
            <p:cNvSpPr/>
            <p:nvPr/>
          </p:nvSpPr>
          <p:spPr>
            <a:xfrm>
              <a:off x="4367275" y="1051275"/>
              <a:ext cx="268800" cy="559500"/>
            </a:xfrm>
            <a:custGeom>
              <a:avLst/>
              <a:gdLst/>
              <a:ahLst/>
              <a:cxnLst/>
              <a:rect l="l" t="t" r="r" b="b"/>
              <a:pathLst>
                <a:path w="10752" h="22380" extrusionOk="0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13"/>
            <p:cNvSpPr/>
            <p:nvPr/>
          </p:nvSpPr>
          <p:spPr>
            <a:xfrm>
              <a:off x="4316800" y="908650"/>
              <a:ext cx="344500" cy="822775"/>
            </a:xfrm>
            <a:custGeom>
              <a:avLst/>
              <a:gdLst/>
              <a:ahLst/>
              <a:cxnLst/>
              <a:rect l="l" t="t" r="r" b="b"/>
              <a:pathLst>
                <a:path w="13780" h="32911" extrusionOk="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13"/>
            <p:cNvSpPr/>
            <p:nvPr/>
          </p:nvSpPr>
          <p:spPr>
            <a:xfrm>
              <a:off x="4111675" y="1612925"/>
              <a:ext cx="55975" cy="64750"/>
            </a:xfrm>
            <a:custGeom>
              <a:avLst/>
              <a:gdLst/>
              <a:ahLst/>
              <a:cxnLst/>
              <a:rect l="l" t="t" r="r" b="b"/>
              <a:pathLst>
                <a:path w="2239" h="2590" extrusionOk="0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13"/>
            <p:cNvSpPr/>
            <p:nvPr/>
          </p:nvSpPr>
          <p:spPr>
            <a:xfrm>
              <a:off x="2076700" y="1162050"/>
              <a:ext cx="490400" cy="941275"/>
            </a:xfrm>
            <a:custGeom>
              <a:avLst/>
              <a:gdLst/>
              <a:ahLst/>
              <a:cxnLst/>
              <a:rect l="l" t="t" r="r" b="b"/>
              <a:pathLst>
                <a:path w="19616" h="37651" extrusionOk="0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13"/>
            <p:cNvSpPr/>
            <p:nvPr/>
          </p:nvSpPr>
          <p:spPr>
            <a:xfrm>
              <a:off x="1913250" y="1401200"/>
              <a:ext cx="382875" cy="744900"/>
            </a:xfrm>
            <a:custGeom>
              <a:avLst/>
              <a:gdLst/>
              <a:ahLst/>
              <a:cxnLst/>
              <a:rect l="l" t="t" r="r" b="b"/>
              <a:pathLst>
                <a:path w="15315" h="29796" extrusionOk="0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13"/>
            <p:cNvSpPr/>
            <p:nvPr/>
          </p:nvSpPr>
          <p:spPr>
            <a:xfrm>
              <a:off x="1927525" y="1297000"/>
              <a:ext cx="446500" cy="875425"/>
            </a:xfrm>
            <a:custGeom>
              <a:avLst/>
              <a:gdLst/>
              <a:ahLst/>
              <a:cxnLst/>
              <a:rect l="l" t="t" r="r" b="b"/>
              <a:pathLst>
                <a:path w="17860" h="35017" extrusionOk="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13"/>
            <p:cNvSpPr/>
            <p:nvPr/>
          </p:nvSpPr>
          <p:spPr>
            <a:xfrm>
              <a:off x="1977975" y="1250925"/>
              <a:ext cx="449800" cy="917125"/>
            </a:xfrm>
            <a:custGeom>
              <a:avLst/>
              <a:gdLst/>
              <a:ahLst/>
              <a:cxnLst/>
              <a:rect l="l" t="t" r="r" b="b"/>
              <a:pathLst>
                <a:path w="17992" h="36685" extrusionOk="0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13"/>
            <p:cNvSpPr/>
            <p:nvPr/>
          </p:nvSpPr>
          <p:spPr>
            <a:xfrm>
              <a:off x="2010875" y="1153275"/>
              <a:ext cx="468450" cy="980750"/>
            </a:xfrm>
            <a:custGeom>
              <a:avLst/>
              <a:gdLst/>
              <a:ahLst/>
              <a:cxnLst/>
              <a:rect l="l" t="t" r="r" b="b"/>
              <a:pathLst>
                <a:path w="18738" h="39230" extrusionOk="0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13"/>
            <p:cNvSpPr/>
            <p:nvPr/>
          </p:nvSpPr>
          <p:spPr>
            <a:xfrm>
              <a:off x="1860600" y="1609650"/>
              <a:ext cx="307175" cy="510125"/>
            </a:xfrm>
            <a:custGeom>
              <a:avLst/>
              <a:gdLst/>
              <a:ahLst/>
              <a:cxnLst/>
              <a:rect l="l" t="t" r="r" b="b"/>
              <a:pathLst>
                <a:path w="12287" h="20405" extrusionOk="0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13"/>
            <p:cNvSpPr/>
            <p:nvPr/>
          </p:nvSpPr>
          <p:spPr>
            <a:xfrm>
              <a:off x="3805600" y="1948625"/>
              <a:ext cx="105350" cy="186500"/>
            </a:xfrm>
            <a:custGeom>
              <a:avLst/>
              <a:gdLst/>
              <a:ahLst/>
              <a:cxnLst/>
              <a:rect l="l" t="t" r="r" b="b"/>
              <a:pathLst>
                <a:path w="4214" h="7460" extrusionOk="0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13"/>
            <p:cNvSpPr/>
            <p:nvPr/>
          </p:nvSpPr>
          <p:spPr>
            <a:xfrm>
              <a:off x="3788050" y="1933250"/>
              <a:ext cx="133850" cy="229300"/>
            </a:xfrm>
            <a:custGeom>
              <a:avLst/>
              <a:gdLst/>
              <a:ahLst/>
              <a:cxnLst/>
              <a:rect l="l" t="t" r="r" b="b"/>
              <a:pathLst>
                <a:path w="5354" h="9172" extrusionOk="0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13"/>
            <p:cNvSpPr/>
            <p:nvPr/>
          </p:nvSpPr>
          <p:spPr>
            <a:xfrm>
              <a:off x="3671775" y="2997350"/>
              <a:ext cx="187600" cy="399350"/>
            </a:xfrm>
            <a:custGeom>
              <a:avLst/>
              <a:gdLst/>
              <a:ahLst/>
              <a:cxnLst/>
              <a:rect l="l" t="t" r="r" b="b"/>
              <a:pathLst>
                <a:path w="7504" h="15974" extrusionOk="0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13"/>
            <p:cNvSpPr/>
            <p:nvPr/>
          </p:nvSpPr>
          <p:spPr>
            <a:xfrm>
              <a:off x="3577425" y="2967725"/>
              <a:ext cx="311575" cy="471750"/>
            </a:xfrm>
            <a:custGeom>
              <a:avLst/>
              <a:gdLst/>
              <a:ahLst/>
              <a:cxnLst/>
              <a:rect l="l" t="t" r="r" b="b"/>
              <a:pathLst>
                <a:path w="12463" h="18870" extrusionOk="0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13"/>
            <p:cNvSpPr/>
            <p:nvPr/>
          </p:nvSpPr>
          <p:spPr>
            <a:xfrm>
              <a:off x="3642150" y="2927150"/>
              <a:ext cx="329125" cy="352150"/>
            </a:xfrm>
            <a:custGeom>
              <a:avLst/>
              <a:gdLst/>
              <a:ahLst/>
              <a:cxnLst/>
              <a:rect l="l" t="t" r="r" b="b"/>
              <a:pathLst>
                <a:path w="13165" h="14086" extrusionOk="0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13"/>
            <p:cNvSpPr/>
            <p:nvPr/>
          </p:nvSpPr>
          <p:spPr>
            <a:xfrm>
              <a:off x="3625700" y="2886550"/>
              <a:ext cx="275375" cy="360950"/>
            </a:xfrm>
            <a:custGeom>
              <a:avLst/>
              <a:gdLst/>
              <a:ahLst/>
              <a:cxnLst/>
              <a:rect l="l" t="t" r="r" b="b"/>
              <a:pathLst>
                <a:path w="11015" h="14438" extrusionOk="0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13"/>
            <p:cNvSpPr/>
            <p:nvPr/>
          </p:nvSpPr>
          <p:spPr>
            <a:xfrm>
              <a:off x="3703575" y="3053300"/>
              <a:ext cx="118500" cy="174450"/>
            </a:xfrm>
            <a:custGeom>
              <a:avLst/>
              <a:gdLst/>
              <a:ahLst/>
              <a:cxnLst/>
              <a:rect l="l" t="t" r="r" b="b"/>
              <a:pathLst>
                <a:path w="4740" h="6978" extrusionOk="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13"/>
            <p:cNvSpPr/>
            <p:nvPr/>
          </p:nvSpPr>
          <p:spPr>
            <a:xfrm>
              <a:off x="3689325" y="3025875"/>
              <a:ext cx="149200" cy="218325"/>
            </a:xfrm>
            <a:custGeom>
              <a:avLst/>
              <a:gdLst/>
              <a:ahLst/>
              <a:cxnLst/>
              <a:rect l="l" t="t" r="r" b="b"/>
              <a:pathLst>
                <a:path w="5968" h="8733" extrusionOk="0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13"/>
            <p:cNvSpPr/>
            <p:nvPr/>
          </p:nvSpPr>
          <p:spPr>
            <a:xfrm>
              <a:off x="3745275" y="2955675"/>
              <a:ext cx="168950" cy="217225"/>
            </a:xfrm>
            <a:custGeom>
              <a:avLst/>
              <a:gdLst/>
              <a:ahLst/>
              <a:cxnLst/>
              <a:rect l="l" t="t" r="r" b="b"/>
              <a:pathLst>
                <a:path w="6758" h="8689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13"/>
            <p:cNvSpPr/>
            <p:nvPr/>
          </p:nvSpPr>
          <p:spPr>
            <a:xfrm>
              <a:off x="3838500" y="2980900"/>
              <a:ext cx="96575" cy="170050"/>
            </a:xfrm>
            <a:custGeom>
              <a:avLst/>
              <a:gdLst/>
              <a:ahLst/>
              <a:cxnLst/>
              <a:rect l="l" t="t" r="r" b="b"/>
              <a:pathLst>
                <a:path w="3863" h="6802" extrusionOk="0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13"/>
            <p:cNvSpPr/>
            <p:nvPr/>
          </p:nvSpPr>
          <p:spPr>
            <a:xfrm>
              <a:off x="6159800" y="3992350"/>
              <a:ext cx="10975" cy="43900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13"/>
            <p:cNvSpPr/>
            <p:nvPr/>
          </p:nvSpPr>
          <p:spPr>
            <a:xfrm>
              <a:off x="6108225" y="4190900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13"/>
            <p:cNvSpPr/>
            <p:nvPr/>
          </p:nvSpPr>
          <p:spPr>
            <a:xfrm>
              <a:off x="6367125" y="4108625"/>
              <a:ext cx="36225" cy="30750"/>
            </a:xfrm>
            <a:custGeom>
              <a:avLst/>
              <a:gdLst/>
              <a:ahLst/>
              <a:cxnLst/>
              <a:rect l="l" t="t" r="r" b="b"/>
              <a:pathLst>
                <a:path w="1449" h="1230" extrusionOk="0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13"/>
            <p:cNvSpPr/>
            <p:nvPr/>
          </p:nvSpPr>
          <p:spPr>
            <a:xfrm>
              <a:off x="5861400" y="5099225"/>
              <a:ext cx="47200" cy="13175"/>
            </a:xfrm>
            <a:custGeom>
              <a:avLst/>
              <a:gdLst/>
              <a:ahLst/>
              <a:cxnLst/>
              <a:rect l="l" t="t" r="r" b="b"/>
              <a:pathLst>
                <a:path w="1888" h="527" extrusionOk="0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13"/>
            <p:cNvSpPr/>
            <p:nvPr/>
          </p:nvSpPr>
          <p:spPr>
            <a:xfrm>
              <a:off x="5808750" y="4503550"/>
              <a:ext cx="879825" cy="324725"/>
            </a:xfrm>
            <a:custGeom>
              <a:avLst/>
              <a:gdLst/>
              <a:ahLst/>
              <a:cxnLst/>
              <a:rect l="l" t="t" r="r" b="b"/>
              <a:pathLst>
                <a:path w="35193" h="12989" extrusionOk="0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13"/>
            <p:cNvSpPr/>
            <p:nvPr/>
          </p:nvSpPr>
          <p:spPr>
            <a:xfrm>
              <a:off x="5804350" y="4473925"/>
              <a:ext cx="934675" cy="337900"/>
            </a:xfrm>
            <a:custGeom>
              <a:avLst/>
              <a:gdLst/>
              <a:ahLst/>
              <a:cxnLst/>
              <a:rect l="l" t="t" r="r" b="b"/>
              <a:pathLst>
                <a:path w="37387" h="13516" extrusionOk="0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13"/>
            <p:cNvSpPr/>
            <p:nvPr/>
          </p:nvSpPr>
          <p:spPr>
            <a:xfrm>
              <a:off x="5821900" y="4427850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13"/>
            <p:cNvSpPr/>
            <p:nvPr/>
          </p:nvSpPr>
          <p:spPr>
            <a:xfrm>
              <a:off x="5828500" y="4381775"/>
              <a:ext cx="1328500" cy="379600"/>
            </a:xfrm>
            <a:custGeom>
              <a:avLst/>
              <a:gdLst/>
              <a:ahLst/>
              <a:cxnLst/>
              <a:rect l="l" t="t" r="r" b="b"/>
              <a:pathLst>
                <a:path w="53140" h="15184" extrusionOk="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13"/>
            <p:cNvSpPr/>
            <p:nvPr/>
          </p:nvSpPr>
          <p:spPr>
            <a:xfrm>
              <a:off x="5680400" y="4855700"/>
              <a:ext cx="42800" cy="15375"/>
            </a:xfrm>
            <a:custGeom>
              <a:avLst/>
              <a:gdLst/>
              <a:ahLst/>
              <a:cxnLst/>
              <a:rect l="l" t="t" r="r" b="b"/>
              <a:pathLst>
                <a:path w="1712" h="615" extrusionOk="0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13"/>
            <p:cNvSpPr/>
            <p:nvPr/>
          </p:nvSpPr>
          <p:spPr>
            <a:xfrm>
              <a:off x="5660650" y="4828275"/>
              <a:ext cx="138250" cy="42800"/>
            </a:xfrm>
            <a:custGeom>
              <a:avLst/>
              <a:gdLst/>
              <a:ahLst/>
              <a:cxnLst/>
              <a:rect l="l" t="t" r="r" b="b"/>
              <a:pathLst>
                <a:path w="5530" h="1712" extrusionOk="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13"/>
            <p:cNvSpPr/>
            <p:nvPr/>
          </p:nvSpPr>
          <p:spPr>
            <a:xfrm>
              <a:off x="5656250" y="4808525"/>
              <a:ext cx="208475" cy="60350"/>
            </a:xfrm>
            <a:custGeom>
              <a:avLst/>
              <a:gdLst/>
              <a:ahLst/>
              <a:cxnLst/>
              <a:rect l="l" t="t" r="r" b="b"/>
              <a:pathLst>
                <a:path w="8339" h="2414" extrusionOk="0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13"/>
            <p:cNvSpPr/>
            <p:nvPr/>
          </p:nvSpPr>
          <p:spPr>
            <a:xfrm>
              <a:off x="5636525" y="4793150"/>
              <a:ext cx="269875" cy="65850"/>
            </a:xfrm>
            <a:custGeom>
              <a:avLst/>
              <a:gdLst/>
              <a:ahLst/>
              <a:cxnLst/>
              <a:rect l="l" t="t" r="r" b="b"/>
              <a:pathLst>
                <a:path w="10795" h="2634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13"/>
            <p:cNvSpPr/>
            <p:nvPr/>
          </p:nvSpPr>
          <p:spPr>
            <a:xfrm>
              <a:off x="5527900" y="5054250"/>
              <a:ext cx="528800" cy="40600"/>
            </a:xfrm>
            <a:custGeom>
              <a:avLst/>
              <a:gdLst/>
              <a:ahLst/>
              <a:cxnLst/>
              <a:rect l="l" t="t" r="r" b="b"/>
              <a:pathLst>
                <a:path w="21152" h="1624" extrusionOk="0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13"/>
            <p:cNvSpPr/>
            <p:nvPr/>
          </p:nvSpPr>
          <p:spPr>
            <a:xfrm>
              <a:off x="5946975" y="5033400"/>
              <a:ext cx="121775" cy="18675"/>
            </a:xfrm>
            <a:custGeom>
              <a:avLst/>
              <a:gdLst/>
              <a:ahLst/>
              <a:cxnLst/>
              <a:rect l="l" t="t" r="r" b="b"/>
              <a:pathLst>
                <a:path w="4871" h="747" extrusionOk="0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13"/>
            <p:cNvSpPr/>
            <p:nvPr/>
          </p:nvSpPr>
          <p:spPr>
            <a:xfrm>
              <a:off x="5962325" y="5012550"/>
              <a:ext cx="120700" cy="18675"/>
            </a:xfrm>
            <a:custGeom>
              <a:avLst/>
              <a:gdLst/>
              <a:ahLst/>
              <a:cxnLst/>
              <a:rect l="l" t="t" r="r" b="b"/>
              <a:pathLst>
                <a:path w="4828" h="747" extrusionOk="0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13"/>
            <p:cNvSpPr/>
            <p:nvPr/>
          </p:nvSpPr>
          <p:spPr>
            <a:xfrm>
              <a:off x="5977675" y="4991725"/>
              <a:ext cx="117425" cy="17575"/>
            </a:xfrm>
            <a:custGeom>
              <a:avLst/>
              <a:gdLst/>
              <a:ahLst/>
              <a:cxnLst/>
              <a:rect l="l" t="t" r="r" b="b"/>
              <a:pathLst>
                <a:path w="4697" h="703" extrusionOk="0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13"/>
            <p:cNvSpPr/>
            <p:nvPr/>
          </p:nvSpPr>
          <p:spPr>
            <a:xfrm>
              <a:off x="6019375" y="4955525"/>
              <a:ext cx="16475" cy="9900"/>
            </a:xfrm>
            <a:custGeom>
              <a:avLst/>
              <a:gdLst/>
              <a:ahLst/>
              <a:cxnLst/>
              <a:rect l="l" t="t" r="r" b="b"/>
              <a:pathLst>
                <a:path w="659" h="396" extrusionOk="0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13"/>
            <p:cNvSpPr/>
            <p:nvPr/>
          </p:nvSpPr>
          <p:spPr>
            <a:xfrm>
              <a:off x="6024850" y="4934675"/>
              <a:ext cx="25275" cy="13175"/>
            </a:xfrm>
            <a:custGeom>
              <a:avLst/>
              <a:gdLst/>
              <a:ahLst/>
              <a:cxnLst/>
              <a:rect l="l" t="t" r="r" b="b"/>
              <a:pathLst>
                <a:path w="1011" h="527" extrusionOk="0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13"/>
            <p:cNvSpPr/>
            <p:nvPr/>
          </p:nvSpPr>
          <p:spPr>
            <a:xfrm>
              <a:off x="6041325" y="4908350"/>
              <a:ext cx="165650" cy="19775"/>
            </a:xfrm>
            <a:custGeom>
              <a:avLst/>
              <a:gdLst/>
              <a:ahLst/>
              <a:cxnLst/>
              <a:rect l="l" t="t" r="r" b="b"/>
              <a:pathLst>
                <a:path w="6626" h="791" extrusionOk="0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13"/>
            <p:cNvSpPr/>
            <p:nvPr/>
          </p:nvSpPr>
          <p:spPr>
            <a:xfrm>
              <a:off x="6046800" y="4887500"/>
              <a:ext cx="165675" cy="23075"/>
            </a:xfrm>
            <a:custGeom>
              <a:avLst/>
              <a:gdLst/>
              <a:ahLst/>
              <a:cxnLst/>
              <a:rect l="l" t="t" r="r" b="b"/>
              <a:pathLst>
                <a:path w="6627" h="923" extrusionOk="0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13"/>
            <p:cNvSpPr/>
            <p:nvPr/>
          </p:nvSpPr>
          <p:spPr>
            <a:xfrm>
              <a:off x="6097250" y="4844725"/>
              <a:ext cx="125100" cy="18675"/>
            </a:xfrm>
            <a:custGeom>
              <a:avLst/>
              <a:gdLst/>
              <a:ahLst/>
              <a:cxnLst/>
              <a:rect l="l" t="t" r="r" b="b"/>
              <a:pathLst>
                <a:path w="5004" h="747" extrusionOk="0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13"/>
            <p:cNvSpPr/>
            <p:nvPr/>
          </p:nvSpPr>
          <p:spPr>
            <a:xfrm>
              <a:off x="6107125" y="4824975"/>
              <a:ext cx="120700" cy="20875"/>
            </a:xfrm>
            <a:custGeom>
              <a:avLst/>
              <a:gdLst/>
              <a:ahLst/>
              <a:cxnLst/>
              <a:rect l="l" t="t" r="r" b="b"/>
              <a:pathLst>
                <a:path w="4828" h="835" extrusionOk="0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13"/>
            <p:cNvSpPr/>
            <p:nvPr/>
          </p:nvSpPr>
          <p:spPr>
            <a:xfrm>
              <a:off x="6100550" y="4800825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13"/>
            <p:cNvSpPr/>
            <p:nvPr/>
          </p:nvSpPr>
          <p:spPr>
            <a:xfrm>
              <a:off x="6098350" y="4774500"/>
              <a:ext cx="190900" cy="29650"/>
            </a:xfrm>
            <a:custGeom>
              <a:avLst/>
              <a:gdLst/>
              <a:ahLst/>
              <a:cxnLst/>
              <a:rect l="l" t="t" r="r" b="b"/>
              <a:pathLst>
                <a:path w="7636" h="1186" extrusionOk="0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13"/>
            <p:cNvSpPr/>
            <p:nvPr/>
          </p:nvSpPr>
          <p:spPr>
            <a:xfrm>
              <a:off x="6109325" y="4682350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13"/>
            <p:cNvSpPr/>
            <p:nvPr/>
          </p:nvSpPr>
          <p:spPr>
            <a:xfrm>
              <a:off x="6085200" y="4649450"/>
              <a:ext cx="537550" cy="125075"/>
            </a:xfrm>
            <a:custGeom>
              <a:avLst/>
              <a:gdLst/>
              <a:ahLst/>
              <a:cxnLst/>
              <a:rect l="l" t="t" r="r" b="b"/>
              <a:pathLst>
                <a:path w="21502" h="5003" extrusionOk="0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13"/>
            <p:cNvSpPr/>
            <p:nvPr/>
          </p:nvSpPr>
          <p:spPr>
            <a:xfrm>
              <a:off x="6057775" y="4612150"/>
              <a:ext cx="585825" cy="165675"/>
            </a:xfrm>
            <a:custGeom>
              <a:avLst/>
              <a:gdLst/>
              <a:ahLst/>
              <a:cxnLst/>
              <a:rect l="l" t="t" r="r" b="b"/>
              <a:pathLst>
                <a:path w="23433" h="6627" extrusionOk="0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13"/>
            <p:cNvSpPr/>
            <p:nvPr/>
          </p:nvSpPr>
          <p:spPr>
            <a:xfrm>
              <a:off x="6038025" y="4574850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13"/>
            <p:cNvSpPr/>
            <p:nvPr/>
          </p:nvSpPr>
          <p:spPr>
            <a:xfrm>
              <a:off x="5408325" y="4697725"/>
              <a:ext cx="1298900" cy="349975"/>
            </a:xfrm>
            <a:custGeom>
              <a:avLst/>
              <a:gdLst/>
              <a:ahLst/>
              <a:cxnLst/>
              <a:rect l="l" t="t" r="r" b="b"/>
              <a:pathLst>
                <a:path w="51956" h="13999" extrusionOk="0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13"/>
            <p:cNvSpPr/>
            <p:nvPr/>
          </p:nvSpPr>
          <p:spPr>
            <a:xfrm>
              <a:off x="5018900" y="3079625"/>
              <a:ext cx="854600" cy="1977925"/>
            </a:xfrm>
            <a:custGeom>
              <a:avLst/>
              <a:gdLst/>
              <a:ahLst/>
              <a:cxnLst/>
              <a:rect l="l" t="t" r="r" b="b"/>
              <a:pathLst>
                <a:path w="34184" h="79117" extrusionOk="0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13"/>
            <p:cNvSpPr/>
            <p:nvPr/>
          </p:nvSpPr>
          <p:spPr>
            <a:xfrm>
              <a:off x="5485125" y="4868850"/>
              <a:ext cx="646175" cy="158000"/>
            </a:xfrm>
            <a:custGeom>
              <a:avLst/>
              <a:gdLst/>
              <a:ahLst/>
              <a:cxnLst/>
              <a:rect l="l" t="t" r="r" b="b"/>
              <a:pathLst>
                <a:path w="25847" h="6320" extrusionOk="0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13"/>
            <p:cNvSpPr/>
            <p:nvPr/>
          </p:nvSpPr>
          <p:spPr>
            <a:xfrm>
              <a:off x="4868600" y="2894225"/>
              <a:ext cx="799750" cy="2106300"/>
            </a:xfrm>
            <a:custGeom>
              <a:avLst/>
              <a:gdLst/>
              <a:ahLst/>
              <a:cxnLst/>
              <a:rect l="l" t="t" r="r" b="b"/>
              <a:pathLst>
                <a:path w="31990" h="84252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13"/>
            <p:cNvSpPr/>
            <p:nvPr/>
          </p:nvSpPr>
          <p:spPr>
            <a:xfrm>
              <a:off x="5491700" y="4970875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13"/>
            <p:cNvSpPr/>
            <p:nvPr/>
          </p:nvSpPr>
          <p:spPr>
            <a:xfrm>
              <a:off x="4734775" y="3421900"/>
              <a:ext cx="152500" cy="1580800"/>
            </a:xfrm>
            <a:custGeom>
              <a:avLst/>
              <a:gdLst/>
              <a:ahLst/>
              <a:cxnLst/>
              <a:rect l="l" t="t" r="r" b="b"/>
              <a:pathLst>
                <a:path w="6100" h="63232" extrusionOk="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13"/>
            <p:cNvSpPr/>
            <p:nvPr/>
          </p:nvSpPr>
          <p:spPr>
            <a:xfrm>
              <a:off x="5672725" y="5078375"/>
              <a:ext cx="263300" cy="31850"/>
            </a:xfrm>
            <a:custGeom>
              <a:avLst/>
              <a:gdLst/>
              <a:ahLst/>
              <a:cxnLst/>
              <a:rect l="l" t="t" r="r" b="b"/>
              <a:pathLst>
                <a:path w="10532" h="1274" extrusionOk="0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13"/>
            <p:cNvSpPr/>
            <p:nvPr/>
          </p:nvSpPr>
          <p:spPr>
            <a:xfrm>
              <a:off x="4600925" y="3731250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13"/>
            <p:cNvSpPr/>
            <p:nvPr/>
          </p:nvSpPr>
          <p:spPr>
            <a:xfrm>
              <a:off x="4181875" y="2871200"/>
              <a:ext cx="454200" cy="2112850"/>
            </a:xfrm>
            <a:custGeom>
              <a:avLst/>
              <a:gdLst/>
              <a:ahLst/>
              <a:cxnLst/>
              <a:rect l="l" t="t" r="r" b="b"/>
              <a:pathLst>
                <a:path w="18168" h="84514" extrusionOk="0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13"/>
            <p:cNvSpPr/>
            <p:nvPr/>
          </p:nvSpPr>
          <p:spPr>
            <a:xfrm>
              <a:off x="4065600" y="2698975"/>
              <a:ext cx="527675" cy="2220375"/>
            </a:xfrm>
            <a:custGeom>
              <a:avLst/>
              <a:gdLst/>
              <a:ahLst/>
              <a:cxnLst/>
              <a:rect l="l" t="t" r="r" b="b"/>
              <a:pathLst>
                <a:path w="21107" h="88815" extrusionOk="0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13"/>
            <p:cNvSpPr/>
            <p:nvPr/>
          </p:nvSpPr>
          <p:spPr>
            <a:xfrm>
              <a:off x="3837425" y="3370350"/>
              <a:ext cx="377375" cy="1344950"/>
            </a:xfrm>
            <a:custGeom>
              <a:avLst/>
              <a:gdLst/>
              <a:ahLst/>
              <a:cxnLst/>
              <a:rect l="l" t="t" r="r" b="b"/>
              <a:pathLst>
                <a:path w="15095" h="53798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13"/>
            <p:cNvSpPr/>
            <p:nvPr/>
          </p:nvSpPr>
          <p:spPr>
            <a:xfrm>
              <a:off x="3607050" y="3450425"/>
              <a:ext cx="547425" cy="1221000"/>
            </a:xfrm>
            <a:custGeom>
              <a:avLst/>
              <a:gdLst/>
              <a:ahLst/>
              <a:cxnLst/>
              <a:rect l="l" t="t" r="r" b="b"/>
              <a:pathLst>
                <a:path w="21897" h="48840" extrusionOk="0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13"/>
            <p:cNvSpPr/>
            <p:nvPr/>
          </p:nvSpPr>
          <p:spPr>
            <a:xfrm>
              <a:off x="3672850" y="3530500"/>
              <a:ext cx="435550" cy="1108000"/>
            </a:xfrm>
            <a:custGeom>
              <a:avLst/>
              <a:gdLst/>
              <a:ahLst/>
              <a:cxnLst/>
              <a:rect l="l" t="t" r="r" b="b"/>
              <a:pathLst>
                <a:path w="17422" h="44320" extrusionOk="0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13"/>
            <p:cNvSpPr/>
            <p:nvPr/>
          </p:nvSpPr>
          <p:spPr>
            <a:xfrm>
              <a:off x="6276075" y="3554625"/>
              <a:ext cx="204075" cy="110825"/>
            </a:xfrm>
            <a:custGeom>
              <a:avLst/>
              <a:gdLst/>
              <a:ahLst/>
              <a:cxnLst/>
              <a:rect l="l" t="t" r="r" b="b"/>
              <a:pathLst>
                <a:path w="8163" h="4433" extrusionOk="0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13"/>
            <p:cNvSpPr/>
            <p:nvPr/>
          </p:nvSpPr>
          <p:spPr>
            <a:xfrm>
              <a:off x="6730225" y="3940775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13"/>
            <p:cNvSpPr/>
            <p:nvPr/>
          </p:nvSpPr>
          <p:spPr>
            <a:xfrm>
              <a:off x="6209150" y="3492100"/>
              <a:ext cx="307200" cy="221625"/>
            </a:xfrm>
            <a:custGeom>
              <a:avLst/>
              <a:gdLst/>
              <a:ahLst/>
              <a:cxnLst/>
              <a:rect l="l" t="t" r="r" b="b"/>
              <a:pathLst>
                <a:path w="12288" h="8865" extrusionOk="0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13"/>
            <p:cNvSpPr/>
            <p:nvPr/>
          </p:nvSpPr>
          <p:spPr>
            <a:xfrm>
              <a:off x="6661125" y="3867275"/>
              <a:ext cx="603375" cy="716375"/>
            </a:xfrm>
            <a:custGeom>
              <a:avLst/>
              <a:gdLst/>
              <a:ahLst/>
              <a:cxnLst/>
              <a:rect l="l" t="t" r="r" b="b"/>
              <a:pathLst>
                <a:path w="24135" h="28655" extrusionOk="0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13"/>
            <p:cNvSpPr/>
            <p:nvPr/>
          </p:nvSpPr>
          <p:spPr>
            <a:xfrm>
              <a:off x="6088475" y="3432875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13"/>
            <p:cNvSpPr/>
            <p:nvPr/>
          </p:nvSpPr>
          <p:spPr>
            <a:xfrm>
              <a:off x="5247075" y="3384600"/>
              <a:ext cx="1963675" cy="1351550"/>
            </a:xfrm>
            <a:custGeom>
              <a:avLst/>
              <a:gdLst/>
              <a:ahLst/>
              <a:cxnLst/>
              <a:rect l="l" t="t" r="r" b="b"/>
              <a:pathLst>
                <a:path w="78547" h="54062" extrusionOk="0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13"/>
            <p:cNvSpPr/>
            <p:nvPr/>
          </p:nvSpPr>
          <p:spPr>
            <a:xfrm>
              <a:off x="5232825" y="3337425"/>
              <a:ext cx="2084350" cy="1428325"/>
            </a:xfrm>
            <a:custGeom>
              <a:avLst/>
              <a:gdLst/>
              <a:ahLst/>
              <a:cxnLst/>
              <a:rect l="l" t="t" r="r" b="b"/>
              <a:pathLst>
                <a:path w="83374" h="57133" extrusionOk="0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13"/>
            <p:cNvSpPr/>
            <p:nvPr/>
          </p:nvSpPr>
          <p:spPr>
            <a:xfrm>
              <a:off x="5156025" y="3211275"/>
              <a:ext cx="2045950" cy="1731100"/>
            </a:xfrm>
            <a:custGeom>
              <a:avLst/>
              <a:gdLst/>
              <a:ahLst/>
              <a:cxnLst/>
              <a:rect l="l" t="t" r="r" b="b"/>
              <a:pathLst>
                <a:path w="81838" h="69244" extrusionOk="0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13"/>
            <p:cNvSpPr/>
            <p:nvPr/>
          </p:nvSpPr>
          <p:spPr>
            <a:xfrm>
              <a:off x="5473050" y="4092175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13"/>
            <p:cNvSpPr/>
            <p:nvPr/>
          </p:nvSpPr>
          <p:spPr>
            <a:xfrm>
              <a:off x="5446725" y="4038425"/>
              <a:ext cx="650550" cy="557300"/>
            </a:xfrm>
            <a:custGeom>
              <a:avLst/>
              <a:gdLst/>
              <a:ahLst/>
              <a:cxnLst/>
              <a:rect l="l" t="t" r="r" b="b"/>
              <a:pathLst>
                <a:path w="26022" h="22292" extrusionOk="0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13"/>
            <p:cNvSpPr/>
            <p:nvPr/>
          </p:nvSpPr>
          <p:spPr>
            <a:xfrm>
              <a:off x="5262425" y="3874975"/>
              <a:ext cx="889700" cy="781075"/>
            </a:xfrm>
            <a:custGeom>
              <a:avLst/>
              <a:gdLst/>
              <a:ahLst/>
              <a:cxnLst/>
              <a:rect l="l" t="t" r="r" b="b"/>
              <a:pathLst>
                <a:path w="35588" h="31243" extrusionOk="0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13"/>
            <p:cNvSpPr/>
            <p:nvPr/>
          </p:nvSpPr>
          <p:spPr>
            <a:xfrm>
              <a:off x="6038025" y="3987950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13"/>
            <p:cNvSpPr/>
            <p:nvPr/>
          </p:nvSpPr>
          <p:spPr>
            <a:xfrm>
              <a:off x="6096175" y="1773100"/>
              <a:ext cx="942350" cy="1522675"/>
            </a:xfrm>
            <a:custGeom>
              <a:avLst/>
              <a:gdLst/>
              <a:ahLst/>
              <a:cxnLst/>
              <a:rect l="l" t="t" r="r" b="b"/>
              <a:pathLst>
                <a:path w="37694" h="60907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13"/>
            <p:cNvSpPr/>
            <p:nvPr/>
          </p:nvSpPr>
          <p:spPr>
            <a:xfrm>
              <a:off x="6123600" y="1816975"/>
              <a:ext cx="957700" cy="1504025"/>
            </a:xfrm>
            <a:custGeom>
              <a:avLst/>
              <a:gdLst/>
              <a:ahLst/>
              <a:cxnLst/>
              <a:rect l="l" t="t" r="r" b="b"/>
              <a:pathLst>
                <a:path w="38308" h="60161" extrusionOk="0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13"/>
            <p:cNvSpPr/>
            <p:nvPr/>
          </p:nvSpPr>
          <p:spPr>
            <a:xfrm>
              <a:off x="6392350" y="3454800"/>
              <a:ext cx="767950" cy="217250"/>
            </a:xfrm>
            <a:custGeom>
              <a:avLst/>
              <a:gdLst/>
              <a:ahLst/>
              <a:cxnLst/>
              <a:rect l="l" t="t" r="r" b="b"/>
              <a:pathLst>
                <a:path w="30718" h="8690" extrusionOk="0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13"/>
            <p:cNvSpPr/>
            <p:nvPr/>
          </p:nvSpPr>
          <p:spPr>
            <a:xfrm>
              <a:off x="6322150" y="3238700"/>
              <a:ext cx="868850" cy="265500"/>
            </a:xfrm>
            <a:custGeom>
              <a:avLst/>
              <a:gdLst/>
              <a:ahLst/>
              <a:cxnLst/>
              <a:rect l="l" t="t" r="r" b="b"/>
              <a:pathLst>
                <a:path w="34754" h="10620" extrusionOk="0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13"/>
            <p:cNvSpPr/>
            <p:nvPr/>
          </p:nvSpPr>
          <p:spPr>
            <a:xfrm>
              <a:off x="6256325" y="3037950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13"/>
            <p:cNvSpPr/>
            <p:nvPr/>
          </p:nvSpPr>
          <p:spPr>
            <a:xfrm>
              <a:off x="6203675" y="2736275"/>
              <a:ext cx="931375" cy="657125"/>
            </a:xfrm>
            <a:custGeom>
              <a:avLst/>
              <a:gdLst/>
              <a:ahLst/>
              <a:cxnLst/>
              <a:rect l="l" t="t" r="r" b="b"/>
              <a:pathLst>
                <a:path w="37255" h="26285" extrusionOk="0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13"/>
            <p:cNvSpPr/>
            <p:nvPr/>
          </p:nvSpPr>
          <p:spPr>
            <a:xfrm>
              <a:off x="6895875" y="1781875"/>
              <a:ext cx="345600" cy="2234625"/>
            </a:xfrm>
            <a:custGeom>
              <a:avLst/>
              <a:gdLst/>
              <a:ahLst/>
              <a:cxnLst/>
              <a:rect l="l" t="t" r="r" b="b"/>
              <a:pathLst>
                <a:path w="13824" h="89385" extrusionOk="0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13"/>
            <p:cNvSpPr/>
            <p:nvPr/>
          </p:nvSpPr>
          <p:spPr>
            <a:xfrm>
              <a:off x="6471350" y="3612775"/>
              <a:ext cx="385075" cy="336800"/>
            </a:xfrm>
            <a:custGeom>
              <a:avLst/>
              <a:gdLst/>
              <a:ahLst/>
              <a:cxnLst/>
              <a:rect l="l" t="t" r="r" b="b"/>
              <a:pathLst>
                <a:path w="15403" h="13472" extrusionOk="0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13"/>
            <p:cNvSpPr/>
            <p:nvPr/>
          </p:nvSpPr>
          <p:spPr>
            <a:xfrm>
              <a:off x="6507550" y="3657750"/>
              <a:ext cx="242450" cy="218325"/>
            </a:xfrm>
            <a:custGeom>
              <a:avLst/>
              <a:gdLst/>
              <a:ahLst/>
              <a:cxnLst/>
              <a:rect l="l" t="t" r="r" b="b"/>
              <a:pathLst>
                <a:path w="9698" h="8733" extrusionOk="0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13"/>
            <p:cNvSpPr/>
            <p:nvPr/>
          </p:nvSpPr>
          <p:spPr>
            <a:xfrm>
              <a:off x="6151025" y="1762125"/>
              <a:ext cx="1018050" cy="1584100"/>
            </a:xfrm>
            <a:custGeom>
              <a:avLst/>
              <a:gdLst/>
              <a:ahLst/>
              <a:cxnLst/>
              <a:rect l="l" t="t" r="r" b="b"/>
              <a:pathLst>
                <a:path w="40722" h="63364" extrusionOk="0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13"/>
            <p:cNvSpPr/>
            <p:nvPr/>
          </p:nvSpPr>
          <p:spPr>
            <a:xfrm>
              <a:off x="6010600" y="1752250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13"/>
            <p:cNvSpPr/>
            <p:nvPr/>
          </p:nvSpPr>
          <p:spPr>
            <a:xfrm>
              <a:off x="5864700" y="1744575"/>
              <a:ext cx="948925" cy="1343850"/>
            </a:xfrm>
            <a:custGeom>
              <a:avLst/>
              <a:gdLst/>
              <a:ahLst/>
              <a:cxnLst/>
              <a:rect l="l" t="t" r="r" b="b"/>
              <a:pathLst>
                <a:path w="37957" h="53754" extrusionOk="0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13"/>
            <p:cNvSpPr/>
            <p:nvPr/>
          </p:nvSpPr>
          <p:spPr>
            <a:xfrm>
              <a:off x="5659550" y="1808200"/>
              <a:ext cx="1010375" cy="1094850"/>
            </a:xfrm>
            <a:custGeom>
              <a:avLst/>
              <a:gdLst/>
              <a:ahLst/>
              <a:cxnLst/>
              <a:rect l="l" t="t" r="r" b="b"/>
              <a:pathLst>
                <a:path w="40415" h="43794" extrusionOk="0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13"/>
            <p:cNvSpPr/>
            <p:nvPr/>
          </p:nvSpPr>
          <p:spPr>
            <a:xfrm>
              <a:off x="5521325" y="1824650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13"/>
            <p:cNvSpPr/>
            <p:nvPr/>
          </p:nvSpPr>
          <p:spPr>
            <a:xfrm>
              <a:off x="5398475" y="1973850"/>
              <a:ext cx="866650" cy="695525"/>
            </a:xfrm>
            <a:custGeom>
              <a:avLst/>
              <a:gdLst/>
              <a:ahLst/>
              <a:cxnLst/>
              <a:rect l="l" t="t" r="r" b="b"/>
              <a:pathLst>
                <a:path w="34666" h="27821" extrusionOk="0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13"/>
            <p:cNvSpPr/>
            <p:nvPr/>
          </p:nvSpPr>
          <p:spPr>
            <a:xfrm>
              <a:off x="5275600" y="2483950"/>
              <a:ext cx="133850" cy="74625"/>
            </a:xfrm>
            <a:custGeom>
              <a:avLst/>
              <a:gdLst/>
              <a:ahLst/>
              <a:cxnLst/>
              <a:rect l="l" t="t" r="r" b="b"/>
              <a:pathLst>
                <a:path w="5354" h="2985" extrusionOk="0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13"/>
            <p:cNvSpPr/>
            <p:nvPr/>
          </p:nvSpPr>
          <p:spPr>
            <a:xfrm>
              <a:off x="6505350" y="3574375"/>
              <a:ext cx="121800" cy="43900"/>
            </a:xfrm>
            <a:custGeom>
              <a:avLst/>
              <a:gdLst/>
              <a:ahLst/>
              <a:cxnLst/>
              <a:rect l="l" t="t" r="r" b="b"/>
              <a:pathLst>
                <a:path w="4872" h="1756" extrusionOk="0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13"/>
            <p:cNvSpPr/>
            <p:nvPr/>
          </p:nvSpPr>
          <p:spPr>
            <a:xfrm>
              <a:off x="4039275" y="2169125"/>
              <a:ext cx="3006925" cy="2565925"/>
            </a:xfrm>
            <a:custGeom>
              <a:avLst/>
              <a:gdLst/>
              <a:ahLst/>
              <a:cxnLst/>
              <a:rect l="l" t="t" r="r" b="b"/>
              <a:pathLst>
                <a:path w="120277" h="102637" extrusionOk="0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13"/>
            <p:cNvSpPr/>
            <p:nvPr/>
          </p:nvSpPr>
          <p:spPr>
            <a:xfrm>
              <a:off x="4836800" y="3535975"/>
              <a:ext cx="125075" cy="1464550"/>
            </a:xfrm>
            <a:custGeom>
              <a:avLst/>
              <a:gdLst/>
              <a:ahLst/>
              <a:cxnLst/>
              <a:rect l="l" t="t" r="r" b="b"/>
              <a:pathLst>
                <a:path w="5003" h="58582" extrusionOk="0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13"/>
            <p:cNvSpPr/>
            <p:nvPr/>
          </p:nvSpPr>
          <p:spPr>
            <a:xfrm>
              <a:off x="4802775" y="3543675"/>
              <a:ext cx="129475" cy="1510600"/>
            </a:xfrm>
            <a:custGeom>
              <a:avLst/>
              <a:gdLst/>
              <a:ahLst/>
              <a:cxnLst/>
              <a:rect l="l" t="t" r="r" b="b"/>
              <a:pathLst>
                <a:path w="5179" h="60424" extrusionOk="0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13"/>
            <p:cNvSpPr/>
            <p:nvPr/>
          </p:nvSpPr>
          <p:spPr>
            <a:xfrm>
              <a:off x="4766575" y="3551350"/>
              <a:ext cx="129475" cy="1474400"/>
            </a:xfrm>
            <a:custGeom>
              <a:avLst/>
              <a:gdLst/>
              <a:ahLst/>
              <a:cxnLst/>
              <a:rect l="l" t="t" r="r" b="b"/>
              <a:pathLst>
                <a:path w="5179" h="58976" extrusionOk="0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13"/>
            <p:cNvSpPr/>
            <p:nvPr/>
          </p:nvSpPr>
          <p:spPr>
            <a:xfrm>
              <a:off x="4751225" y="3587550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13"/>
            <p:cNvSpPr/>
            <p:nvPr/>
          </p:nvSpPr>
          <p:spPr>
            <a:xfrm>
              <a:off x="4716125" y="4375200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13"/>
            <p:cNvSpPr/>
            <p:nvPr/>
          </p:nvSpPr>
          <p:spPr>
            <a:xfrm>
              <a:off x="4683200" y="4215025"/>
              <a:ext cx="64750" cy="781100"/>
            </a:xfrm>
            <a:custGeom>
              <a:avLst/>
              <a:gdLst/>
              <a:ahLst/>
              <a:cxnLst/>
              <a:rect l="l" t="t" r="r" b="b"/>
              <a:pathLst>
                <a:path w="2590" h="31244" extrusionOk="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13"/>
            <p:cNvSpPr/>
            <p:nvPr/>
          </p:nvSpPr>
          <p:spPr>
            <a:xfrm>
              <a:off x="4650300" y="4168950"/>
              <a:ext cx="75725" cy="786600"/>
            </a:xfrm>
            <a:custGeom>
              <a:avLst/>
              <a:gdLst/>
              <a:ahLst/>
              <a:cxnLst/>
              <a:rect l="l" t="t" r="r" b="b"/>
              <a:pathLst>
                <a:path w="3029" h="31464" extrusionOk="0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13"/>
            <p:cNvSpPr/>
            <p:nvPr/>
          </p:nvSpPr>
          <p:spPr>
            <a:xfrm>
              <a:off x="4619575" y="4645050"/>
              <a:ext cx="51600" cy="285250"/>
            </a:xfrm>
            <a:custGeom>
              <a:avLst/>
              <a:gdLst/>
              <a:ahLst/>
              <a:cxnLst/>
              <a:rect l="l" t="t" r="r" b="b"/>
              <a:pathLst>
                <a:path w="2064" h="11410" extrusionOk="0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13"/>
            <p:cNvSpPr/>
            <p:nvPr/>
          </p:nvSpPr>
          <p:spPr>
            <a:xfrm>
              <a:off x="4598750" y="4775600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13"/>
            <p:cNvSpPr/>
            <p:nvPr/>
          </p:nvSpPr>
          <p:spPr>
            <a:xfrm>
              <a:off x="5341425" y="4865550"/>
              <a:ext cx="95450" cy="49400"/>
            </a:xfrm>
            <a:custGeom>
              <a:avLst/>
              <a:gdLst/>
              <a:ahLst/>
              <a:cxnLst/>
              <a:rect l="l" t="t" r="r" b="b"/>
              <a:pathLst>
                <a:path w="3818" h="1976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13"/>
            <p:cNvSpPr/>
            <p:nvPr/>
          </p:nvSpPr>
          <p:spPr>
            <a:xfrm>
              <a:off x="5341425" y="4841425"/>
              <a:ext cx="97650" cy="45000"/>
            </a:xfrm>
            <a:custGeom>
              <a:avLst/>
              <a:gdLst/>
              <a:ahLst/>
              <a:cxnLst/>
              <a:rect l="l" t="t" r="r" b="b"/>
              <a:pathLst>
                <a:path w="3906" h="180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13"/>
            <p:cNvSpPr/>
            <p:nvPr/>
          </p:nvSpPr>
          <p:spPr>
            <a:xfrm>
              <a:off x="5341425" y="4815100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13"/>
            <p:cNvSpPr/>
            <p:nvPr/>
          </p:nvSpPr>
          <p:spPr>
            <a:xfrm>
              <a:off x="5305225" y="4740500"/>
              <a:ext cx="241350" cy="79000"/>
            </a:xfrm>
            <a:custGeom>
              <a:avLst/>
              <a:gdLst/>
              <a:ahLst/>
              <a:cxnLst/>
              <a:rect l="l" t="t" r="r" b="b"/>
              <a:pathLst>
                <a:path w="9654" h="316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13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13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13"/>
            <p:cNvSpPr/>
            <p:nvPr/>
          </p:nvSpPr>
          <p:spPr>
            <a:xfrm>
              <a:off x="5067175" y="3133375"/>
              <a:ext cx="866650" cy="1926375"/>
            </a:xfrm>
            <a:custGeom>
              <a:avLst/>
              <a:gdLst/>
              <a:ahLst/>
              <a:cxnLst/>
              <a:rect l="l" t="t" r="r" b="b"/>
              <a:pathLst>
                <a:path w="34666" h="77055" extrusionOk="0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13"/>
            <p:cNvSpPr/>
            <p:nvPr/>
          </p:nvSpPr>
          <p:spPr>
            <a:xfrm>
              <a:off x="5041925" y="3105950"/>
              <a:ext cx="861200" cy="1932975"/>
            </a:xfrm>
            <a:custGeom>
              <a:avLst/>
              <a:gdLst/>
              <a:ahLst/>
              <a:cxnLst/>
              <a:rect l="l" t="t" r="r" b="b"/>
              <a:pathLst>
                <a:path w="34448" h="77319" extrusionOk="0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13"/>
            <p:cNvSpPr/>
            <p:nvPr/>
          </p:nvSpPr>
          <p:spPr>
            <a:xfrm>
              <a:off x="4993675" y="3053300"/>
              <a:ext cx="851300" cy="1980125"/>
            </a:xfrm>
            <a:custGeom>
              <a:avLst/>
              <a:gdLst/>
              <a:ahLst/>
              <a:cxnLst/>
              <a:rect l="l" t="t" r="r" b="b"/>
              <a:pathLst>
                <a:path w="34052" h="79205" extrusionOk="0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13"/>
            <p:cNvSpPr/>
            <p:nvPr/>
          </p:nvSpPr>
          <p:spPr>
            <a:xfrm>
              <a:off x="4962950" y="3026975"/>
              <a:ext cx="852400" cy="2017425"/>
            </a:xfrm>
            <a:custGeom>
              <a:avLst/>
              <a:gdLst/>
              <a:ahLst/>
              <a:cxnLst/>
              <a:rect l="l" t="t" r="r" b="b"/>
              <a:pathLst>
                <a:path w="34096" h="80697" extrusionOk="0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13"/>
            <p:cNvSpPr/>
            <p:nvPr/>
          </p:nvSpPr>
          <p:spPr>
            <a:xfrm>
              <a:off x="4932225" y="2976525"/>
              <a:ext cx="827175" cy="2027275"/>
            </a:xfrm>
            <a:custGeom>
              <a:avLst/>
              <a:gdLst/>
              <a:ahLst/>
              <a:cxnLst/>
              <a:rect l="l" t="t" r="r" b="b"/>
              <a:pathLst>
                <a:path w="33087" h="81091" extrusionOk="0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13"/>
            <p:cNvSpPr/>
            <p:nvPr/>
          </p:nvSpPr>
          <p:spPr>
            <a:xfrm>
              <a:off x="4899325" y="2920575"/>
              <a:ext cx="796450" cy="2115050"/>
            </a:xfrm>
            <a:custGeom>
              <a:avLst/>
              <a:gdLst/>
              <a:ahLst/>
              <a:cxnLst/>
              <a:rect l="l" t="t" r="r" b="b"/>
              <a:pathLst>
                <a:path w="31858" h="84602" extrusionOk="0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13"/>
            <p:cNvSpPr/>
            <p:nvPr/>
          </p:nvSpPr>
          <p:spPr>
            <a:xfrm>
              <a:off x="5289850" y="2869000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13"/>
            <p:cNvSpPr/>
            <p:nvPr/>
          </p:nvSpPr>
          <p:spPr>
            <a:xfrm>
              <a:off x="5206475" y="2843775"/>
              <a:ext cx="405925" cy="426750"/>
            </a:xfrm>
            <a:custGeom>
              <a:avLst/>
              <a:gdLst/>
              <a:ahLst/>
              <a:cxnLst/>
              <a:rect l="l" t="t" r="r" b="b"/>
              <a:pathLst>
                <a:path w="16237" h="17070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13"/>
            <p:cNvSpPr/>
            <p:nvPr/>
          </p:nvSpPr>
          <p:spPr>
            <a:xfrm>
              <a:off x="5101175" y="2819650"/>
              <a:ext cx="483800" cy="494775"/>
            </a:xfrm>
            <a:custGeom>
              <a:avLst/>
              <a:gdLst/>
              <a:ahLst/>
              <a:cxnLst/>
              <a:rect l="l" t="t" r="r" b="b"/>
              <a:pathLst>
                <a:path w="19352" h="19791" extrusionOk="0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13"/>
            <p:cNvSpPr/>
            <p:nvPr/>
          </p:nvSpPr>
          <p:spPr>
            <a:xfrm>
              <a:off x="3975625" y="3259550"/>
              <a:ext cx="584750" cy="1657600"/>
            </a:xfrm>
            <a:custGeom>
              <a:avLst/>
              <a:gdLst/>
              <a:ahLst/>
              <a:cxnLst/>
              <a:rect l="l" t="t" r="r" b="b"/>
              <a:pathLst>
                <a:path w="23390" h="6630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13"/>
            <p:cNvSpPr/>
            <p:nvPr/>
          </p:nvSpPr>
          <p:spPr>
            <a:xfrm>
              <a:off x="3940525" y="2730775"/>
              <a:ext cx="589125" cy="2188575"/>
            </a:xfrm>
            <a:custGeom>
              <a:avLst/>
              <a:gdLst/>
              <a:ahLst/>
              <a:cxnLst/>
              <a:rect l="l" t="t" r="r" b="b"/>
              <a:pathLst>
                <a:path w="23565" h="87543" extrusionOk="0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13"/>
            <p:cNvSpPr/>
            <p:nvPr/>
          </p:nvSpPr>
          <p:spPr>
            <a:xfrm>
              <a:off x="4021700" y="2610100"/>
              <a:ext cx="687875" cy="2200625"/>
            </a:xfrm>
            <a:custGeom>
              <a:avLst/>
              <a:gdLst/>
              <a:ahLst/>
              <a:cxnLst/>
              <a:rect l="l" t="t" r="r" b="b"/>
              <a:pathLst>
                <a:path w="27515" h="88025" extrusionOk="0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13"/>
            <p:cNvSpPr/>
            <p:nvPr/>
          </p:nvSpPr>
          <p:spPr>
            <a:xfrm>
              <a:off x="3872525" y="2722000"/>
              <a:ext cx="510125" cy="2108475"/>
            </a:xfrm>
            <a:custGeom>
              <a:avLst/>
              <a:gdLst/>
              <a:ahLst/>
              <a:cxnLst/>
              <a:rect l="l" t="t" r="r" b="b"/>
              <a:pathLst>
                <a:path w="20405" h="84339" extrusionOk="0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13"/>
            <p:cNvSpPr/>
            <p:nvPr/>
          </p:nvSpPr>
          <p:spPr>
            <a:xfrm>
              <a:off x="5263525" y="3312200"/>
              <a:ext cx="868875" cy="1159550"/>
            </a:xfrm>
            <a:custGeom>
              <a:avLst/>
              <a:gdLst/>
              <a:ahLst/>
              <a:cxnLst/>
              <a:rect l="l" t="t" r="r" b="b"/>
              <a:pathLst>
                <a:path w="34755" h="46382" extrusionOk="0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13"/>
            <p:cNvSpPr/>
            <p:nvPr/>
          </p:nvSpPr>
          <p:spPr>
            <a:xfrm>
              <a:off x="5251475" y="3288075"/>
              <a:ext cx="853500" cy="1173800"/>
            </a:xfrm>
            <a:custGeom>
              <a:avLst/>
              <a:gdLst/>
              <a:ahLst/>
              <a:cxnLst/>
              <a:rect l="l" t="t" r="r" b="b"/>
              <a:pathLst>
                <a:path w="34140" h="46952" extrusionOk="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13"/>
            <p:cNvSpPr/>
            <p:nvPr/>
          </p:nvSpPr>
          <p:spPr>
            <a:xfrm>
              <a:off x="5242675" y="3261725"/>
              <a:ext cx="833775" cy="1184800"/>
            </a:xfrm>
            <a:custGeom>
              <a:avLst/>
              <a:gdLst/>
              <a:ahLst/>
              <a:cxnLst/>
              <a:rect l="l" t="t" r="r" b="b"/>
              <a:pathLst>
                <a:path w="33351" h="47392" extrusionOk="0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13"/>
            <p:cNvSpPr/>
            <p:nvPr/>
          </p:nvSpPr>
          <p:spPr>
            <a:xfrm>
              <a:off x="5230625" y="3236500"/>
              <a:ext cx="817300" cy="1199050"/>
            </a:xfrm>
            <a:custGeom>
              <a:avLst/>
              <a:gdLst/>
              <a:ahLst/>
              <a:cxnLst/>
              <a:rect l="l" t="t" r="r" b="b"/>
              <a:pathLst>
                <a:path w="32692" h="47962" extrusionOk="0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13"/>
            <p:cNvSpPr/>
            <p:nvPr/>
          </p:nvSpPr>
          <p:spPr>
            <a:xfrm>
              <a:off x="5136275" y="3184950"/>
              <a:ext cx="854600" cy="1805700"/>
            </a:xfrm>
            <a:custGeom>
              <a:avLst/>
              <a:gdLst/>
              <a:ahLst/>
              <a:cxnLst/>
              <a:rect l="l" t="t" r="r" b="b"/>
              <a:pathLst>
                <a:path w="34184" h="72228" extrusionOk="0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13"/>
            <p:cNvSpPr/>
            <p:nvPr/>
          </p:nvSpPr>
          <p:spPr>
            <a:xfrm>
              <a:off x="5101175" y="3159725"/>
              <a:ext cx="862275" cy="1886875"/>
            </a:xfrm>
            <a:custGeom>
              <a:avLst/>
              <a:gdLst/>
              <a:ahLst/>
              <a:cxnLst/>
              <a:rect l="l" t="t" r="r" b="b"/>
              <a:pathLst>
                <a:path w="34491" h="75475" extrusionOk="0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13"/>
            <p:cNvSpPr/>
            <p:nvPr/>
          </p:nvSpPr>
          <p:spPr>
            <a:xfrm>
              <a:off x="5644200" y="4235875"/>
              <a:ext cx="110825" cy="70225"/>
            </a:xfrm>
            <a:custGeom>
              <a:avLst/>
              <a:gdLst/>
              <a:ahLst/>
              <a:cxnLst/>
              <a:rect l="l" t="t" r="r" b="b"/>
              <a:pathLst>
                <a:path w="4433" h="2809" extrusionOk="0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13"/>
            <p:cNvSpPr/>
            <p:nvPr/>
          </p:nvSpPr>
          <p:spPr>
            <a:xfrm>
              <a:off x="5600325" y="4217225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13"/>
            <p:cNvSpPr/>
            <p:nvPr/>
          </p:nvSpPr>
          <p:spPr>
            <a:xfrm>
              <a:off x="5555325" y="4199675"/>
              <a:ext cx="240275" cy="216125"/>
            </a:xfrm>
            <a:custGeom>
              <a:avLst/>
              <a:gdLst/>
              <a:ahLst/>
              <a:cxnLst/>
              <a:rect l="l" t="t" r="r" b="b"/>
              <a:pathLst>
                <a:path w="9611" h="8645" extrusionOk="0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13"/>
            <p:cNvSpPr/>
            <p:nvPr/>
          </p:nvSpPr>
          <p:spPr>
            <a:xfrm>
              <a:off x="5499400" y="4181025"/>
              <a:ext cx="342275" cy="296225"/>
            </a:xfrm>
            <a:custGeom>
              <a:avLst/>
              <a:gdLst/>
              <a:ahLst/>
              <a:cxnLst/>
              <a:rect l="l" t="t" r="r" b="b"/>
              <a:pathLst>
                <a:path w="13691" h="11849" extrusionOk="0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13"/>
            <p:cNvSpPr/>
            <p:nvPr/>
          </p:nvSpPr>
          <p:spPr>
            <a:xfrm>
              <a:off x="5288750" y="4500250"/>
              <a:ext cx="79025" cy="51600"/>
            </a:xfrm>
            <a:custGeom>
              <a:avLst/>
              <a:gdLst/>
              <a:ahLst/>
              <a:cxnLst/>
              <a:rect l="l" t="t" r="r" b="b"/>
              <a:pathLst>
                <a:path w="3161" h="2064" extrusionOk="0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13"/>
            <p:cNvSpPr/>
            <p:nvPr/>
          </p:nvSpPr>
          <p:spPr>
            <a:xfrm>
              <a:off x="5982075" y="1811500"/>
              <a:ext cx="928100" cy="1382250"/>
            </a:xfrm>
            <a:custGeom>
              <a:avLst/>
              <a:gdLst/>
              <a:ahLst/>
              <a:cxnLst/>
              <a:rect l="l" t="t" r="r" b="b"/>
              <a:pathLst>
                <a:path w="37124" h="55290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13"/>
            <p:cNvSpPr/>
            <p:nvPr/>
          </p:nvSpPr>
          <p:spPr>
            <a:xfrm>
              <a:off x="5954650" y="1809300"/>
              <a:ext cx="928100" cy="1359225"/>
            </a:xfrm>
            <a:custGeom>
              <a:avLst/>
              <a:gdLst/>
              <a:ahLst/>
              <a:cxnLst/>
              <a:rect l="l" t="t" r="r" b="b"/>
              <a:pathLst>
                <a:path w="37124" h="54369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13"/>
            <p:cNvSpPr/>
            <p:nvPr/>
          </p:nvSpPr>
          <p:spPr>
            <a:xfrm>
              <a:off x="5925025" y="1820275"/>
              <a:ext cx="932500" cy="1321900"/>
            </a:xfrm>
            <a:custGeom>
              <a:avLst/>
              <a:gdLst/>
              <a:ahLst/>
              <a:cxnLst/>
              <a:rect l="l" t="t" r="r" b="b"/>
              <a:pathLst>
                <a:path w="37300" h="52876" extrusionOk="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13"/>
            <p:cNvSpPr/>
            <p:nvPr/>
          </p:nvSpPr>
          <p:spPr>
            <a:xfrm>
              <a:off x="5894325" y="1812575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13"/>
            <p:cNvSpPr/>
            <p:nvPr/>
          </p:nvSpPr>
          <p:spPr>
            <a:xfrm>
              <a:off x="5836175" y="1785150"/>
              <a:ext cx="956625" cy="1276950"/>
            </a:xfrm>
            <a:custGeom>
              <a:avLst/>
              <a:gdLst/>
              <a:ahLst/>
              <a:cxnLst/>
              <a:rect l="l" t="t" r="r" b="b"/>
              <a:pathLst>
                <a:path w="38265" h="51078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13"/>
            <p:cNvSpPr/>
            <p:nvPr/>
          </p:nvSpPr>
          <p:spPr>
            <a:xfrm>
              <a:off x="5806550" y="1750050"/>
              <a:ext cx="970875" cy="1285725"/>
            </a:xfrm>
            <a:custGeom>
              <a:avLst/>
              <a:gdLst/>
              <a:ahLst/>
              <a:cxnLst/>
              <a:rect l="l" t="t" r="r" b="b"/>
              <a:pathLst>
                <a:path w="38835" h="51429" extrusionOk="0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13"/>
            <p:cNvSpPr/>
            <p:nvPr/>
          </p:nvSpPr>
          <p:spPr>
            <a:xfrm>
              <a:off x="5750600" y="1745675"/>
              <a:ext cx="1006000" cy="1239650"/>
            </a:xfrm>
            <a:custGeom>
              <a:avLst/>
              <a:gdLst/>
              <a:ahLst/>
              <a:cxnLst/>
              <a:rect l="l" t="t" r="r" b="b"/>
              <a:pathLst>
                <a:path w="40240" h="49586" extrusionOk="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13"/>
            <p:cNvSpPr/>
            <p:nvPr/>
          </p:nvSpPr>
          <p:spPr>
            <a:xfrm>
              <a:off x="5686975" y="1781875"/>
              <a:ext cx="1024625" cy="1146400"/>
            </a:xfrm>
            <a:custGeom>
              <a:avLst/>
              <a:gdLst/>
              <a:ahLst/>
              <a:cxnLst/>
              <a:rect l="l" t="t" r="r" b="b"/>
              <a:pathLst>
                <a:path w="40985" h="45856" extrusionOk="0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13"/>
            <p:cNvSpPr/>
            <p:nvPr/>
          </p:nvSpPr>
          <p:spPr>
            <a:xfrm>
              <a:off x="5631025" y="1795025"/>
              <a:ext cx="1012575" cy="1082775"/>
            </a:xfrm>
            <a:custGeom>
              <a:avLst/>
              <a:gdLst/>
              <a:ahLst/>
              <a:cxnLst/>
              <a:rect l="l" t="t" r="r" b="b"/>
              <a:pathLst>
                <a:path w="40503" h="43311" extrusionOk="0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13"/>
            <p:cNvSpPr/>
            <p:nvPr/>
          </p:nvSpPr>
          <p:spPr>
            <a:xfrm>
              <a:off x="5603600" y="1804900"/>
              <a:ext cx="1003800" cy="1047675"/>
            </a:xfrm>
            <a:custGeom>
              <a:avLst/>
              <a:gdLst/>
              <a:ahLst/>
              <a:cxnLst/>
              <a:rect l="l" t="t" r="r" b="b"/>
              <a:pathLst>
                <a:path w="40152" h="41907" extrusionOk="0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13"/>
            <p:cNvSpPr/>
            <p:nvPr/>
          </p:nvSpPr>
          <p:spPr>
            <a:xfrm>
              <a:off x="5576175" y="1804900"/>
              <a:ext cx="998300" cy="1023550"/>
            </a:xfrm>
            <a:custGeom>
              <a:avLst/>
              <a:gdLst/>
              <a:ahLst/>
              <a:cxnLst/>
              <a:rect l="l" t="t" r="r" b="b"/>
              <a:pathLst>
                <a:path w="39932" h="40942" extrusionOk="0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13"/>
            <p:cNvSpPr/>
            <p:nvPr/>
          </p:nvSpPr>
          <p:spPr>
            <a:xfrm>
              <a:off x="5548750" y="1803800"/>
              <a:ext cx="995025" cy="1000500"/>
            </a:xfrm>
            <a:custGeom>
              <a:avLst/>
              <a:gdLst/>
              <a:ahLst/>
              <a:cxnLst/>
              <a:rect l="l" t="t" r="r" b="b"/>
              <a:pathLst>
                <a:path w="39801" h="40020" extrusionOk="0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13"/>
            <p:cNvSpPr/>
            <p:nvPr/>
          </p:nvSpPr>
          <p:spPr>
            <a:xfrm>
              <a:off x="5493900" y="1863050"/>
              <a:ext cx="967600" cy="891900"/>
            </a:xfrm>
            <a:custGeom>
              <a:avLst/>
              <a:gdLst/>
              <a:ahLst/>
              <a:cxnLst/>
              <a:rect l="l" t="t" r="r" b="b"/>
              <a:pathLst>
                <a:path w="38704" h="35676" extrusionOk="0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13"/>
            <p:cNvSpPr/>
            <p:nvPr/>
          </p:nvSpPr>
          <p:spPr>
            <a:xfrm>
              <a:off x="5469775" y="1897050"/>
              <a:ext cx="943450" cy="837050"/>
            </a:xfrm>
            <a:custGeom>
              <a:avLst/>
              <a:gdLst/>
              <a:ahLst/>
              <a:cxnLst/>
              <a:rect l="l" t="t" r="r" b="b"/>
              <a:pathLst>
                <a:path w="37738" h="33482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13"/>
            <p:cNvSpPr/>
            <p:nvPr/>
          </p:nvSpPr>
          <p:spPr>
            <a:xfrm>
              <a:off x="5446725" y="1902550"/>
              <a:ext cx="929200" cy="809600"/>
            </a:xfrm>
            <a:custGeom>
              <a:avLst/>
              <a:gdLst/>
              <a:ahLst/>
              <a:cxnLst/>
              <a:rect l="l" t="t" r="r" b="b"/>
              <a:pathLst>
                <a:path w="37168" h="32384" extrusionOk="0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13"/>
            <p:cNvSpPr/>
            <p:nvPr/>
          </p:nvSpPr>
          <p:spPr>
            <a:xfrm>
              <a:off x="5422600" y="1929975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13"/>
            <p:cNvSpPr/>
            <p:nvPr/>
          </p:nvSpPr>
          <p:spPr>
            <a:xfrm>
              <a:off x="5375425" y="2000175"/>
              <a:ext cx="840325" cy="647250"/>
            </a:xfrm>
            <a:custGeom>
              <a:avLst/>
              <a:gdLst/>
              <a:ahLst/>
              <a:cxnLst/>
              <a:rect l="l" t="t" r="r" b="b"/>
              <a:pathLst>
                <a:path w="33613" h="25890" extrusionOk="0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13"/>
            <p:cNvSpPr/>
            <p:nvPr/>
          </p:nvSpPr>
          <p:spPr>
            <a:xfrm>
              <a:off x="5351300" y="2536625"/>
              <a:ext cx="160175" cy="88875"/>
            </a:xfrm>
            <a:custGeom>
              <a:avLst/>
              <a:gdLst/>
              <a:ahLst/>
              <a:cxnLst/>
              <a:rect l="l" t="t" r="r" b="b"/>
              <a:pathLst>
                <a:path w="6407" h="3555" extrusionOk="0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13"/>
            <p:cNvSpPr/>
            <p:nvPr/>
          </p:nvSpPr>
          <p:spPr>
            <a:xfrm>
              <a:off x="5904175" y="2181175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13"/>
            <p:cNvSpPr/>
            <p:nvPr/>
          </p:nvSpPr>
          <p:spPr>
            <a:xfrm>
              <a:off x="5889925" y="2072575"/>
              <a:ext cx="210650" cy="199675"/>
            </a:xfrm>
            <a:custGeom>
              <a:avLst/>
              <a:gdLst/>
              <a:ahLst/>
              <a:cxnLst/>
              <a:rect l="l" t="t" r="r" b="b"/>
              <a:pathLst>
                <a:path w="8426" h="7987" extrusionOk="0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13"/>
            <p:cNvSpPr/>
            <p:nvPr/>
          </p:nvSpPr>
          <p:spPr>
            <a:xfrm>
              <a:off x="5303025" y="2516875"/>
              <a:ext cx="109725" cy="65825"/>
            </a:xfrm>
            <a:custGeom>
              <a:avLst/>
              <a:gdLst/>
              <a:ahLst/>
              <a:cxnLst/>
              <a:rect l="l" t="t" r="r" b="b"/>
              <a:pathLst>
                <a:path w="4389" h="2633" extrusionOk="0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13"/>
            <p:cNvSpPr/>
            <p:nvPr/>
          </p:nvSpPr>
          <p:spPr>
            <a:xfrm>
              <a:off x="6039125" y="1741275"/>
              <a:ext cx="930275" cy="1504025"/>
            </a:xfrm>
            <a:custGeom>
              <a:avLst/>
              <a:gdLst/>
              <a:ahLst/>
              <a:cxnLst/>
              <a:rect l="l" t="t" r="r" b="b"/>
              <a:pathLst>
                <a:path w="37211" h="60161" extrusionOk="0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13"/>
            <p:cNvSpPr/>
            <p:nvPr/>
          </p:nvSpPr>
          <p:spPr>
            <a:xfrm>
              <a:off x="6067650" y="1763225"/>
              <a:ext cx="930275" cy="1507300"/>
            </a:xfrm>
            <a:custGeom>
              <a:avLst/>
              <a:gdLst/>
              <a:ahLst/>
              <a:cxnLst/>
              <a:rect l="l" t="t" r="r" b="b"/>
              <a:pathLst>
                <a:path w="37211" h="60292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13"/>
            <p:cNvSpPr/>
            <p:nvPr/>
          </p:nvSpPr>
          <p:spPr>
            <a:xfrm>
              <a:off x="7317150" y="4387275"/>
              <a:ext cx="64725" cy="41700"/>
            </a:xfrm>
            <a:custGeom>
              <a:avLst/>
              <a:gdLst/>
              <a:ahLst/>
              <a:cxnLst/>
              <a:rect l="l" t="t" r="r" b="b"/>
              <a:pathLst>
                <a:path w="2589" h="1668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13"/>
            <p:cNvSpPr/>
            <p:nvPr/>
          </p:nvSpPr>
          <p:spPr>
            <a:xfrm>
              <a:off x="7284225" y="4357650"/>
              <a:ext cx="41725" cy="38425"/>
            </a:xfrm>
            <a:custGeom>
              <a:avLst/>
              <a:gdLst/>
              <a:ahLst/>
              <a:cxnLst/>
              <a:rect l="l" t="t" r="r" b="b"/>
              <a:pathLst>
                <a:path w="1669" h="1537" extrusionOk="0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13"/>
            <p:cNvSpPr/>
            <p:nvPr/>
          </p:nvSpPr>
          <p:spPr>
            <a:xfrm>
              <a:off x="7108700" y="4199675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13"/>
            <p:cNvSpPr/>
            <p:nvPr/>
          </p:nvSpPr>
          <p:spPr>
            <a:xfrm>
              <a:off x="6978150" y="4100950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13"/>
            <p:cNvSpPr/>
            <p:nvPr/>
          </p:nvSpPr>
          <p:spPr>
            <a:xfrm>
              <a:off x="6866275" y="4041700"/>
              <a:ext cx="453075" cy="489300"/>
            </a:xfrm>
            <a:custGeom>
              <a:avLst/>
              <a:gdLst/>
              <a:ahLst/>
              <a:cxnLst/>
              <a:rect l="l" t="t" r="r" b="b"/>
              <a:pathLst>
                <a:path w="18123" h="19572" extrusionOk="0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13"/>
            <p:cNvSpPr/>
            <p:nvPr/>
          </p:nvSpPr>
          <p:spPr>
            <a:xfrm>
              <a:off x="6816900" y="4007700"/>
              <a:ext cx="515625" cy="541950"/>
            </a:xfrm>
            <a:custGeom>
              <a:avLst/>
              <a:gdLst/>
              <a:ahLst/>
              <a:cxnLst/>
              <a:rect l="l" t="t" r="r" b="b"/>
              <a:pathLst>
                <a:path w="20625" h="21678" extrusionOk="0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13"/>
            <p:cNvSpPr/>
            <p:nvPr/>
          </p:nvSpPr>
          <p:spPr>
            <a:xfrm>
              <a:off x="7193175" y="3904575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13"/>
            <p:cNvSpPr/>
            <p:nvPr/>
          </p:nvSpPr>
          <p:spPr>
            <a:xfrm>
              <a:off x="7090050" y="3878250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13"/>
            <p:cNvSpPr/>
            <p:nvPr/>
          </p:nvSpPr>
          <p:spPr>
            <a:xfrm>
              <a:off x="6999000" y="3853025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13"/>
            <p:cNvSpPr/>
            <p:nvPr/>
          </p:nvSpPr>
          <p:spPr>
            <a:xfrm>
              <a:off x="6933175" y="3802550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13"/>
            <p:cNvSpPr/>
            <p:nvPr/>
          </p:nvSpPr>
          <p:spPr>
            <a:xfrm>
              <a:off x="4482450" y="2681425"/>
              <a:ext cx="948950" cy="1026825"/>
            </a:xfrm>
            <a:custGeom>
              <a:avLst/>
              <a:gdLst/>
              <a:ahLst/>
              <a:cxnLst/>
              <a:rect l="l" t="t" r="r" b="b"/>
              <a:pathLst>
                <a:path w="37958" h="41073" extrusionOk="0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13"/>
            <p:cNvSpPr/>
            <p:nvPr/>
          </p:nvSpPr>
          <p:spPr>
            <a:xfrm>
              <a:off x="4547175" y="2703350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13"/>
            <p:cNvSpPr/>
            <p:nvPr/>
          </p:nvSpPr>
          <p:spPr>
            <a:xfrm>
              <a:off x="4648100" y="2725300"/>
              <a:ext cx="830475" cy="834850"/>
            </a:xfrm>
            <a:custGeom>
              <a:avLst/>
              <a:gdLst/>
              <a:ahLst/>
              <a:cxnLst/>
              <a:rect l="l" t="t" r="r" b="b"/>
              <a:pathLst>
                <a:path w="33219" h="33394" extrusionOk="0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13"/>
            <p:cNvSpPr/>
            <p:nvPr/>
          </p:nvSpPr>
          <p:spPr>
            <a:xfrm>
              <a:off x="4789625" y="2746150"/>
              <a:ext cx="713075" cy="742700"/>
            </a:xfrm>
            <a:custGeom>
              <a:avLst/>
              <a:gdLst/>
              <a:ahLst/>
              <a:cxnLst/>
              <a:rect l="l" t="t" r="r" b="b"/>
              <a:pathLst>
                <a:path w="28523" h="29708" extrusionOk="0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13"/>
            <p:cNvSpPr/>
            <p:nvPr/>
          </p:nvSpPr>
          <p:spPr>
            <a:xfrm>
              <a:off x="5014500" y="3023675"/>
              <a:ext cx="151425" cy="318175"/>
            </a:xfrm>
            <a:custGeom>
              <a:avLst/>
              <a:gdLst/>
              <a:ahLst/>
              <a:cxnLst/>
              <a:rect l="l" t="t" r="r" b="b"/>
              <a:pathLst>
                <a:path w="6057" h="12727" extrusionOk="0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13"/>
            <p:cNvSpPr/>
            <p:nvPr/>
          </p:nvSpPr>
          <p:spPr>
            <a:xfrm>
              <a:off x="4389200" y="3352775"/>
              <a:ext cx="295125" cy="759175"/>
            </a:xfrm>
            <a:custGeom>
              <a:avLst/>
              <a:gdLst/>
              <a:ahLst/>
              <a:cxnLst/>
              <a:rect l="l" t="t" r="r" b="b"/>
              <a:pathLst>
                <a:path w="11805" h="30367" extrusionOk="0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13"/>
            <p:cNvSpPr/>
            <p:nvPr/>
          </p:nvSpPr>
          <p:spPr>
            <a:xfrm>
              <a:off x="4328875" y="3108150"/>
              <a:ext cx="357650" cy="1116775"/>
            </a:xfrm>
            <a:custGeom>
              <a:avLst/>
              <a:gdLst/>
              <a:ahLst/>
              <a:cxnLst/>
              <a:rect l="l" t="t" r="r" b="b"/>
              <a:pathLst>
                <a:path w="14306" h="44671" extrusionOk="0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13"/>
            <p:cNvSpPr/>
            <p:nvPr/>
          </p:nvSpPr>
          <p:spPr>
            <a:xfrm>
              <a:off x="4276225" y="3001750"/>
              <a:ext cx="400425" cy="1289000"/>
            </a:xfrm>
            <a:custGeom>
              <a:avLst/>
              <a:gdLst/>
              <a:ahLst/>
              <a:cxnLst/>
              <a:rect l="l" t="t" r="r" b="b"/>
              <a:pathLst>
                <a:path w="16017" h="51560" extrusionOk="0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13"/>
            <p:cNvSpPr/>
            <p:nvPr/>
          </p:nvSpPr>
          <p:spPr>
            <a:xfrm>
              <a:off x="4227950" y="2940300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13"/>
            <p:cNvSpPr/>
            <p:nvPr/>
          </p:nvSpPr>
          <p:spPr>
            <a:xfrm>
              <a:off x="4167625" y="2749425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13"/>
            <p:cNvSpPr/>
            <p:nvPr/>
          </p:nvSpPr>
          <p:spPr>
            <a:xfrm>
              <a:off x="4152250" y="2727500"/>
              <a:ext cx="578150" cy="1726700"/>
            </a:xfrm>
            <a:custGeom>
              <a:avLst/>
              <a:gdLst/>
              <a:ahLst/>
              <a:cxnLst/>
              <a:rect l="l" t="t" r="r" b="b"/>
              <a:pathLst>
                <a:path w="23126" h="69068" extrusionOk="0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13"/>
            <p:cNvSpPr/>
            <p:nvPr/>
          </p:nvSpPr>
          <p:spPr>
            <a:xfrm>
              <a:off x="4125925" y="2666050"/>
              <a:ext cx="649450" cy="1851775"/>
            </a:xfrm>
            <a:custGeom>
              <a:avLst/>
              <a:gdLst/>
              <a:ahLst/>
              <a:cxnLst/>
              <a:rect l="l" t="t" r="r" b="b"/>
              <a:pathLst>
                <a:path w="25978" h="74071" extrusionOk="0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13"/>
            <p:cNvSpPr/>
            <p:nvPr/>
          </p:nvSpPr>
          <p:spPr>
            <a:xfrm>
              <a:off x="4096300" y="2788925"/>
              <a:ext cx="434450" cy="1781575"/>
            </a:xfrm>
            <a:custGeom>
              <a:avLst/>
              <a:gdLst/>
              <a:ahLst/>
              <a:cxnLst/>
              <a:rect l="l" t="t" r="r" b="b"/>
              <a:pathLst>
                <a:path w="17378" h="71263" extrusionOk="0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13"/>
            <p:cNvSpPr/>
            <p:nvPr/>
          </p:nvSpPr>
          <p:spPr>
            <a:xfrm>
              <a:off x="5157125" y="2795500"/>
              <a:ext cx="400425" cy="235900"/>
            </a:xfrm>
            <a:custGeom>
              <a:avLst/>
              <a:gdLst/>
              <a:ahLst/>
              <a:cxnLst/>
              <a:rect l="l" t="t" r="r" b="b"/>
              <a:pathLst>
                <a:path w="16017" h="9436" extrusionOk="0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13"/>
            <p:cNvSpPr/>
            <p:nvPr/>
          </p:nvSpPr>
          <p:spPr>
            <a:xfrm>
              <a:off x="4878475" y="2770275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13"/>
            <p:cNvSpPr/>
            <p:nvPr/>
          </p:nvSpPr>
          <p:spPr>
            <a:xfrm>
              <a:off x="4429800" y="2660575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13"/>
            <p:cNvSpPr/>
            <p:nvPr/>
          </p:nvSpPr>
          <p:spPr>
            <a:xfrm>
              <a:off x="4382625" y="2638625"/>
              <a:ext cx="1001600" cy="722950"/>
            </a:xfrm>
            <a:custGeom>
              <a:avLst/>
              <a:gdLst/>
              <a:ahLst/>
              <a:cxnLst/>
              <a:rect l="l" t="t" r="r" b="b"/>
              <a:pathLst>
                <a:path w="40064" h="28918" extrusionOk="0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13"/>
            <p:cNvSpPr/>
            <p:nvPr/>
          </p:nvSpPr>
          <p:spPr>
            <a:xfrm>
              <a:off x="4390300" y="2616700"/>
              <a:ext cx="969800" cy="500250"/>
            </a:xfrm>
            <a:custGeom>
              <a:avLst/>
              <a:gdLst/>
              <a:ahLst/>
              <a:cxnLst/>
              <a:rect l="l" t="t" r="r" b="b"/>
              <a:pathLst>
                <a:path w="38792" h="20010" extrusionOk="0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13"/>
            <p:cNvSpPr/>
            <p:nvPr/>
          </p:nvSpPr>
          <p:spPr>
            <a:xfrm>
              <a:off x="4570225" y="2562950"/>
              <a:ext cx="823875" cy="447600"/>
            </a:xfrm>
            <a:custGeom>
              <a:avLst/>
              <a:gdLst/>
              <a:ahLst/>
              <a:cxnLst/>
              <a:rect l="l" t="t" r="r" b="b"/>
              <a:pathLst>
                <a:path w="32955" h="17904" extrusionOk="0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13"/>
            <p:cNvSpPr/>
            <p:nvPr/>
          </p:nvSpPr>
          <p:spPr>
            <a:xfrm>
              <a:off x="4593250" y="2573900"/>
              <a:ext cx="718575" cy="375225"/>
            </a:xfrm>
            <a:custGeom>
              <a:avLst/>
              <a:gdLst/>
              <a:ahLst/>
              <a:cxnLst/>
              <a:rect l="l" t="t" r="r" b="b"/>
              <a:pathLst>
                <a:path w="28743" h="15009" extrusionOk="0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13"/>
            <p:cNvSpPr/>
            <p:nvPr/>
          </p:nvSpPr>
          <p:spPr>
            <a:xfrm>
              <a:off x="4627275" y="2549775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13"/>
            <p:cNvSpPr/>
            <p:nvPr/>
          </p:nvSpPr>
          <p:spPr>
            <a:xfrm>
              <a:off x="4752325" y="2525650"/>
              <a:ext cx="504650" cy="232575"/>
            </a:xfrm>
            <a:custGeom>
              <a:avLst/>
              <a:gdLst/>
              <a:ahLst/>
              <a:cxnLst/>
              <a:rect l="l" t="t" r="r" b="b"/>
              <a:pathLst>
                <a:path w="20186" h="9303" extrusionOk="0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13"/>
            <p:cNvSpPr/>
            <p:nvPr/>
          </p:nvSpPr>
          <p:spPr>
            <a:xfrm>
              <a:off x="4721600" y="2500400"/>
              <a:ext cx="509050" cy="235900"/>
            </a:xfrm>
            <a:custGeom>
              <a:avLst/>
              <a:gdLst/>
              <a:ahLst/>
              <a:cxnLst/>
              <a:rect l="l" t="t" r="r" b="b"/>
              <a:pathLst>
                <a:path w="20362" h="9436" extrusionOk="0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13"/>
            <p:cNvSpPr/>
            <p:nvPr/>
          </p:nvSpPr>
          <p:spPr>
            <a:xfrm>
              <a:off x="4766575" y="2636450"/>
              <a:ext cx="66950" cy="38400"/>
            </a:xfrm>
            <a:custGeom>
              <a:avLst/>
              <a:gdLst/>
              <a:ahLst/>
              <a:cxnLst/>
              <a:rect l="l" t="t" r="r" b="b"/>
              <a:pathLst>
                <a:path w="2678" h="1536" extrusionOk="0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13"/>
            <p:cNvSpPr/>
            <p:nvPr/>
          </p:nvSpPr>
          <p:spPr>
            <a:xfrm>
              <a:off x="4492325" y="2749425"/>
              <a:ext cx="69150" cy="48300"/>
            </a:xfrm>
            <a:custGeom>
              <a:avLst/>
              <a:gdLst/>
              <a:ahLst/>
              <a:cxnLst/>
              <a:rect l="l" t="t" r="r" b="b"/>
              <a:pathLst>
                <a:path w="2766" h="1932" extrusionOk="0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13"/>
            <p:cNvSpPr/>
            <p:nvPr/>
          </p:nvSpPr>
          <p:spPr>
            <a:xfrm>
              <a:off x="4584475" y="2661675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13"/>
            <p:cNvSpPr/>
            <p:nvPr/>
          </p:nvSpPr>
          <p:spPr>
            <a:xfrm>
              <a:off x="5248175" y="2451050"/>
              <a:ext cx="158000" cy="83400"/>
            </a:xfrm>
            <a:custGeom>
              <a:avLst/>
              <a:gdLst/>
              <a:ahLst/>
              <a:cxnLst/>
              <a:rect l="l" t="t" r="r" b="b"/>
              <a:pathLst>
                <a:path w="6320" h="3336" extrusionOk="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13"/>
            <p:cNvSpPr/>
            <p:nvPr/>
          </p:nvSpPr>
          <p:spPr>
            <a:xfrm>
              <a:off x="5221850" y="2453250"/>
              <a:ext cx="110825" cy="55950"/>
            </a:xfrm>
            <a:custGeom>
              <a:avLst/>
              <a:gdLst/>
              <a:ahLst/>
              <a:cxnLst/>
              <a:rect l="l" t="t" r="r" b="b"/>
              <a:pathLst>
                <a:path w="4433" h="2238" extrusionOk="0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13"/>
            <p:cNvSpPr/>
            <p:nvPr/>
          </p:nvSpPr>
          <p:spPr>
            <a:xfrm>
              <a:off x="2583525" y="3619350"/>
              <a:ext cx="11000" cy="43925"/>
            </a:xfrm>
            <a:custGeom>
              <a:avLst/>
              <a:gdLst/>
              <a:ahLst/>
              <a:cxnLst/>
              <a:rect l="l" t="t" r="r" b="b"/>
              <a:pathLst>
                <a:path w="440" h="1757" extrusionOk="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13"/>
            <p:cNvSpPr/>
            <p:nvPr/>
          </p:nvSpPr>
          <p:spPr>
            <a:xfrm>
              <a:off x="2531975" y="3816825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13"/>
            <p:cNvSpPr/>
            <p:nvPr/>
          </p:nvSpPr>
          <p:spPr>
            <a:xfrm>
              <a:off x="2790850" y="3734550"/>
              <a:ext cx="36250" cy="30725"/>
            </a:xfrm>
            <a:custGeom>
              <a:avLst/>
              <a:gdLst/>
              <a:ahLst/>
              <a:cxnLst/>
              <a:rect l="l" t="t" r="r" b="b"/>
              <a:pathLst>
                <a:path w="1450" h="1229" extrusionOk="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13"/>
            <p:cNvSpPr/>
            <p:nvPr/>
          </p:nvSpPr>
          <p:spPr>
            <a:xfrm>
              <a:off x="2285150" y="4725150"/>
              <a:ext cx="47175" cy="14275"/>
            </a:xfrm>
            <a:custGeom>
              <a:avLst/>
              <a:gdLst/>
              <a:ahLst/>
              <a:cxnLst/>
              <a:rect l="l" t="t" r="r" b="b"/>
              <a:pathLst>
                <a:path w="1887" h="571" extrusionOk="0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13"/>
            <p:cNvSpPr/>
            <p:nvPr/>
          </p:nvSpPr>
          <p:spPr>
            <a:xfrm>
              <a:off x="2232475" y="4129475"/>
              <a:ext cx="879825" cy="325825"/>
            </a:xfrm>
            <a:custGeom>
              <a:avLst/>
              <a:gdLst/>
              <a:ahLst/>
              <a:cxnLst/>
              <a:rect l="l" t="t" r="r" b="b"/>
              <a:pathLst>
                <a:path w="35193" h="13033" extrusionOk="0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13"/>
            <p:cNvSpPr/>
            <p:nvPr/>
          </p:nvSpPr>
          <p:spPr>
            <a:xfrm>
              <a:off x="2228100" y="4100950"/>
              <a:ext cx="934675" cy="336800"/>
            </a:xfrm>
            <a:custGeom>
              <a:avLst/>
              <a:gdLst/>
              <a:ahLst/>
              <a:cxnLst/>
              <a:rect l="l" t="t" r="r" b="b"/>
              <a:pathLst>
                <a:path w="37387" h="13472" extrusionOk="0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13"/>
            <p:cNvSpPr/>
            <p:nvPr/>
          </p:nvSpPr>
          <p:spPr>
            <a:xfrm>
              <a:off x="2245650" y="4054875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13"/>
            <p:cNvSpPr/>
            <p:nvPr/>
          </p:nvSpPr>
          <p:spPr>
            <a:xfrm>
              <a:off x="2252225" y="4008800"/>
              <a:ext cx="1328500" cy="378500"/>
            </a:xfrm>
            <a:custGeom>
              <a:avLst/>
              <a:gdLst/>
              <a:ahLst/>
              <a:cxnLst/>
              <a:rect l="l" t="t" r="r" b="b"/>
              <a:pathLst>
                <a:path w="53140" h="15140" extrusionOk="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13"/>
            <p:cNvSpPr/>
            <p:nvPr/>
          </p:nvSpPr>
          <p:spPr>
            <a:xfrm>
              <a:off x="2104125" y="4481600"/>
              <a:ext cx="42825" cy="15400"/>
            </a:xfrm>
            <a:custGeom>
              <a:avLst/>
              <a:gdLst/>
              <a:ahLst/>
              <a:cxnLst/>
              <a:rect l="l" t="t" r="r" b="b"/>
              <a:pathLst>
                <a:path w="1713" h="616" extrusionOk="0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13"/>
            <p:cNvSpPr/>
            <p:nvPr/>
          </p:nvSpPr>
          <p:spPr>
            <a:xfrm>
              <a:off x="2084375" y="4455275"/>
              <a:ext cx="138250" cy="42825"/>
            </a:xfrm>
            <a:custGeom>
              <a:avLst/>
              <a:gdLst/>
              <a:ahLst/>
              <a:cxnLst/>
              <a:rect l="l" t="t" r="r" b="b"/>
              <a:pathLst>
                <a:path w="5530" h="1713" extrusionOk="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13"/>
            <p:cNvSpPr/>
            <p:nvPr/>
          </p:nvSpPr>
          <p:spPr>
            <a:xfrm>
              <a:off x="2080000" y="4434425"/>
              <a:ext cx="208450" cy="60375"/>
            </a:xfrm>
            <a:custGeom>
              <a:avLst/>
              <a:gdLst/>
              <a:ahLst/>
              <a:cxnLst/>
              <a:rect l="l" t="t" r="r" b="b"/>
              <a:pathLst>
                <a:path w="8338" h="2415" extrusionOk="0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13"/>
            <p:cNvSpPr/>
            <p:nvPr/>
          </p:nvSpPr>
          <p:spPr>
            <a:xfrm>
              <a:off x="2060250" y="4419075"/>
              <a:ext cx="269900" cy="66950"/>
            </a:xfrm>
            <a:custGeom>
              <a:avLst/>
              <a:gdLst/>
              <a:ahLst/>
              <a:cxnLst/>
              <a:rect l="l" t="t" r="r" b="b"/>
              <a:pathLst>
                <a:path w="10796" h="2678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13"/>
            <p:cNvSpPr/>
            <p:nvPr/>
          </p:nvSpPr>
          <p:spPr>
            <a:xfrm>
              <a:off x="1951650" y="4680175"/>
              <a:ext cx="528775" cy="40600"/>
            </a:xfrm>
            <a:custGeom>
              <a:avLst/>
              <a:gdLst/>
              <a:ahLst/>
              <a:cxnLst/>
              <a:rect l="l" t="t" r="r" b="b"/>
              <a:pathLst>
                <a:path w="21151" h="1624" extrusionOk="0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13"/>
            <p:cNvSpPr/>
            <p:nvPr/>
          </p:nvSpPr>
          <p:spPr>
            <a:xfrm>
              <a:off x="2370700" y="4660425"/>
              <a:ext cx="121800" cy="17575"/>
            </a:xfrm>
            <a:custGeom>
              <a:avLst/>
              <a:gdLst/>
              <a:ahLst/>
              <a:cxnLst/>
              <a:rect l="l" t="t" r="r" b="b"/>
              <a:pathLst>
                <a:path w="4872" h="703" extrusionOk="0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13"/>
            <p:cNvSpPr/>
            <p:nvPr/>
          </p:nvSpPr>
          <p:spPr>
            <a:xfrm>
              <a:off x="2386075" y="4638475"/>
              <a:ext cx="120675" cy="19775"/>
            </a:xfrm>
            <a:custGeom>
              <a:avLst/>
              <a:gdLst/>
              <a:ahLst/>
              <a:cxnLst/>
              <a:rect l="l" t="t" r="r" b="b"/>
              <a:pathLst>
                <a:path w="4827" h="791" extrusionOk="0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13"/>
            <p:cNvSpPr/>
            <p:nvPr/>
          </p:nvSpPr>
          <p:spPr>
            <a:xfrm>
              <a:off x="2401425" y="4618725"/>
              <a:ext cx="117400" cy="17575"/>
            </a:xfrm>
            <a:custGeom>
              <a:avLst/>
              <a:gdLst/>
              <a:ahLst/>
              <a:cxnLst/>
              <a:rect l="l" t="t" r="r" b="b"/>
              <a:pathLst>
                <a:path w="4696" h="703" extrusionOk="0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13"/>
            <p:cNvSpPr/>
            <p:nvPr/>
          </p:nvSpPr>
          <p:spPr>
            <a:xfrm>
              <a:off x="2443100" y="4581425"/>
              <a:ext cx="16500" cy="11000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13"/>
            <p:cNvSpPr/>
            <p:nvPr/>
          </p:nvSpPr>
          <p:spPr>
            <a:xfrm>
              <a:off x="2448600" y="4561700"/>
              <a:ext cx="25250" cy="13175"/>
            </a:xfrm>
            <a:custGeom>
              <a:avLst/>
              <a:gdLst/>
              <a:ahLst/>
              <a:cxnLst/>
              <a:rect l="l" t="t" r="r" b="b"/>
              <a:pathLst>
                <a:path w="1010" h="527" extrusionOk="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13"/>
            <p:cNvSpPr/>
            <p:nvPr/>
          </p:nvSpPr>
          <p:spPr>
            <a:xfrm>
              <a:off x="2465050" y="4534275"/>
              <a:ext cx="165675" cy="19750"/>
            </a:xfrm>
            <a:custGeom>
              <a:avLst/>
              <a:gdLst/>
              <a:ahLst/>
              <a:cxnLst/>
              <a:rect l="l" t="t" r="r" b="b"/>
              <a:pathLst>
                <a:path w="6627" h="790" extrusionOk="0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13"/>
            <p:cNvSpPr/>
            <p:nvPr/>
          </p:nvSpPr>
          <p:spPr>
            <a:xfrm>
              <a:off x="2470525" y="4513425"/>
              <a:ext cx="164575" cy="23050"/>
            </a:xfrm>
            <a:custGeom>
              <a:avLst/>
              <a:gdLst/>
              <a:ahLst/>
              <a:cxnLst/>
              <a:rect l="l" t="t" r="r" b="b"/>
              <a:pathLst>
                <a:path w="6583" h="922" extrusionOk="0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13"/>
            <p:cNvSpPr/>
            <p:nvPr/>
          </p:nvSpPr>
          <p:spPr>
            <a:xfrm>
              <a:off x="2521000" y="4471725"/>
              <a:ext cx="125075" cy="18675"/>
            </a:xfrm>
            <a:custGeom>
              <a:avLst/>
              <a:gdLst/>
              <a:ahLst/>
              <a:cxnLst/>
              <a:rect l="l" t="t" r="r" b="b"/>
              <a:pathLst>
                <a:path w="5003" h="747" extrusionOk="0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13"/>
            <p:cNvSpPr/>
            <p:nvPr/>
          </p:nvSpPr>
          <p:spPr>
            <a:xfrm>
              <a:off x="2530875" y="4452000"/>
              <a:ext cx="120700" cy="19750"/>
            </a:xfrm>
            <a:custGeom>
              <a:avLst/>
              <a:gdLst/>
              <a:ahLst/>
              <a:cxnLst/>
              <a:rect l="l" t="t" r="r" b="b"/>
              <a:pathLst>
                <a:path w="4828" h="790" extrusionOk="0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13"/>
            <p:cNvSpPr/>
            <p:nvPr/>
          </p:nvSpPr>
          <p:spPr>
            <a:xfrm>
              <a:off x="2524300" y="4427850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13"/>
            <p:cNvSpPr/>
            <p:nvPr/>
          </p:nvSpPr>
          <p:spPr>
            <a:xfrm>
              <a:off x="2522100" y="4401525"/>
              <a:ext cx="190900" cy="28550"/>
            </a:xfrm>
            <a:custGeom>
              <a:avLst/>
              <a:gdLst/>
              <a:ahLst/>
              <a:cxnLst/>
              <a:rect l="l" t="t" r="r" b="b"/>
              <a:pathLst>
                <a:path w="7636" h="1142" extrusionOk="0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13"/>
            <p:cNvSpPr/>
            <p:nvPr/>
          </p:nvSpPr>
          <p:spPr>
            <a:xfrm>
              <a:off x="2533075" y="4308275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13"/>
            <p:cNvSpPr/>
            <p:nvPr/>
          </p:nvSpPr>
          <p:spPr>
            <a:xfrm>
              <a:off x="2508925" y="4276475"/>
              <a:ext cx="537575" cy="125075"/>
            </a:xfrm>
            <a:custGeom>
              <a:avLst/>
              <a:gdLst/>
              <a:ahLst/>
              <a:cxnLst/>
              <a:rect l="l" t="t" r="r" b="b"/>
              <a:pathLst>
                <a:path w="21503" h="5003" extrusionOk="0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13"/>
            <p:cNvSpPr/>
            <p:nvPr/>
          </p:nvSpPr>
          <p:spPr>
            <a:xfrm>
              <a:off x="2481500" y="4238075"/>
              <a:ext cx="585825" cy="166775"/>
            </a:xfrm>
            <a:custGeom>
              <a:avLst/>
              <a:gdLst/>
              <a:ahLst/>
              <a:cxnLst/>
              <a:rect l="l" t="t" r="r" b="b"/>
              <a:pathLst>
                <a:path w="23433" h="6671" extrusionOk="0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13"/>
            <p:cNvSpPr/>
            <p:nvPr/>
          </p:nvSpPr>
          <p:spPr>
            <a:xfrm>
              <a:off x="2461750" y="4201875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13"/>
            <p:cNvSpPr/>
            <p:nvPr/>
          </p:nvSpPr>
          <p:spPr>
            <a:xfrm>
              <a:off x="1832075" y="4324725"/>
              <a:ext cx="1298875" cy="348875"/>
            </a:xfrm>
            <a:custGeom>
              <a:avLst/>
              <a:gdLst/>
              <a:ahLst/>
              <a:cxnLst/>
              <a:rect l="l" t="t" r="r" b="b"/>
              <a:pathLst>
                <a:path w="51955" h="13955" extrusionOk="0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13"/>
            <p:cNvSpPr/>
            <p:nvPr/>
          </p:nvSpPr>
          <p:spPr>
            <a:xfrm>
              <a:off x="1442625" y="2706650"/>
              <a:ext cx="854600" cy="1976825"/>
            </a:xfrm>
            <a:custGeom>
              <a:avLst/>
              <a:gdLst/>
              <a:ahLst/>
              <a:cxnLst/>
              <a:rect l="l" t="t" r="r" b="b"/>
              <a:pathLst>
                <a:path w="34184" h="79073" extrusionOk="0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13"/>
            <p:cNvSpPr/>
            <p:nvPr/>
          </p:nvSpPr>
          <p:spPr>
            <a:xfrm>
              <a:off x="1908875" y="4495875"/>
              <a:ext cx="646150" cy="156900"/>
            </a:xfrm>
            <a:custGeom>
              <a:avLst/>
              <a:gdLst/>
              <a:ahLst/>
              <a:cxnLst/>
              <a:rect l="l" t="t" r="r" b="b"/>
              <a:pathLst>
                <a:path w="25846" h="6276" extrusionOk="0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13"/>
            <p:cNvSpPr/>
            <p:nvPr/>
          </p:nvSpPr>
          <p:spPr>
            <a:xfrm>
              <a:off x="1292350" y="2521250"/>
              <a:ext cx="799750" cy="2106275"/>
            </a:xfrm>
            <a:custGeom>
              <a:avLst/>
              <a:gdLst/>
              <a:ahLst/>
              <a:cxnLst/>
              <a:rect l="l" t="t" r="r" b="b"/>
              <a:pathLst>
                <a:path w="31990" h="84251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13"/>
            <p:cNvSpPr/>
            <p:nvPr/>
          </p:nvSpPr>
          <p:spPr>
            <a:xfrm>
              <a:off x="1915450" y="4597900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13"/>
            <p:cNvSpPr/>
            <p:nvPr/>
          </p:nvSpPr>
          <p:spPr>
            <a:xfrm>
              <a:off x="1158500" y="3048925"/>
              <a:ext cx="152525" cy="1579700"/>
            </a:xfrm>
            <a:custGeom>
              <a:avLst/>
              <a:gdLst/>
              <a:ahLst/>
              <a:cxnLst/>
              <a:rect l="l" t="t" r="r" b="b"/>
              <a:pathLst>
                <a:path w="6101" h="63188" extrusionOk="0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13"/>
            <p:cNvSpPr/>
            <p:nvPr/>
          </p:nvSpPr>
          <p:spPr>
            <a:xfrm>
              <a:off x="2096450" y="4705400"/>
              <a:ext cx="263300" cy="30750"/>
            </a:xfrm>
            <a:custGeom>
              <a:avLst/>
              <a:gdLst/>
              <a:ahLst/>
              <a:cxnLst/>
              <a:rect l="l" t="t" r="r" b="b"/>
              <a:pathLst>
                <a:path w="10532" h="1230" extrusionOk="0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13"/>
            <p:cNvSpPr/>
            <p:nvPr/>
          </p:nvSpPr>
          <p:spPr>
            <a:xfrm>
              <a:off x="1024675" y="3357175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13"/>
            <p:cNvSpPr/>
            <p:nvPr/>
          </p:nvSpPr>
          <p:spPr>
            <a:xfrm>
              <a:off x="605600" y="2498225"/>
              <a:ext cx="454200" cy="2111750"/>
            </a:xfrm>
            <a:custGeom>
              <a:avLst/>
              <a:gdLst/>
              <a:ahLst/>
              <a:cxnLst/>
              <a:rect l="l" t="t" r="r" b="b"/>
              <a:pathLst>
                <a:path w="18168" h="84470" extrusionOk="0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13"/>
            <p:cNvSpPr/>
            <p:nvPr/>
          </p:nvSpPr>
          <p:spPr>
            <a:xfrm>
              <a:off x="489325" y="2325975"/>
              <a:ext cx="527700" cy="2220375"/>
            </a:xfrm>
            <a:custGeom>
              <a:avLst/>
              <a:gdLst/>
              <a:ahLst/>
              <a:cxnLst/>
              <a:rect l="l" t="t" r="r" b="b"/>
              <a:pathLst>
                <a:path w="21108" h="88815" extrusionOk="0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13"/>
            <p:cNvSpPr/>
            <p:nvPr/>
          </p:nvSpPr>
          <p:spPr>
            <a:xfrm>
              <a:off x="261150" y="2997350"/>
              <a:ext cx="377400" cy="1344975"/>
            </a:xfrm>
            <a:custGeom>
              <a:avLst/>
              <a:gdLst/>
              <a:ahLst/>
              <a:cxnLst/>
              <a:rect l="l" t="t" r="r" b="b"/>
              <a:pathLst>
                <a:path w="15096" h="53799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13"/>
            <p:cNvSpPr/>
            <p:nvPr/>
          </p:nvSpPr>
          <p:spPr>
            <a:xfrm>
              <a:off x="238125" y="3076350"/>
              <a:ext cx="340075" cy="1220975"/>
            </a:xfrm>
            <a:custGeom>
              <a:avLst/>
              <a:gdLst/>
              <a:ahLst/>
              <a:cxnLst/>
              <a:rect l="l" t="t" r="r" b="b"/>
              <a:pathLst>
                <a:path w="13603" h="48839" extrusionOk="0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13"/>
            <p:cNvSpPr/>
            <p:nvPr/>
          </p:nvSpPr>
          <p:spPr>
            <a:xfrm>
              <a:off x="343425" y="3363750"/>
              <a:ext cx="188700" cy="900675"/>
            </a:xfrm>
            <a:custGeom>
              <a:avLst/>
              <a:gdLst/>
              <a:ahLst/>
              <a:cxnLst/>
              <a:rect l="l" t="t" r="r" b="b"/>
              <a:pathLst>
                <a:path w="7548" h="3602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13"/>
            <p:cNvSpPr/>
            <p:nvPr/>
          </p:nvSpPr>
          <p:spPr>
            <a:xfrm>
              <a:off x="2699800" y="3180550"/>
              <a:ext cx="204075" cy="111925"/>
            </a:xfrm>
            <a:custGeom>
              <a:avLst/>
              <a:gdLst/>
              <a:ahLst/>
              <a:cxnLst/>
              <a:rect l="l" t="t" r="r" b="b"/>
              <a:pathLst>
                <a:path w="8163" h="4477" extrusionOk="0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13"/>
            <p:cNvSpPr/>
            <p:nvPr/>
          </p:nvSpPr>
          <p:spPr>
            <a:xfrm>
              <a:off x="3153975" y="3567800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13"/>
            <p:cNvSpPr/>
            <p:nvPr/>
          </p:nvSpPr>
          <p:spPr>
            <a:xfrm>
              <a:off x="2632900" y="3118025"/>
              <a:ext cx="307175" cy="222725"/>
            </a:xfrm>
            <a:custGeom>
              <a:avLst/>
              <a:gdLst/>
              <a:ahLst/>
              <a:cxnLst/>
              <a:rect l="l" t="t" r="r" b="b"/>
              <a:pathLst>
                <a:path w="12287" h="8909" extrusionOk="0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13"/>
            <p:cNvSpPr/>
            <p:nvPr/>
          </p:nvSpPr>
          <p:spPr>
            <a:xfrm>
              <a:off x="3084850" y="3493200"/>
              <a:ext cx="603400" cy="716375"/>
            </a:xfrm>
            <a:custGeom>
              <a:avLst/>
              <a:gdLst/>
              <a:ahLst/>
              <a:cxnLst/>
              <a:rect l="l" t="t" r="r" b="b"/>
              <a:pathLst>
                <a:path w="24136" h="28655" extrusionOk="0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13"/>
            <p:cNvSpPr/>
            <p:nvPr/>
          </p:nvSpPr>
          <p:spPr>
            <a:xfrm>
              <a:off x="2512225" y="3058800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13"/>
            <p:cNvSpPr/>
            <p:nvPr/>
          </p:nvSpPr>
          <p:spPr>
            <a:xfrm>
              <a:off x="1670800" y="3011625"/>
              <a:ext cx="1963700" cy="1351525"/>
            </a:xfrm>
            <a:custGeom>
              <a:avLst/>
              <a:gdLst/>
              <a:ahLst/>
              <a:cxnLst/>
              <a:rect l="l" t="t" r="r" b="b"/>
              <a:pathLst>
                <a:path w="78548" h="54061" extrusionOk="0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13"/>
            <p:cNvSpPr/>
            <p:nvPr/>
          </p:nvSpPr>
          <p:spPr>
            <a:xfrm>
              <a:off x="1656550" y="2963350"/>
              <a:ext cx="2084350" cy="1429425"/>
            </a:xfrm>
            <a:custGeom>
              <a:avLst/>
              <a:gdLst/>
              <a:ahLst/>
              <a:cxnLst/>
              <a:rect l="l" t="t" r="r" b="b"/>
              <a:pathLst>
                <a:path w="83374" h="57177" extrusionOk="0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13"/>
            <p:cNvSpPr/>
            <p:nvPr/>
          </p:nvSpPr>
          <p:spPr>
            <a:xfrm>
              <a:off x="1579750" y="2837200"/>
              <a:ext cx="2045975" cy="1732200"/>
            </a:xfrm>
            <a:custGeom>
              <a:avLst/>
              <a:gdLst/>
              <a:ahLst/>
              <a:cxnLst/>
              <a:rect l="l" t="t" r="r" b="b"/>
              <a:pathLst>
                <a:path w="81839" h="69288" extrusionOk="0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13"/>
            <p:cNvSpPr/>
            <p:nvPr/>
          </p:nvSpPr>
          <p:spPr>
            <a:xfrm>
              <a:off x="1896800" y="3719200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13"/>
            <p:cNvSpPr/>
            <p:nvPr/>
          </p:nvSpPr>
          <p:spPr>
            <a:xfrm>
              <a:off x="1870475" y="3665425"/>
              <a:ext cx="650550" cy="557325"/>
            </a:xfrm>
            <a:custGeom>
              <a:avLst/>
              <a:gdLst/>
              <a:ahLst/>
              <a:cxnLst/>
              <a:rect l="l" t="t" r="r" b="b"/>
              <a:pathLst>
                <a:path w="26022" h="22293" extrusionOk="0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13"/>
            <p:cNvSpPr/>
            <p:nvPr/>
          </p:nvSpPr>
          <p:spPr>
            <a:xfrm>
              <a:off x="1686175" y="3501975"/>
              <a:ext cx="889700" cy="781100"/>
            </a:xfrm>
            <a:custGeom>
              <a:avLst/>
              <a:gdLst/>
              <a:ahLst/>
              <a:cxnLst/>
              <a:rect l="l" t="t" r="r" b="b"/>
              <a:pathLst>
                <a:path w="35588" h="31244" extrusionOk="0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13"/>
            <p:cNvSpPr/>
            <p:nvPr/>
          </p:nvSpPr>
          <p:spPr>
            <a:xfrm>
              <a:off x="2461750" y="3614975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13"/>
            <p:cNvSpPr/>
            <p:nvPr/>
          </p:nvSpPr>
          <p:spPr>
            <a:xfrm>
              <a:off x="2519900" y="1399025"/>
              <a:ext cx="942350" cy="1523750"/>
            </a:xfrm>
            <a:custGeom>
              <a:avLst/>
              <a:gdLst/>
              <a:ahLst/>
              <a:cxnLst/>
              <a:rect l="l" t="t" r="r" b="b"/>
              <a:pathLst>
                <a:path w="37694" h="60950" extrusionOk="0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13"/>
            <p:cNvSpPr/>
            <p:nvPr/>
          </p:nvSpPr>
          <p:spPr>
            <a:xfrm>
              <a:off x="2547325" y="1444000"/>
              <a:ext cx="957725" cy="1504025"/>
            </a:xfrm>
            <a:custGeom>
              <a:avLst/>
              <a:gdLst/>
              <a:ahLst/>
              <a:cxnLst/>
              <a:rect l="l" t="t" r="r" b="b"/>
              <a:pathLst>
                <a:path w="38309" h="60161" extrusionOk="0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13"/>
            <p:cNvSpPr/>
            <p:nvPr/>
          </p:nvSpPr>
          <p:spPr>
            <a:xfrm>
              <a:off x="2816100" y="3080725"/>
              <a:ext cx="767925" cy="218325"/>
            </a:xfrm>
            <a:custGeom>
              <a:avLst/>
              <a:gdLst/>
              <a:ahLst/>
              <a:cxnLst/>
              <a:rect l="l" t="t" r="r" b="b"/>
              <a:pathLst>
                <a:path w="30717" h="8733" extrusionOk="0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13"/>
            <p:cNvSpPr/>
            <p:nvPr/>
          </p:nvSpPr>
          <p:spPr>
            <a:xfrm>
              <a:off x="2745875" y="2864625"/>
              <a:ext cx="868875" cy="266600"/>
            </a:xfrm>
            <a:custGeom>
              <a:avLst/>
              <a:gdLst/>
              <a:ahLst/>
              <a:cxnLst/>
              <a:rect l="l" t="t" r="r" b="b"/>
              <a:pathLst>
                <a:path w="34755" h="10664" extrusionOk="0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13"/>
            <p:cNvSpPr/>
            <p:nvPr/>
          </p:nvSpPr>
          <p:spPr>
            <a:xfrm>
              <a:off x="2680075" y="2663875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13"/>
            <p:cNvSpPr/>
            <p:nvPr/>
          </p:nvSpPr>
          <p:spPr>
            <a:xfrm>
              <a:off x="2627400" y="2363275"/>
              <a:ext cx="931400" cy="657150"/>
            </a:xfrm>
            <a:custGeom>
              <a:avLst/>
              <a:gdLst/>
              <a:ahLst/>
              <a:cxnLst/>
              <a:rect l="l" t="t" r="r" b="b"/>
              <a:pathLst>
                <a:path w="37256" h="26286" extrusionOk="0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13"/>
            <p:cNvSpPr/>
            <p:nvPr/>
          </p:nvSpPr>
          <p:spPr>
            <a:xfrm>
              <a:off x="3319625" y="1408900"/>
              <a:ext cx="345575" cy="2234625"/>
            </a:xfrm>
            <a:custGeom>
              <a:avLst/>
              <a:gdLst/>
              <a:ahLst/>
              <a:cxnLst/>
              <a:rect l="l" t="t" r="r" b="b"/>
              <a:pathLst>
                <a:path w="13823" h="89385" extrusionOk="0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13"/>
            <p:cNvSpPr/>
            <p:nvPr/>
          </p:nvSpPr>
          <p:spPr>
            <a:xfrm>
              <a:off x="2895075" y="3238700"/>
              <a:ext cx="385075" cy="337900"/>
            </a:xfrm>
            <a:custGeom>
              <a:avLst/>
              <a:gdLst/>
              <a:ahLst/>
              <a:cxnLst/>
              <a:rect l="l" t="t" r="r" b="b"/>
              <a:pathLst>
                <a:path w="15403" h="13516" extrusionOk="0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13"/>
            <p:cNvSpPr/>
            <p:nvPr/>
          </p:nvSpPr>
          <p:spPr>
            <a:xfrm>
              <a:off x="2931275" y="3283675"/>
              <a:ext cx="242475" cy="218325"/>
            </a:xfrm>
            <a:custGeom>
              <a:avLst/>
              <a:gdLst/>
              <a:ahLst/>
              <a:cxnLst/>
              <a:rect l="l" t="t" r="r" b="b"/>
              <a:pathLst>
                <a:path w="9699" h="8733" extrusionOk="0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13"/>
            <p:cNvSpPr/>
            <p:nvPr/>
          </p:nvSpPr>
          <p:spPr>
            <a:xfrm>
              <a:off x="2574750" y="1389150"/>
              <a:ext cx="1018050" cy="1583000"/>
            </a:xfrm>
            <a:custGeom>
              <a:avLst/>
              <a:gdLst/>
              <a:ahLst/>
              <a:cxnLst/>
              <a:rect l="l" t="t" r="r" b="b"/>
              <a:pathLst>
                <a:path w="40722" h="63320" extrusionOk="0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13"/>
            <p:cNvSpPr/>
            <p:nvPr/>
          </p:nvSpPr>
          <p:spPr>
            <a:xfrm>
              <a:off x="2434325" y="1378175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13"/>
            <p:cNvSpPr/>
            <p:nvPr/>
          </p:nvSpPr>
          <p:spPr>
            <a:xfrm>
              <a:off x="2288425" y="1370500"/>
              <a:ext cx="948950" cy="1344950"/>
            </a:xfrm>
            <a:custGeom>
              <a:avLst/>
              <a:gdLst/>
              <a:ahLst/>
              <a:cxnLst/>
              <a:rect l="l" t="t" r="r" b="b"/>
              <a:pathLst>
                <a:path w="37958" h="53798" extrusionOk="0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13"/>
            <p:cNvSpPr/>
            <p:nvPr/>
          </p:nvSpPr>
          <p:spPr>
            <a:xfrm>
              <a:off x="2083300" y="1434125"/>
              <a:ext cx="1010375" cy="1095925"/>
            </a:xfrm>
            <a:custGeom>
              <a:avLst/>
              <a:gdLst/>
              <a:ahLst/>
              <a:cxnLst/>
              <a:rect l="l" t="t" r="r" b="b"/>
              <a:pathLst>
                <a:path w="40415" h="43837" extrusionOk="0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13"/>
            <p:cNvSpPr/>
            <p:nvPr/>
          </p:nvSpPr>
          <p:spPr>
            <a:xfrm>
              <a:off x="1945075" y="1451675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13"/>
            <p:cNvSpPr/>
            <p:nvPr/>
          </p:nvSpPr>
          <p:spPr>
            <a:xfrm>
              <a:off x="1822200" y="1600875"/>
              <a:ext cx="866675" cy="694425"/>
            </a:xfrm>
            <a:custGeom>
              <a:avLst/>
              <a:gdLst/>
              <a:ahLst/>
              <a:cxnLst/>
              <a:rect l="l" t="t" r="r" b="b"/>
              <a:pathLst>
                <a:path w="34667" h="27777" extrusionOk="0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13"/>
            <p:cNvSpPr/>
            <p:nvPr/>
          </p:nvSpPr>
          <p:spPr>
            <a:xfrm>
              <a:off x="1699325" y="2110975"/>
              <a:ext cx="133875" cy="74625"/>
            </a:xfrm>
            <a:custGeom>
              <a:avLst/>
              <a:gdLst/>
              <a:ahLst/>
              <a:cxnLst/>
              <a:rect l="l" t="t" r="r" b="b"/>
              <a:pathLst>
                <a:path w="5355" h="2985" extrusionOk="0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13"/>
            <p:cNvSpPr/>
            <p:nvPr/>
          </p:nvSpPr>
          <p:spPr>
            <a:xfrm>
              <a:off x="2929075" y="3201400"/>
              <a:ext cx="121800" cy="42800"/>
            </a:xfrm>
            <a:custGeom>
              <a:avLst/>
              <a:gdLst/>
              <a:ahLst/>
              <a:cxnLst/>
              <a:rect l="l" t="t" r="r" b="b"/>
              <a:pathLst>
                <a:path w="4872" h="1712" extrusionOk="0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13"/>
            <p:cNvSpPr/>
            <p:nvPr/>
          </p:nvSpPr>
          <p:spPr>
            <a:xfrm>
              <a:off x="463000" y="1796125"/>
              <a:ext cx="3006950" cy="2565925"/>
            </a:xfrm>
            <a:custGeom>
              <a:avLst/>
              <a:gdLst/>
              <a:ahLst/>
              <a:cxnLst/>
              <a:rect l="l" t="t" r="r" b="b"/>
              <a:pathLst>
                <a:path w="120278" h="102637" extrusionOk="0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13"/>
            <p:cNvSpPr/>
            <p:nvPr/>
          </p:nvSpPr>
          <p:spPr>
            <a:xfrm>
              <a:off x="1260525" y="3161900"/>
              <a:ext cx="125100" cy="1464550"/>
            </a:xfrm>
            <a:custGeom>
              <a:avLst/>
              <a:gdLst/>
              <a:ahLst/>
              <a:cxnLst/>
              <a:rect l="l" t="t" r="r" b="b"/>
              <a:pathLst>
                <a:path w="5004" h="58582" extrusionOk="0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13"/>
            <p:cNvSpPr/>
            <p:nvPr/>
          </p:nvSpPr>
          <p:spPr>
            <a:xfrm>
              <a:off x="1226525" y="3169575"/>
              <a:ext cx="129475" cy="1510625"/>
            </a:xfrm>
            <a:custGeom>
              <a:avLst/>
              <a:gdLst/>
              <a:ahLst/>
              <a:cxnLst/>
              <a:rect l="l" t="t" r="r" b="b"/>
              <a:pathLst>
                <a:path w="5179" h="60425" extrusionOk="0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13"/>
            <p:cNvSpPr/>
            <p:nvPr/>
          </p:nvSpPr>
          <p:spPr>
            <a:xfrm>
              <a:off x="1190325" y="3178350"/>
              <a:ext cx="129475" cy="1474425"/>
            </a:xfrm>
            <a:custGeom>
              <a:avLst/>
              <a:gdLst/>
              <a:ahLst/>
              <a:cxnLst/>
              <a:rect l="l" t="t" r="r" b="b"/>
              <a:pathLst>
                <a:path w="5179" h="58977" extrusionOk="0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13"/>
            <p:cNvSpPr/>
            <p:nvPr/>
          </p:nvSpPr>
          <p:spPr>
            <a:xfrm>
              <a:off x="1174950" y="3213475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13"/>
            <p:cNvSpPr/>
            <p:nvPr/>
          </p:nvSpPr>
          <p:spPr>
            <a:xfrm>
              <a:off x="1139850" y="4002225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13"/>
            <p:cNvSpPr/>
            <p:nvPr/>
          </p:nvSpPr>
          <p:spPr>
            <a:xfrm>
              <a:off x="1106950" y="3840950"/>
              <a:ext cx="64750" cy="782200"/>
            </a:xfrm>
            <a:custGeom>
              <a:avLst/>
              <a:gdLst/>
              <a:ahLst/>
              <a:cxnLst/>
              <a:rect l="l" t="t" r="r" b="b"/>
              <a:pathLst>
                <a:path w="2590" h="31288" extrusionOk="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13"/>
            <p:cNvSpPr/>
            <p:nvPr/>
          </p:nvSpPr>
          <p:spPr>
            <a:xfrm>
              <a:off x="1074025" y="3794875"/>
              <a:ext cx="75725" cy="787675"/>
            </a:xfrm>
            <a:custGeom>
              <a:avLst/>
              <a:gdLst/>
              <a:ahLst/>
              <a:cxnLst/>
              <a:rect l="l" t="t" r="r" b="b"/>
              <a:pathLst>
                <a:path w="3029" h="31507" extrusionOk="0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13"/>
            <p:cNvSpPr/>
            <p:nvPr/>
          </p:nvSpPr>
          <p:spPr>
            <a:xfrm>
              <a:off x="1043325" y="4272075"/>
              <a:ext cx="50475" cy="285250"/>
            </a:xfrm>
            <a:custGeom>
              <a:avLst/>
              <a:gdLst/>
              <a:ahLst/>
              <a:cxnLst/>
              <a:rect l="l" t="t" r="r" b="b"/>
              <a:pathLst>
                <a:path w="2019" h="11410" extrusionOk="0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13"/>
            <p:cNvSpPr/>
            <p:nvPr/>
          </p:nvSpPr>
          <p:spPr>
            <a:xfrm>
              <a:off x="1022475" y="4402625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13"/>
            <p:cNvSpPr/>
            <p:nvPr/>
          </p:nvSpPr>
          <p:spPr>
            <a:xfrm>
              <a:off x="1765150" y="4491475"/>
              <a:ext cx="95475" cy="49400"/>
            </a:xfrm>
            <a:custGeom>
              <a:avLst/>
              <a:gdLst/>
              <a:ahLst/>
              <a:cxnLst/>
              <a:rect l="l" t="t" r="r" b="b"/>
              <a:pathLst>
                <a:path w="3819" h="1976" extrusionOk="0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13"/>
            <p:cNvSpPr/>
            <p:nvPr/>
          </p:nvSpPr>
          <p:spPr>
            <a:xfrm>
              <a:off x="1765150" y="4467350"/>
              <a:ext cx="97675" cy="45000"/>
            </a:xfrm>
            <a:custGeom>
              <a:avLst/>
              <a:gdLst/>
              <a:ahLst/>
              <a:cxnLst/>
              <a:rect l="l" t="t" r="r" b="b"/>
              <a:pathLst>
                <a:path w="3907" h="180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13"/>
            <p:cNvSpPr/>
            <p:nvPr/>
          </p:nvSpPr>
          <p:spPr>
            <a:xfrm>
              <a:off x="1765150" y="4441025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13"/>
            <p:cNvSpPr/>
            <p:nvPr/>
          </p:nvSpPr>
          <p:spPr>
            <a:xfrm>
              <a:off x="1728950" y="4366425"/>
              <a:ext cx="241375" cy="79000"/>
            </a:xfrm>
            <a:custGeom>
              <a:avLst/>
              <a:gdLst/>
              <a:ahLst/>
              <a:cxnLst/>
              <a:rect l="l" t="t" r="r" b="b"/>
              <a:pathLst>
                <a:path w="9655" h="316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13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13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13"/>
            <p:cNvSpPr/>
            <p:nvPr/>
          </p:nvSpPr>
          <p:spPr>
            <a:xfrm>
              <a:off x="1490900" y="2760400"/>
              <a:ext cx="866675" cy="1925275"/>
            </a:xfrm>
            <a:custGeom>
              <a:avLst/>
              <a:gdLst/>
              <a:ahLst/>
              <a:cxnLst/>
              <a:rect l="l" t="t" r="r" b="b"/>
              <a:pathLst>
                <a:path w="34667" h="77011" extrusionOk="0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13"/>
            <p:cNvSpPr/>
            <p:nvPr/>
          </p:nvSpPr>
          <p:spPr>
            <a:xfrm>
              <a:off x="1465675" y="2732975"/>
              <a:ext cx="861175" cy="1931850"/>
            </a:xfrm>
            <a:custGeom>
              <a:avLst/>
              <a:gdLst/>
              <a:ahLst/>
              <a:cxnLst/>
              <a:rect l="l" t="t" r="r" b="b"/>
              <a:pathLst>
                <a:path w="34447" h="77274" extrusionOk="0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13"/>
            <p:cNvSpPr/>
            <p:nvPr/>
          </p:nvSpPr>
          <p:spPr>
            <a:xfrm>
              <a:off x="1417400" y="2679225"/>
              <a:ext cx="851300" cy="1981225"/>
            </a:xfrm>
            <a:custGeom>
              <a:avLst/>
              <a:gdLst/>
              <a:ahLst/>
              <a:cxnLst/>
              <a:rect l="l" t="t" r="r" b="b"/>
              <a:pathLst>
                <a:path w="34052" h="79249" extrusionOk="0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13"/>
            <p:cNvSpPr/>
            <p:nvPr/>
          </p:nvSpPr>
          <p:spPr>
            <a:xfrm>
              <a:off x="1386675" y="2654000"/>
              <a:ext cx="852425" cy="2016325"/>
            </a:xfrm>
            <a:custGeom>
              <a:avLst/>
              <a:gdLst/>
              <a:ahLst/>
              <a:cxnLst/>
              <a:rect l="l" t="t" r="r" b="b"/>
              <a:pathLst>
                <a:path w="34097" h="80653" extrusionOk="0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13"/>
            <p:cNvSpPr/>
            <p:nvPr/>
          </p:nvSpPr>
          <p:spPr>
            <a:xfrm>
              <a:off x="1355975" y="2603525"/>
              <a:ext cx="827175" cy="2027300"/>
            </a:xfrm>
            <a:custGeom>
              <a:avLst/>
              <a:gdLst/>
              <a:ahLst/>
              <a:cxnLst/>
              <a:rect l="l" t="t" r="r" b="b"/>
              <a:pathLst>
                <a:path w="33087" h="81092" extrusionOk="0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13"/>
            <p:cNvSpPr/>
            <p:nvPr/>
          </p:nvSpPr>
          <p:spPr>
            <a:xfrm>
              <a:off x="1323050" y="2546475"/>
              <a:ext cx="796475" cy="2115075"/>
            </a:xfrm>
            <a:custGeom>
              <a:avLst/>
              <a:gdLst/>
              <a:ahLst/>
              <a:cxnLst/>
              <a:rect l="l" t="t" r="r" b="b"/>
              <a:pathLst>
                <a:path w="31859" h="84603" extrusionOk="0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13"/>
            <p:cNvSpPr/>
            <p:nvPr/>
          </p:nvSpPr>
          <p:spPr>
            <a:xfrm>
              <a:off x="1713600" y="2496025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13"/>
            <p:cNvSpPr/>
            <p:nvPr/>
          </p:nvSpPr>
          <p:spPr>
            <a:xfrm>
              <a:off x="1630225" y="2470800"/>
              <a:ext cx="405925" cy="425650"/>
            </a:xfrm>
            <a:custGeom>
              <a:avLst/>
              <a:gdLst/>
              <a:ahLst/>
              <a:cxnLst/>
              <a:rect l="l" t="t" r="r" b="b"/>
              <a:pathLst>
                <a:path w="16237" h="17026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13"/>
            <p:cNvSpPr/>
            <p:nvPr/>
          </p:nvSpPr>
          <p:spPr>
            <a:xfrm>
              <a:off x="1524900" y="2445550"/>
              <a:ext cx="483825" cy="495875"/>
            </a:xfrm>
            <a:custGeom>
              <a:avLst/>
              <a:gdLst/>
              <a:ahLst/>
              <a:cxnLst/>
              <a:rect l="l" t="t" r="r" b="b"/>
              <a:pathLst>
                <a:path w="19353" h="19835" extrusionOk="0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13"/>
            <p:cNvSpPr/>
            <p:nvPr/>
          </p:nvSpPr>
          <p:spPr>
            <a:xfrm>
              <a:off x="399375" y="2885450"/>
              <a:ext cx="584725" cy="1657625"/>
            </a:xfrm>
            <a:custGeom>
              <a:avLst/>
              <a:gdLst/>
              <a:ahLst/>
              <a:cxnLst/>
              <a:rect l="l" t="t" r="r" b="b"/>
              <a:pathLst>
                <a:path w="23389" h="66305" extrusionOk="0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13"/>
            <p:cNvSpPr/>
            <p:nvPr/>
          </p:nvSpPr>
          <p:spPr>
            <a:xfrm>
              <a:off x="363175" y="2357800"/>
              <a:ext cx="590225" cy="2187450"/>
            </a:xfrm>
            <a:custGeom>
              <a:avLst/>
              <a:gdLst/>
              <a:ahLst/>
              <a:cxnLst/>
              <a:rect l="l" t="t" r="r" b="b"/>
              <a:pathLst>
                <a:path w="23609" h="87498" extrusionOk="0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13"/>
            <p:cNvSpPr/>
            <p:nvPr/>
          </p:nvSpPr>
          <p:spPr>
            <a:xfrm>
              <a:off x="445450" y="2236025"/>
              <a:ext cx="687850" cy="2201725"/>
            </a:xfrm>
            <a:custGeom>
              <a:avLst/>
              <a:gdLst/>
              <a:ahLst/>
              <a:cxnLst/>
              <a:rect l="l" t="t" r="r" b="b"/>
              <a:pathLst>
                <a:path w="27514" h="88069" extrusionOk="0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13"/>
            <p:cNvSpPr/>
            <p:nvPr/>
          </p:nvSpPr>
          <p:spPr>
            <a:xfrm>
              <a:off x="296250" y="2349025"/>
              <a:ext cx="510150" cy="2108475"/>
            </a:xfrm>
            <a:custGeom>
              <a:avLst/>
              <a:gdLst/>
              <a:ahLst/>
              <a:cxnLst/>
              <a:rect l="l" t="t" r="r" b="b"/>
              <a:pathLst>
                <a:path w="20406" h="84339" extrusionOk="0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13"/>
            <p:cNvSpPr/>
            <p:nvPr/>
          </p:nvSpPr>
          <p:spPr>
            <a:xfrm>
              <a:off x="1687275" y="2939225"/>
              <a:ext cx="868850" cy="1159550"/>
            </a:xfrm>
            <a:custGeom>
              <a:avLst/>
              <a:gdLst/>
              <a:ahLst/>
              <a:cxnLst/>
              <a:rect l="l" t="t" r="r" b="b"/>
              <a:pathLst>
                <a:path w="34754" h="46382" extrusionOk="0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13"/>
            <p:cNvSpPr/>
            <p:nvPr/>
          </p:nvSpPr>
          <p:spPr>
            <a:xfrm>
              <a:off x="1675200" y="2913975"/>
              <a:ext cx="853500" cy="1173825"/>
            </a:xfrm>
            <a:custGeom>
              <a:avLst/>
              <a:gdLst/>
              <a:ahLst/>
              <a:cxnLst/>
              <a:rect l="l" t="t" r="r" b="b"/>
              <a:pathLst>
                <a:path w="34140" h="46953" extrusionOk="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13"/>
            <p:cNvSpPr/>
            <p:nvPr/>
          </p:nvSpPr>
          <p:spPr>
            <a:xfrm>
              <a:off x="1666425" y="2888750"/>
              <a:ext cx="833750" cy="1184800"/>
            </a:xfrm>
            <a:custGeom>
              <a:avLst/>
              <a:gdLst/>
              <a:ahLst/>
              <a:cxnLst/>
              <a:rect l="l" t="t" r="r" b="b"/>
              <a:pathLst>
                <a:path w="33350" h="47392" extrusionOk="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13"/>
            <p:cNvSpPr/>
            <p:nvPr/>
          </p:nvSpPr>
          <p:spPr>
            <a:xfrm>
              <a:off x="1654350" y="2862425"/>
              <a:ext cx="817300" cy="1200150"/>
            </a:xfrm>
            <a:custGeom>
              <a:avLst/>
              <a:gdLst/>
              <a:ahLst/>
              <a:cxnLst/>
              <a:rect l="l" t="t" r="r" b="b"/>
              <a:pathLst>
                <a:path w="32692" h="48006" extrusionOk="0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13"/>
            <p:cNvSpPr/>
            <p:nvPr/>
          </p:nvSpPr>
          <p:spPr>
            <a:xfrm>
              <a:off x="1560025" y="2811950"/>
              <a:ext cx="854575" cy="1804625"/>
            </a:xfrm>
            <a:custGeom>
              <a:avLst/>
              <a:gdLst/>
              <a:ahLst/>
              <a:cxnLst/>
              <a:rect l="l" t="t" r="r" b="b"/>
              <a:pathLst>
                <a:path w="34183" h="72185" extrusionOk="0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13"/>
            <p:cNvSpPr/>
            <p:nvPr/>
          </p:nvSpPr>
          <p:spPr>
            <a:xfrm>
              <a:off x="1524900" y="2786725"/>
              <a:ext cx="862275" cy="1885775"/>
            </a:xfrm>
            <a:custGeom>
              <a:avLst/>
              <a:gdLst/>
              <a:ahLst/>
              <a:cxnLst/>
              <a:rect l="l" t="t" r="r" b="b"/>
              <a:pathLst>
                <a:path w="34491" h="75431" extrusionOk="0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13"/>
            <p:cNvSpPr/>
            <p:nvPr/>
          </p:nvSpPr>
          <p:spPr>
            <a:xfrm>
              <a:off x="2067925" y="3861800"/>
              <a:ext cx="110825" cy="71325"/>
            </a:xfrm>
            <a:custGeom>
              <a:avLst/>
              <a:gdLst/>
              <a:ahLst/>
              <a:cxnLst/>
              <a:rect l="l" t="t" r="r" b="b"/>
              <a:pathLst>
                <a:path w="4433" h="2853" extrusionOk="0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13"/>
            <p:cNvSpPr/>
            <p:nvPr/>
          </p:nvSpPr>
          <p:spPr>
            <a:xfrm>
              <a:off x="2024050" y="3843150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13"/>
            <p:cNvSpPr/>
            <p:nvPr/>
          </p:nvSpPr>
          <p:spPr>
            <a:xfrm>
              <a:off x="1979075" y="3826700"/>
              <a:ext cx="240275" cy="215025"/>
            </a:xfrm>
            <a:custGeom>
              <a:avLst/>
              <a:gdLst/>
              <a:ahLst/>
              <a:cxnLst/>
              <a:rect l="l" t="t" r="r" b="b"/>
              <a:pathLst>
                <a:path w="9611" h="8601" extrusionOk="0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13"/>
            <p:cNvSpPr/>
            <p:nvPr/>
          </p:nvSpPr>
          <p:spPr>
            <a:xfrm>
              <a:off x="1923125" y="3808050"/>
              <a:ext cx="342300" cy="295125"/>
            </a:xfrm>
            <a:custGeom>
              <a:avLst/>
              <a:gdLst/>
              <a:ahLst/>
              <a:cxnLst/>
              <a:rect l="l" t="t" r="r" b="b"/>
              <a:pathLst>
                <a:path w="13692" h="11805" extrusionOk="0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13"/>
            <p:cNvSpPr/>
            <p:nvPr/>
          </p:nvSpPr>
          <p:spPr>
            <a:xfrm>
              <a:off x="1712500" y="4127275"/>
              <a:ext cx="79000" cy="51575"/>
            </a:xfrm>
            <a:custGeom>
              <a:avLst/>
              <a:gdLst/>
              <a:ahLst/>
              <a:cxnLst/>
              <a:rect l="l" t="t" r="r" b="b"/>
              <a:pathLst>
                <a:path w="3160" h="2063" extrusionOk="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13"/>
            <p:cNvSpPr/>
            <p:nvPr/>
          </p:nvSpPr>
          <p:spPr>
            <a:xfrm>
              <a:off x="2405800" y="1437400"/>
              <a:ext cx="928100" cy="1383375"/>
            </a:xfrm>
            <a:custGeom>
              <a:avLst/>
              <a:gdLst/>
              <a:ahLst/>
              <a:cxnLst/>
              <a:rect l="l" t="t" r="r" b="b"/>
              <a:pathLst>
                <a:path w="37124" h="55335" extrusionOk="0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13"/>
            <p:cNvSpPr/>
            <p:nvPr/>
          </p:nvSpPr>
          <p:spPr>
            <a:xfrm>
              <a:off x="2378375" y="1436325"/>
              <a:ext cx="928100" cy="1359200"/>
            </a:xfrm>
            <a:custGeom>
              <a:avLst/>
              <a:gdLst/>
              <a:ahLst/>
              <a:cxnLst/>
              <a:rect l="l" t="t" r="r" b="b"/>
              <a:pathLst>
                <a:path w="37124" h="54368" extrusionOk="0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13"/>
            <p:cNvSpPr/>
            <p:nvPr/>
          </p:nvSpPr>
          <p:spPr>
            <a:xfrm>
              <a:off x="2348775" y="1447275"/>
              <a:ext cx="932475" cy="1321925"/>
            </a:xfrm>
            <a:custGeom>
              <a:avLst/>
              <a:gdLst/>
              <a:ahLst/>
              <a:cxnLst/>
              <a:rect l="l" t="t" r="r" b="b"/>
              <a:pathLst>
                <a:path w="37299" h="52877" extrusionOk="0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13"/>
            <p:cNvSpPr/>
            <p:nvPr/>
          </p:nvSpPr>
          <p:spPr>
            <a:xfrm>
              <a:off x="2318050" y="1439600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13"/>
            <p:cNvSpPr/>
            <p:nvPr/>
          </p:nvSpPr>
          <p:spPr>
            <a:xfrm>
              <a:off x="2259900" y="1412175"/>
              <a:ext cx="956625" cy="1275850"/>
            </a:xfrm>
            <a:custGeom>
              <a:avLst/>
              <a:gdLst/>
              <a:ahLst/>
              <a:cxnLst/>
              <a:rect l="l" t="t" r="r" b="b"/>
              <a:pathLst>
                <a:path w="38265" h="51034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13"/>
            <p:cNvSpPr/>
            <p:nvPr/>
          </p:nvSpPr>
          <p:spPr>
            <a:xfrm>
              <a:off x="2230300" y="1375975"/>
              <a:ext cx="970875" cy="1286825"/>
            </a:xfrm>
            <a:custGeom>
              <a:avLst/>
              <a:gdLst/>
              <a:ahLst/>
              <a:cxnLst/>
              <a:rect l="l" t="t" r="r" b="b"/>
              <a:pathLst>
                <a:path w="38835" h="51473" extrusionOk="0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13"/>
            <p:cNvSpPr/>
            <p:nvPr/>
          </p:nvSpPr>
          <p:spPr>
            <a:xfrm>
              <a:off x="2174350" y="1371600"/>
              <a:ext cx="1005975" cy="1239625"/>
            </a:xfrm>
            <a:custGeom>
              <a:avLst/>
              <a:gdLst/>
              <a:ahLst/>
              <a:cxnLst/>
              <a:rect l="l" t="t" r="r" b="b"/>
              <a:pathLst>
                <a:path w="40239" h="49585" extrusionOk="0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13"/>
            <p:cNvSpPr/>
            <p:nvPr/>
          </p:nvSpPr>
          <p:spPr>
            <a:xfrm>
              <a:off x="2110725" y="1407800"/>
              <a:ext cx="1024625" cy="1147475"/>
            </a:xfrm>
            <a:custGeom>
              <a:avLst/>
              <a:gdLst/>
              <a:ahLst/>
              <a:cxnLst/>
              <a:rect l="l" t="t" r="r" b="b"/>
              <a:pathLst>
                <a:path w="40985" h="45899" extrusionOk="0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13"/>
            <p:cNvSpPr/>
            <p:nvPr/>
          </p:nvSpPr>
          <p:spPr>
            <a:xfrm>
              <a:off x="2054775" y="1420950"/>
              <a:ext cx="1012550" cy="1083875"/>
            </a:xfrm>
            <a:custGeom>
              <a:avLst/>
              <a:gdLst/>
              <a:ahLst/>
              <a:cxnLst/>
              <a:rect l="l" t="t" r="r" b="b"/>
              <a:pathLst>
                <a:path w="40502" h="43355" extrusionOk="0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13"/>
            <p:cNvSpPr/>
            <p:nvPr/>
          </p:nvSpPr>
          <p:spPr>
            <a:xfrm>
              <a:off x="2027350" y="1430825"/>
              <a:ext cx="1003775" cy="1048775"/>
            </a:xfrm>
            <a:custGeom>
              <a:avLst/>
              <a:gdLst/>
              <a:ahLst/>
              <a:cxnLst/>
              <a:rect l="l" t="t" r="r" b="b"/>
              <a:pathLst>
                <a:path w="40151" h="41951" extrusionOk="0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13"/>
            <p:cNvSpPr/>
            <p:nvPr/>
          </p:nvSpPr>
          <p:spPr>
            <a:xfrm>
              <a:off x="1999925" y="1430825"/>
              <a:ext cx="998300" cy="1023525"/>
            </a:xfrm>
            <a:custGeom>
              <a:avLst/>
              <a:gdLst/>
              <a:ahLst/>
              <a:cxnLst/>
              <a:rect l="l" t="t" r="r" b="b"/>
              <a:pathLst>
                <a:path w="39932" h="40941" extrusionOk="0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13"/>
            <p:cNvSpPr/>
            <p:nvPr/>
          </p:nvSpPr>
          <p:spPr>
            <a:xfrm>
              <a:off x="1972500" y="1430825"/>
              <a:ext cx="995000" cy="999400"/>
            </a:xfrm>
            <a:custGeom>
              <a:avLst/>
              <a:gdLst/>
              <a:ahLst/>
              <a:cxnLst/>
              <a:rect l="l" t="t" r="r" b="b"/>
              <a:pathLst>
                <a:path w="39800" h="39976" extrusionOk="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13"/>
            <p:cNvSpPr/>
            <p:nvPr/>
          </p:nvSpPr>
          <p:spPr>
            <a:xfrm>
              <a:off x="1917650" y="1488975"/>
              <a:ext cx="967575" cy="891875"/>
            </a:xfrm>
            <a:custGeom>
              <a:avLst/>
              <a:gdLst/>
              <a:ahLst/>
              <a:cxnLst/>
              <a:rect l="l" t="t" r="r" b="b"/>
              <a:pathLst>
                <a:path w="38703" h="35675" extrusionOk="0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13"/>
            <p:cNvSpPr/>
            <p:nvPr/>
          </p:nvSpPr>
          <p:spPr>
            <a:xfrm>
              <a:off x="1893500" y="1524075"/>
              <a:ext cx="943450" cy="835950"/>
            </a:xfrm>
            <a:custGeom>
              <a:avLst/>
              <a:gdLst/>
              <a:ahLst/>
              <a:cxnLst/>
              <a:rect l="l" t="t" r="r" b="b"/>
              <a:pathLst>
                <a:path w="37738" h="33438" extrusionOk="0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13"/>
            <p:cNvSpPr/>
            <p:nvPr/>
          </p:nvSpPr>
          <p:spPr>
            <a:xfrm>
              <a:off x="1870475" y="1528450"/>
              <a:ext cx="929200" cy="809625"/>
            </a:xfrm>
            <a:custGeom>
              <a:avLst/>
              <a:gdLst/>
              <a:ahLst/>
              <a:cxnLst/>
              <a:rect l="l" t="t" r="r" b="b"/>
              <a:pathLst>
                <a:path w="37168" h="32385" extrusionOk="0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13"/>
            <p:cNvSpPr/>
            <p:nvPr/>
          </p:nvSpPr>
          <p:spPr>
            <a:xfrm>
              <a:off x="1846325" y="1555900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13"/>
            <p:cNvSpPr/>
            <p:nvPr/>
          </p:nvSpPr>
          <p:spPr>
            <a:xfrm>
              <a:off x="1799150" y="1626100"/>
              <a:ext cx="840350" cy="647250"/>
            </a:xfrm>
            <a:custGeom>
              <a:avLst/>
              <a:gdLst/>
              <a:ahLst/>
              <a:cxnLst/>
              <a:rect l="l" t="t" r="r" b="b"/>
              <a:pathLst>
                <a:path w="33614" h="25890" extrusionOk="0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13"/>
            <p:cNvSpPr/>
            <p:nvPr/>
          </p:nvSpPr>
          <p:spPr>
            <a:xfrm>
              <a:off x="1775025" y="2163625"/>
              <a:ext cx="160200" cy="88875"/>
            </a:xfrm>
            <a:custGeom>
              <a:avLst/>
              <a:gdLst/>
              <a:ahLst/>
              <a:cxnLst/>
              <a:rect l="l" t="t" r="r" b="b"/>
              <a:pathLst>
                <a:path w="6408" h="3555" extrusionOk="0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13"/>
            <p:cNvSpPr/>
            <p:nvPr/>
          </p:nvSpPr>
          <p:spPr>
            <a:xfrm>
              <a:off x="2327925" y="1808200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13"/>
            <p:cNvSpPr/>
            <p:nvPr/>
          </p:nvSpPr>
          <p:spPr>
            <a:xfrm>
              <a:off x="2313650" y="1698500"/>
              <a:ext cx="210675" cy="199675"/>
            </a:xfrm>
            <a:custGeom>
              <a:avLst/>
              <a:gdLst/>
              <a:ahLst/>
              <a:cxnLst/>
              <a:rect l="l" t="t" r="r" b="b"/>
              <a:pathLst>
                <a:path w="8427" h="7987" extrusionOk="0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13"/>
            <p:cNvSpPr/>
            <p:nvPr/>
          </p:nvSpPr>
          <p:spPr>
            <a:xfrm>
              <a:off x="1726750" y="2143875"/>
              <a:ext cx="109725" cy="64750"/>
            </a:xfrm>
            <a:custGeom>
              <a:avLst/>
              <a:gdLst/>
              <a:ahLst/>
              <a:cxnLst/>
              <a:rect l="l" t="t" r="r" b="b"/>
              <a:pathLst>
                <a:path w="4389" h="2590" extrusionOk="0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13"/>
            <p:cNvSpPr/>
            <p:nvPr/>
          </p:nvSpPr>
          <p:spPr>
            <a:xfrm>
              <a:off x="2462850" y="1368300"/>
              <a:ext cx="930300" cy="1502925"/>
            </a:xfrm>
            <a:custGeom>
              <a:avLst/>
              <a:gdLst/>
              <a:ahLst/>
              <a:cxnLst/>
              <a:rect l="l" t="t" r="r" b="b"/>
              <a:pathLst>
                <a:path w="37212" h="60117" extrusionOk="0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13"/>
            <p:cNvSpPr/>
            <p:nvPr/>
          </p:nvSpPr>
          <p:spPr>
            <a:xfrm>
              <a:off x="2491375" y="1390250"/>
              <a:ext cx="930300" cy="1507300"/>
            </a:xfrm>
            <a:custGeom>
              <a:avLst/>
              <a:gdLst/>
              <a:ahLst/>
              <a:cxnLst/>
              <a:rect l="l" t="t" r="r" b="b"/>
              <a:pathLst>
                <a:path w="37212" h="60292" extrusionOk="0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13"/>
            <p:cNvSpPr/>
            <p:nvPr/>
          </p:nvSpPr>
          <p:spPr>
            <a:xfrm>
              <a:off x="3740875" y="4014275"/>
              <a:ext cx="64750" cy="40625"/>
            </a:xfrm>
            <a:custGeom>
              <a:avLst/>
              <a:gdLst/>
              <a:ahLst/>
              <a:cxnLst/>
              <a:rect l="l" t="t" r="r" b="b"/>
              <a:pathLst>
                <a:path w="2590" h="162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13"/>
            <p:cNvSpPr/>
            <p:nvPr/>
          </p:nvSpPr>
          <p:spPr>
            <a:xfrm>
              <a:off x="3707975" y="3983575"/>
              <a:ext cx="41700" cy="39500"/>
            </a:xfrm>
            <a:custGeom>
              <a:avLst/>
              <a:gdLst/>
              <a:ahLst/>
              <a:cxnLst/>
              <a:rect l="l" t="t" r="r" b="b"/>
              <a:pathLst>
                <a:path w="1668" h="1580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13"/>
            <p:cNvSpPr/>
            <p:nvPr/>
          </p:nvSpPr>
          <p:spPr>
            <a:xfrm>
              <a:off x="3532450" y="3825600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13"/>
            <p:cNvSpPr/>
            <p:nvPr/>
          </p:nvSpPr>
          <p:spPr>
            <a:xfrm>
              <a:off x="3401900" y="3726875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13"/>
            <p:cNvSpPr/>
            <p:nvPr/>
          </p:nvSpPr>
          <p:spPr>
            <a:xfrm>
              <a:off x="3290000" y="3667625"/>
              <a:ext cx="453100" cy="490400"/>
            </a:xfrm>
            <a:custGeom>
              <a:avLst/>
              <a:gdLst/>
              <a:ahLst/>
              <a:cxnLst/>
              <a:rect l="l" t="t" r="r" b="b"/>
              <a:pathLst>
                <a:path w="18124" h="19616" extrusionOk="0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13"/>
            <p:cNvSpPr/>
            <p:nvPr/>
          </p:nvSpPr>
          <p:spPr>
            <a:xfrm>
              <a:off x="3240650" y="3634725"/>
              <a:ext cx="515600" cy="540850"/>
            </a:xfrm>
            <a:custGeom>
              <a:avLst/>
              <a:gdLst/>
              <a:ahLst/>
              <a:cxnLst/>
              <a:rect l="l" t="t" r="r" b="b"/>
              <a:pathLst>
                <a:path w="20624" h="21634" extrusionOk="0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13"/>
            <p:cNvSpPr/>
            <p:nvPr/>
          </p:nvSpPr>
          <p:spPr>
            <a:xfrm>
              <a:off x="3616925" y="3530500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13"/>
            <p:cNvSpPr/>
            <p:nvPr/>
          </p:nvSpPr>
          <p:spPr>
            <a:xfrm>
              <a:off x="3513800" y="3504175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13"/>
            <p:cNvSpPr/>
            <p:nvPr/>
          </p:nvSpPr>
          <p:spPr>
            <a:xfrm>
              <a:off x="3422750" y="3478950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13"/>
            <p:cNvSpPr/>
            <p:nvPr/>
          </p:nvSpPr>
          <p:spPr>
            <a:xfrm>
              <a:off x="3356925" y="3428475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13"/>
            <p:cNvSpPr/>
            <p:nvPr/>
          </p:nvSpPr>
          <p:spPr>
            <a:xfrm>
              <a:off x="906200" y="2307350"/>
              <a:ext cx="948925" cy="1026800"/>
            </a:xfrm>
            <a:custGeom>
              <a:avLst/>
              <a:gdLst/>
              <a:ahLst/>
              <a:cxnLst/>
              <a:rect l="l" t="t" r="r" b="b"/>
              <a:pathLst>
                <a:path w="37957" h="41072" extrusionOk="0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13"/>
            <p:cNvSpPr/>
            <p:nvPr/>
          </p:nvSpPr>
          <p:spPr>
            <a:xfrm>
              <a:off x="970925" y="2329275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13"/>
            <p:cNvSpPr/>
            <p:nvPr/>
          </p:nvSpPr>
          <p:spPr>
            <a:xfrm>
              <a:off x="1070750" y="2351225"/>
              <a:ext cx="831550" cy="835950"/>
            </a:xfrm>
            <a:custGeom>
              <a:avLst/>
              <a:gdLst/>
              <a:ahLst/>
              <a:cxnLst/>
              <a:rect l="l" t="t" r="r" b="b"/>
              <a:pathLst>
                <a:path w="33262" h="33438" extrusionOk="0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13"/>
            <p:cNvSpPr/>
            <p:nvPr/>
          </p:nvSpPr>
          <p:spPr>
            <a:xfrm>
              <a:off x="1213350" y="2372050"/>
              <a:ext cx="713100" cy="742700"/>
            </a:xfrm>
            <a:custGeom>
              <a:avLst/>
              <a:gdLst/>
              <a:ahLst/>
              <a:cxnLst/>
              <a:rect l="l" t="t" r="r" b="b"/>
              <a:pathLst>
                <a:path w="28524" h="29708" extrusionOk="0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13"/>
            <p:cNvSpPr/>
            <p:nvPr/>
          </p:nvSpPr>
          <p:spPr>
            <a:xfrm>
              <a:off x="1438250" y="2649600"/>
              <a:ext cx="150300" cy="318150"/>
            </a:xfrm>
            <a:custGeom>
              <a:avLst/>
              <a:gdLst/>
              <a:ahLst/>
              <a:cxnLst/>
              <a:rect l="l" t="t" r="r" b="b"/>
              <a:pathLst>
                <a:path w="6012" h="12726" extrusionOk="0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13"/>
            <p:cNvSpPr/>
            <p:nvPr/>
          </p:nvSpPr>
          <p:spPr>
            <a:xfrm>
              <a:off x="812950" y="2979800"/>
              <a:ext cx="295125" cy="758050"/>
            </a:xfrm>
            <a:custGeom>
              <a:avLst/>
              <a:gdLst/>
              <a:ahLst/>
              <a:cxnLst/>
              <a:rect l="l" t="t" r="r" b="b"/>
              <a:pathLst>
                <a:path w="11805" h="30322" extrusionOk="0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13"/>
            <p:cNvSpPr/>
            <p:nvPr/>
          </p:nvSpPr>
          <p:spPr>
            <a:xfrm>
              <a:off x="752600" y="2734075"/>
              <a:ext cx="357675" cy="1117875"/>
            </a:xfrm>
            <a:custGeom>
              <a:avLst/>
              <a:gdLst/>
              <a:ahLst/>
              <a:cxnLst/>
              <a:rect l="l" t="t" r="r" b="b"/>
              <a:pathLst>
                <a:path w="14307" h="44715" extrusionOk="0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13"/>
            <p:cNvSpPr/>
            <p:nvPr/>
          </p:nvSpPr>
          <p:spPr>
            <a:xfrm>
              <a:off x="699950" y="2628750"/>
              <a:ext cx="400450" cy="1287925"/>
            </a:xfrm>
            <a:custGeom>
              <a:avLst/>
              <a:gdLst/>
              <a:ahLst/>
              <a:cxnLst/>
              <a:rect l="l" t="t" r="r" b="b"/>
              <a:pathLst>
                <a:path w="16018" h="51517" extrusionOk="0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13"/>
            <p:cNvSpPr/>
            <p:nvPr/>
          </p:nvSpPr>
          <p:spPr>
            <a:xfrm>
              <a:off x="651675" y="2566225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13"/>
            <p:cNvSpPr/>
            <p:nvPr/>
          </p:nvSpPr>
          <p:spPr>
            <a:xfrm>
              <a:off x="591350" y="2376450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13"/>
            <p:cNvSpPr/>
            <p:nvPr/>
          </p:nvSpPr>
          <p:spPr>
            <a:xfrm>
              <a:off x="576000" y="2354500"/>
              <a:ext cx="578150" cy="1726725"/>
            </a:xfrm>
            <a:custGeom>
              <a:avLst/>
              <a:gdLst/>
              <a:ahLst/>
              <a:cxnLst/>
              <a:rect l="l" t="t" r="r" b="b"/>
              <a:pathLst>
                <a:path w="23126" h="69069" extrusionOk="0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13"/>
            <p:cNvSpPr/>
            <p:nvPr/>
          </p:nvSpPr>
          <p:spPr>
            <a:xfrm>
              <a:off x="549675" y="2291975"/>
              <a:ext cx="648350" cy="1851775"/>
            </a:xfrm>
            <a:custGeom>
              <a:avLst/>
              <a:gdLst/>
              <a:ahLst/>
              <a:cxnLst/>
              <a:rect l="l" t="t" r="r" b="b"/>
              <a:pathLst>
                <a:path w="25934" h="74071" extrusionOk="0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13"/>
            <p:cNvSpPr/>
            <p:nvPr/>
          </p:nvSpPr>
          <p:spPr>
            <a:xfrm>
              <a:off x="520050" y="2414850"/>
              <a:ext cx="434425" cy="1781550"/>
            </a:xfrm>
            <a:custGeom>
              <a:avLst/>
              <a:gdLst/>
              <a:ahLst/>
              <a:cxnLst/>
              <a:rect l="l" t="t" r="r" b="b"/>
              <a:pathLst>
                <a:path w="17377" h="71262" extrusionOk="0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13"/>
            <p:cNvSpPr/>
            <p:nvPr/>
          </p:nvSpPr>
          <p:spPr>
            <a:xfrm>
              <a:off x="1580850" y="2421425"/>
              <a:ext cx="400450" cy="236975"/>
            </a:xfrm>
            <a:custGeom>
              <a:avLst/>
              <a:gdLst/>
              <a:ahLst/>
              <a:cxnLst/>
              <a:rect l="l" t="t" r="r" b="b"/>
              <a:pathLst>
                <a:path w="16018" h="9479" extrusionOk="0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13"/>
            <p:cNvSpPr/>
            <p:nvPr/>
          </p:nvSpPr>
          <p:spPr>
            <a:xfrm>
              <a:off x="1302225" y="2397300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13"/>
            <p:cNvSpPr/>
            <p:nvPr/>
          </p:nvSpPr>
          <p:spPr>
            <a:xfrm>
              <a:off x="853525" y="2286500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13"/>
            <p:cNvSpPr/>
            <p:nvPr/>
          </p:nvSpPr>
          <p:spPr>
            <a:xfrm>
              <a:off x="805275" y="2264550"/>
              <a:ext cx="1002700" cy="724050"/>
            </a:xfrm>
            <a:custGeom>
              <a:avLst/>
              <a:gdLst/>
              <a:ahLst/>
              <a:cxnLst/>
              <a:rect l="l" t="t" r="r" b="b"/>
              <a:pathLst>
                <a:path w="40108" h="28962" extrusionOk="0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13"/>
            <p:cNvSpPr/>
            <p:nvPr/>
          </p:nvSpPr>
          <p:spPr>
            <a:xfrm>
              <a:off x="814050" y="2243700"/>
              <a:ext cx="969775" cy="499175"/>
            </a:xfrm>
            <a:custGeom>
              <a:avLst/>
              <a:gdLst/>
              <a:ahLst/>
              <a:cxnLst/>
              <a:rect l="l" t="t" r="r" b="b"/>
              <a:pathLst>
                <a:path w="38791" h="19967" extrusionOk="0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13"/>
            <p:cNvSpPr/>
            <p:nvPr/>
          </p:nvSpPr>
          <p:spPr>
            <a:xfrm>
              <a:off x="993950" y="2188850"/>
              <a:ext cx="823875" cy="448700"/>
            </a:xfrm>
            <a:custGeom>
              <a:avLst/>
              <a:gdLst/>
              <a:ahLst/>
              <a:cxnLst/>
              <a:rect l="l" t="t" r="r" b="b"/>
              <a:pathLst>
                <a:path w="32955" h="17948" extrusionOk="0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13"/>
            <p:cNvSpPr/>
            <p:nvPr/>
          </p:nvSpPr>
          <p:spPr>
            <a:xfrm>
              <a:off x="1017000" y="2199825"/>
              <a:ext cx="718550" cy="375200"/>
            </a:xfrm>
            <a:custGeom>
              <a:avLst/>
              <a:gdLst/>
              <a:ahLst/>
              <a:cxnLst/>
              <a:rect l="l" t="t" r="r" b="b"/>
              <a:pathLst>
                <a:path w="28742" h="15008" extrusionOk="0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13"/>
            <p:cNvSpPr/>
            <p:nvPr/>
          </p:nvSpPr>
          <p:spPr>
            <a:xfrm>
              <a:off x="1051000" y="2176800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13"/>
            <p:cNvSpPr/>
            <p:nvPr/>
          </p:nvSpPr>
          <p:spPr>
            <a:xfrm>
              <a:off x="1176050" y="2151575"/>
              <a:ext cx="504650" cy="233675"/>
            </a:xfrm>
            <a:custGeom>
              <a:avLst/>
              <a:gdLst/>
              <a:ahLst/>
              <a:cxnLst/>
              <a:rect l="l" t="t" r="r" b="b"/>
              <a:pathLst>
                <a:path w="20186" h="9347" extrusionOk="0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13"/>
            <p:cNvSpPr/>
            <p:nvPr/>
          </p:nvSpPr>
          <p:spPr>
            <a:xfrm>
              <a:off x="1145350" y="2127425"/>
              <a:ext cx="509025" cy="235875"/>
            </a:xfrm>
            <a:custGeom>
              <a:avLst/>
              <a:gdLst/>
              <a:ahLst/>
              <a:cxnLst/>
              <a:rect l="l" t="t" r="r" b="b"/>
              <a:pathLst>
                <a:path w="20361" h="9435" extrusionOk="0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13"/>
            <p:cNvSpPr/>
            <p:nvPr/>
          </p:nvSpPr>
          <p:spPr>
            <a:xfrm>
              <a:off x="1190325" y="2262350"/>
              <a:ext cx="66950" cy="38425"/>
            </a:xfrm>
            <a:custGeom>
              <a:avLst/>
              <a:gdLst/>
              <a:ahLst/>
              <a:cxnLst/>
              <a:rect l="l" t="t" r="r" b="b"/>
              <a:pathLst>
                <a:path w="2678" h="1537" extrusionOk="0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13"/>
            <p:cNvSpPr/>
            <p:nvPr/>
          </p:nvSpPr>
          <p:spPr>
            <a:xfrm>
              <a:off x="916075" y="2376450"/>
              <a:ext cx="69125" cy="47200"/>
            </a:xfrm>
            <a:custGeom>
              <a:avLst/>
              <a:gdLst/>
              <a:ahLst/>
              <a:cxnLst/>
              <a:rect l="l" t="t" r="r" b="b"/>
              <a:pathLst>
                <a:path w="2765" h="1888" extrusionOk="0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13"/>
            <p:cNvSpPr/>
            <p:nvPr/>
          </p:nvSpPr>
          <p:spPr>
            <a:xfrm>
              <a:off x="1008225" y="2288700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13"/>
            <p:cNvSpPr/>
            <p:nvPr/>
          </p:nvSpPr>
          <p:spPr>
            <a:xfrm>
              <a:off x="1671900" y="2078075"/>
              <a:ext cx="158000" cy="82300"/>
            </a:xfrm>
            <a:custGeom>
              <a:avLst/>
              <a:gdLst/>
              <a:ahLst/>
              <a:cxnLst/>
              <a:rect l="l" t="t" r="r" b="b"/>
              <a:pathLst>
                <a:path w="6320" h="3292" extrusionOk="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13"/>
            <p:cNvSpPr/>
            <p:nvPr/>
          </p:nvSpPr>
          <p:spPr>
            <a:xfrm>
              <a:off x="1645575" y="2080250"/>
              <a:ext cx="110825" cy="55975"/>
            </a:xfrm>
            <a:custGeom>
              <a:avLst/>
              <a:gdLst/>
              <a:ahLst/>
              <a:cxnLst/>
              <a:rect l="l" t="t" r="r" b="b"/>
              <a:pathLst>
                <a:path w="4433" h="2239" extrusionOk="0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18" name="Google Shape;3418;p113"/>
          <p:cNvSpPr/>
          <p:nvPr/>
        </p:nvSpPr>
        <p:spPr>
          <a:xfrm>
            <a:off x="-5113275" y="5143500"/>
            <a:ext cx="99486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9" name="Google Shape;3419;p113"/>
          <p:cNvSpPr/>
          <p:nvPr/>
        </p:nvSpPr>
        <p:spPr>
          <a:xfrm>
            <a:off x="-5113275" y="-63127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0" name="Google Shape;3420;p113"/>
          <p:cNvSpPr/>
          <p:nvPr/>
        </p:nvSpPr>
        <p:spPr>
          <a:xfrm>
            <a:off x="-545325" y="-3263632"/>
            <a:ext cx="125244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1" name="Google Shape;3421;p113"/>
          <p:cNvSpPr/>
          <p:nvPr/>
        </p:nvSpPr>
        <p:spPr>
          <a:xfrm>
            <a:off x="9144075" y="-127307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with ASU Learn to Thrive Morse code pattern edges, white">
  <p:cSld name="CUSTOM_23_1_1_2_1_1_1_1_1_1_1_1_1_1_1_1_1_1_1">
    <p:spTree>
      <p:nvGrpSpPr>
        <p:cNvPr id="1" name="Shape 3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3" name="Google Shape;3423;p114"/>
          <p:cNvGrpSpPr/>
          <p:nvPr/>
        </p:nvGrpSpPr>
        <p:grpSpPr>
          <a:xfrm>
            <a:off x="4572001" y="223051"/>
            <a:ext cx="9269048" cy="542679"/>
            <a:chOff x="-62524" y="217501"/>
            <a:chExt cx="9269048" cy="542679"/>
          </a:xfrm>
        </p:grpSpPr>
        <p:sp>
          <p:nvSpPr>
            <p:cNvPr id="3424" name="Google Shape;3424;p114"/>
            <p:cNvSpPr/>
            <p:nvPr/>
          </p:nvSpPr>
          <p:spPr>
            <a:xfrm>
              <a:off x="-62524" y="217501"/>
              <a:ext cx="9267232" cy="540895"/>
            </a:xfrm>
            <a:custGeom>
              <a:avLst/>
              <a:gdLst/>
              <a:ahLst/>
              <a:cxnLst/>
              <a:rect l="l" t="t" r="r" b="b"/>
              <a:pathLst>
                <a:path w="285695" h="16675" extrusionOk="0">
                  <a:moveTo>
                    <a:pt x="669" y="0"/>
                  </a:moveTo>
                  <a:lnTo>
                    <a:pt x="502" y="56"/>
                  </a:lnTo>
                  <a:lnTo>
                    <a:pt x="223" y="223"/>
                  </a:lnTo>
                  <a:lnTo>
                    <a:pt x="56" y="502"/>
                  </a:lnTo>
                  <a:lnTo>
                    <a:pt x="0" y="669"/>
                  </a:lnTo>
                  <a:lnTo>
                    <a:pt x="0" y="837"/>
                  </a:lnTo>
                  <a:lnTo>
                    <a:pt x="0" y="1004"/>
                  </a:lnTo>
                  <a:lnTo>
                    <a:pt x="56" y="1171"/>
                  </a:lnTo>
                  <a:lnTo>
                    <a:pt x="223" y="1394"/>
                  </a:lnTo>
                  <a:lnTo>
                    <a:pt x="502" y="1617"/>
                  </a:lnTo>
                  <a:lnTo>
                    <a:pt x="669" y="1673"/>
                  </a:lnTo>
                  <a:lnTo>
                    <a:pt x="1004" y="1673"/>
                  </a:lnTo>
                  <a:lnTo>
                    <a:pt x="1171" y="1617"/>
                  </a:lnTo>
                  <a:lnTo>
                    <a:pt x="1394" y="1394"/>
                  </a:lnTo>
                  <a:lnTo>
                    <a:pt x="1617" y="1171"/>
                  </a:lnTo>
                  <a:lnTo>
                    <a:pt x="1617" y="1004"/>
                  </a:lnTo>
                  <a:lnTo>
                    <a:pt x="1673" y="837"/>
                  </a:lnTo>
                  <a:lnTo>
                    <a:pt x="1617" y="669"/>
                  </a:lnTo>
                  <a:lnTo>
                    <a:pt x="1617" y="502"/>
                  </a:lnTo>
                  <a:lnTo>
                    <a:pt x="1394" y="223"/>
                  </a:lnTo>
                  <a:lnTo>
                    <a:pt x="1171" y="56"/>
                  </a:lnTo>
                  <a:lnTo>
                    <a:pt x="1004" y="0"/>
                  </a:lnTo>
                  <a:close/>
                  <a:moveTo>
                    <a:pt x="3959" y="0"/>
                  </a:moveTo>
                  <a:lnTo>
                    <a:pt x="3792" y="56"/>
                  </a:lnTo>
                  <a:lnTo>
                    <a:pt x="3569" y="223"/>
                  </a:lnTo>
                  <a:lnTo>
                    <a:pt x="3402" y="502"/>
                  </a:lnTo>
                  <a:lnTo>
                    <a:pt x="3346" y="669"/>
                  </a:lnTo>
                  <a:lnTo>
                    <a:pt x="3290" y="837"/>
                  </a:lnTo>
                  <a:lnTo>
                    <a:pt x="3346" y="1004"/>
                  </a:lnTo>
                  <a:lnTo>
                    <a:pt x="3402" y="1171"/>
                  </a:lnTo>
                  <a:lnTo>
                    <a:pt x="3569" y="1394"/>
                  </a:lnTo>
                  <a:lnTo>
                    <a:pt x="3792" y="1617"/>
                  </a:lnTo>
                  <a:lnTo>
                    <a:pt x="3959" y="1673"/>
                  </a:lnTo>
                  <a:lnTo>
                    <a:pt x="4294" y="1673"/>
                  </a:lnTo>
                  <a:lnTo>
                    <a:pt x="4461" y="1617"/>
                  </a:lnTo>
                  <a:lnTo>
                    <a:pt x="4740" y="1394"/>
                  </a:lnTo>
                  <a:lnTo>
                    <a:pt x="4907" y="1171"/>
                  </a:lnTo>
                  <a:lnTo>
                    <a:pt x="4963" y="1004"/>
                  </a:lnTo>
                  <a:lnTo>
                    <a:pt x="4963" y="837"/>
                  </a:lnTo>
                  <a:lnTo>
                    <a:pt x="4963" y="669"/>
                  </a:lnTo>
                  <a:lnTo>
                    <a:pt x="4907" y="502"/>
                  </a:lnTo>
                  <a:lnTo>
                    <a:pt x="4740" y="223"/>
                  </a:lnTo>
                  <a:lnTo>
                    <a:pt x="4461" y="56"/>
                  </a:lnTo>
                  <a:lnTo>
                    <a:pt x="4294" y="0"/>
                  </a:lnTo>
                  <a:close/>
                  <a:moveTo>
                    <a:pt x="9090" y="0"/>
                  </a:moveTo>
                  <a:lnTo>
                    <a:pt x="8923" y="56"/>
                  </a:lnTo>
                  <a:lnTo>
                    <a:pt x="8644" y="223"/>
                  </a:lnTo>
                  <a:lnTo>
                    <a:pt x="8477" y="502"/>
                  </a:lnTo>
                  <a:lnTo>
                    <a:pt x="8421" y="669"/>
                  </a:lnTo>
                  <a:lnTo>
                    <a:pt x="8421" y="837"/>
                  </a:lnTo>
                  <a:lnTo>
                    <a:pt x="8421" y="1004"/>
                  </a:lnTo>
                  <a:lnTo>
                    <a:pt x="8477" y="1171"/>
                  </a:lnTo>
                  <a:lnTo>
                    <a:pt x="8644" y="1394"/>
                  </a:lnTo>
                  <a:lnTo>
                    <a:pt x="8923" y="1617"/>
                  </a:lnTo>
                  <a:lnTo>
                    <a:pt x="9090" y="1673"/>
                  </a:lnTo>
                  <a:lnTo>
                    <a:pt x="9425" y="1673"/>
                  </a:lnTo>
                  <a:lnTo>
                    <a:pt x="9536" y="1617"/>
                  </a:lnTo>
                  <a:lnTo>
                    <a:pt x="9815" y="1394"/>
                  </a:lnTo>
                  <a:lnTo>
                    <a:pt x="9982" y="1171"/>
                  </a:lnTo>
                  <a:lnTo>
                    <a:pt x="10038" y="1004"/>
                  </a:lnTo>
                  <a:lnTo>
                    <a:pt x="10038" y="837"/>
                  </a:lnTo>
                  <a:lnTo>
                    <a:pt x="10038" y="669"/>
                  </a:lnTo>
                  <a:lnTo>
                    <a:pt x="9982" y="502"/>
                  </a:lnTo>
                  <a:lnTo>
                    <a:pt x="9815" y="223"/>
                  </a:lnTo>
                  <a:lnTo>
                    <a:pt x="9536" y="56"/>
                  </a:lnTo>
                  <a:lnTo>
                    <a:pt x="9425" y="0"/>
                  </a:lnTo>
                  <a:close/>
                  <a:moveTo>
                    <a:pt x="14165" y="0"/>
                  </a:moveTo>
                  <a:lnTo>
                    <a:pt x="13998" y="56"/>
                  </a:lnTo>
                  <a:lnTo>
                    <a:pt x="13719" y="223"/>
                  </a:lnTo>
                  <a:lnTo>
                    <a:pt x="13551" y="502"/>
                  </a:lnTo>
                  <a:lnTo>
                    <a:pt x="13496" y="669"/>
                  </a:lnTo>
                  <a:lnTo>
                    <a:pt x="13496" y="837"/>
                  </a:lnTo>
                  <a:lnTo>
                    <a:pt x="13496" y="1004"/>
                  </a:lnTo>
                  <a:lnTo>
                    <a:pt x="13551" y="1171"/>
                  </a:lnTo>
                  <a:lnTo>
                    <a:pt x="13719" y="1394"/>
                  </a:lnTo>
                  <a:lnTo>
                    <a:pt x="13998" y="1617"/>
                  </a:lnTo>
                  <a:lnTo>
                    <a:pt x="14165" y="1673"/>
                  </a:lnTo>
                  <a:lnTo>
                    <a:pt x="14499" y="1673"/>
                  </a:lnTo>
                  <a:lnTo>
                    <a:pt x="14611" y="1617"/>
                  </a:lnTo>
                  <a:lnTo>
                    <a:pt x="14890" y="1394"/>
                  </a:lnTo>
                  <a:lnTo>
                    <a:pt x="15057" y="1171"/>
                  </a:lnTo>
                  <a:lnTo>
                    <a:pt x="15113" y="1004"/>
                  </a:lnTo>
                  <a:lnTo>
                    <a:pt x="15113" y="837"/>
                  </a:lnTo>
                  <a:lnTo>
                    <a:pt x="15113" y="669"/>
                  </a:lnTo>
                  <a:lnTo>
                    <a:pt x="15057" y="502"/>
                  </a:lnTo>
                  <a:lnTo>
                    <a:pt x="14890" y="223"/>
                  </a:lnTo>
                  <a:lnTo>
                    <a:pt x="14611" y="56"/>
                  </a:lnTo>
                  <a:lnTo>
                    <a:pt x="14499" y="0"/>
                  </a:lnTo>
                  <a:close/>
                  <a:moveTo>
                    <a:pt x="24203" y="0"/>
                  </a:moveTo>
                  <a:lnTo>
                    <a:pt x="24036" y="56"/>
                  </a:lnTo>
                  <a:lnTo>
                    <a:pt x="23757" y="223"/>
                  </a:lnTo>
                  <a:lnTo>
                    <a:pt x="23589" y="502"/>
                  </a:lnTo>
                  <a:lnTo>
                    <a:pt x="23534" y="669"/>
                  </a:lnTo>
                  <a:lnTo>
                    <a:pt x="23534" y="837"/>
                  </a:lnTo>
                  <a:lnTo>
                    <a:pt x="23534" y="1004"/>
                  </a:lnTo>
                  <a:lnTo>
                    <a:pt x="23589" y="1171"/>
                  </a:lnTo>
                  <a:lnTo>
                    <a:pt x="23757" y="1394"/>
                  </a:lnTo>
                  <a:lnTo>
                    <a:pt x="24036" y="1617"/>
                  </a:lnTo>
                  <a:lnTo>
                    <a:pt x="24203" y="1673"/>
                  </a:lnTo>
                  <a:lnTo>
                    <a:pt x="24537" y="1673"/>
                  </a:lnTo>
                  <a:lnTo>
                    <a:pt x="24649" y="1617"/>
                  </a:lnTo>
                  <a:lnTo>
                    <a:pt x="24928" y="1394"/>
                  </a:lnTo>
                  <a:lnTo>
                    <a:pt x="25095" y="1171"/>
                  </a:lnTo>
                  <a:lnTo>
                    <a:pt x="25151" y="1004"/>
                  </a:lnTo>
                  <a:lnTo>
                    <a:pt x="25207" y="837"/>
                  </a:lnTo>
                  <a:lnTo>
                    <a:pt x="25151" y="669"/>
                  </a:lnTo>
                  <a:lnTo>
                    <a:pt x="25095" y="502"/>
                  </a:lnTo>
                  <a:lnTo>
                    <a:pt x="24928" y="223"/>
                  </a:lnTo>
                  <a:lnTo>
                    <a:pt x="24649" y="56"/>
                  </a:lnTo>
                  <a:lnTo>
                    <a:pt x="24537" y="0"/>
                  </a:lnTo>
                  <a:close/>
                  <a:moveTo>
                    <a:pt x="32624" y="0"/>
                  </a:moveTo>
                  <a:lnTo>
                    <a:pt x="32456" y="56"/>
                  </a:lnTo>
                  <a:lnTo>
                    <a:pt x="32178" y="223"/>
                  </a:lnTo>
                  <a:lnTo>
                    <a:pt x="32010" y="502"/>
                  </a:lnTo>
                  <a:lnTo>
                    <a:pt x="31954" y="669"/>
                  </a:lnTo>
                  <a:lnTo>
                    <a:pt x="31954" y="837"/>
                  </a:lnTo>
                  <a:lnTo>
                    <a:pt x="31954" y="1004"/>
                  </a:lnTo>
                  <a:lnTo>
                    <a:pt x="32010" y="1171"/>
                  </a:lnTo>
                  <a:lnTo>
                    <a:pt x="32178" y="1394"/>
                  </a:lnTo>
                  <a:lnTo>
                    <a:pt x="32456" y="1617"/>
                  </a:lnTo>
                  <a:lnTo>
                    <a:pt x="32624" y="1673"/>
                  </a:lnTo>
                  <a:lnTo>
                    <a:pt x="32958" y="1673"/>
                  </a:lnTo>
                  <a:lnTo>
                    <a:pt x="33126" y="1617"/>
                  </a:lnTo>
                  <a:lnTo>
                    <a:pt x="33349" y="1394"/>
                  </a:lnTo>
                  <a:lnTo>
                    <a:pt x="33572" y="1171"/>
                  </a:lnTo>
                  <a:lnTo>
                    <a:pt x="33627" y="1004"/>
                  </a:lnTo>
                  <a:lnTo>
                    <a:pt x="33627" y="837"/>
                  </a:lnTo>
                  <a:lnTo>
                    <a:pt x="33627" y="669"/>
                  </a:lnTo>
                  <a:lnTo>
                    <a:pt x="33572" y="502"/>
                  </a:lnTo>
                  <a:lnTo>
                    <a:pt x="33349" y="223"/>
                  </a:lnTo>
                  <a:lnTo>
                    <a:pt x="33126" y="56"/>
                  </a:lnTo>
                  <a:lnTo>
                    <a:pt x="32958" y="0"/>
                  </a:lnTo>
                  <a:close/>
                  <a:moveTo>
                    <a:pt x="42773" y="0"/>
                  </a:moveTo>
                  <a:lnTo>
                    <a:pt x="42606" y="56"/>
                  </a:lnTo>
                  <a:lnTo>
                    <a:pt x="42383" y="223"/>
                  </a:lnTo>
                  <a:lnTo>
                    <a:pt x="42216" y="502"/>
                  </a:lnTo>
                  <a:lnTo>
                    <a:pt x="42160" y="669"/>
                  </a:lnTo>
                  <a:lnTo>
                    <a:pt x="42104" y="837"/>
                  </a:lnTo>
                  <a:lnTo>
                    <a:pt x="42160" y="1004"/>
                  </a:lnTo>
                  <a:lnTo>
                    <a:pt x="42216" y="1171"/>
                  </a:lnTo>
                  <a:lnTo>
                    <a:pt x="42383" y="1394"/>
                  </a:lnTo>
                  <a:lnTo>
                    <a:pt x="42606" y="1617"/>
                  </a:lnTo>
                  <a:lnTo>
                    <a:pt x="42773" y="1673"/>
                  </a:lnTo>
                  <a:lnTo>
                    <a:pt x="43108" y="1673"/>
                  </a:lnTo>
                  <a:lnTo>
                    <a:pt x="43275" y="1617"/>
                  </a:lnTo>
                  <a:lnTo>
                    <a:pt x="43554" y="1394"/>
                  </a:lnTo>
                  <a:lnTo>
                    <a:pt x="43721" y="1171"/>
                  </a:lnTo>
                  <a:lnTo>
                    <a:pt x="43777" y="1004"/>
                  </a:lnTo>
                  <a:lnTo>
                    <a:pt x="43777" y="837"/>
                  </a:lnTo>
                  <a:lnTo>
                    <a:pt x="43777" y="669"/>
                  </a:lnTo>
                  <a:lnTo>
                    <a:pt x="43721" y="502"/>
                  </a:lnTo>
                  <a:lnTo>
                    <a:pt x="43554" y="223"/>
                  </a:lnTo>
                  <a:lnTo>
                    <a:pt x="43275" y="56"/>
                  </a:lnTo>
                  <a:lnTo>
                    <a:pt x="43108" y="0"/>
                  </a:lnTo>
                  <a:close/>
                  <a:moveTo>
                    <a:pt x="51083" y="0"/>
                  </a:moveTo>
                  <a:lnTo>
                    <a:pt x="50915" y="56"/>
                  </a:lnTo>
                  <a:lnTo>
                    <a:pt x="50636" y="223"/>
                  </a:lnTo>
                  <a:lnTo>
                    <a:pt x="50469" y="502"/>
                  </a:lnTo>
                  <a:lnTo>
                    <a:pt x="50413" y="669"/>
                  </a:lnTo>
                  <a:lnTo>
                    <a:pt x="50413" y="837"/>
                  </a:lnTo>
                  <a:lnTo>
                    <a:pt x="50413" y="1004"/>
                  </a:lnTo>
                  <a:lnTo>
                    <a:pt x="50469" y="1171"/>
                  </a:lnTo>
                  <a:lnTo>
                    <a:pt x="50636" y="1394"/>
                  </a:lnTo>
                  <a:lnTo>
                    <a:pt x="50915" y="1617"/>
                  </a:lnTo>
                  <a:lnTo>
                    <a:pt x="51083" y="1673"/>
                  </a:lnTo>
                  <a:lnTo>
                    <a:pt x="51417" y="1673"/>
                  </a:lnTo>
                  <a:lnTo>
                    <a:pt x="51529" y="1617"/>
                  </a:lnTo>
                  <a:lnTo>
                    <a:pt x="51808" y="1394"/>
                  </a:lnTo>
                  <a:lnTo>
                    <a:pt x="51975" y="1171"/>
                  </a:lnTo>
                  <a:lnTo>
                    <a:pt x="52031" y="1004"/>
                  </a:lnTo>
                  <a:lnTo>
                    <a:pt x="52031" y="837"/>
                  </a:lnTo>
                  <a:lnTo>
                    <a:pt x="52031" y="669"/>
                  </a:lnTo>
                  <a:lnTo>
                    <a:pt x="51975" y="502"/>
                  </a:lnTo>
                  <a:lnTo>
                    <a:pt x="51808" y="223"/>
                  </a:lnTo>
                  <a:lnTo>
                    <a:pt x="51529" y="56"/>
                  </a:lnTo>
                  <a:lnTo>
                    <a:pt x="51417" y="0"/>
                  </a:lnTo>
                  <a:close/>
                  <a:moveTo>
                    <a:pt x="61176" y="0"/>
                  </a:moveTo>
                  <a:lnTo>
                    <a:pt x="61009" y="56"/>
                  </a:lnTo>
                  <a:lnTo>
                    <a:pt x="60730" y="223"/>
                  </a:lnTo>
                  <a:lnTo>
                    <a:pt x="60563" y="502"/>
                  </a:lnTo>
                  <a:lnTo>
                    <a:pt x="60507" y="669"/>
                  </a:lnTo>
                  <a:lnTo>
                    <a:pt x="60507" y="837"/>
                  </a:lnTo>
                  <a:lnTo>
                    <a:pt x="60507" y="1004"/>
                  </a:lnTo>
                  <a:lnTo>
                    <a:pt x="60563" y="1171"/>
                  </a:lnTo>
                  <a:lnTo>
                    <a:pt x="60730" y="1394"/>
                  </a:lnTo>
                  <a:lnTo>
                    <a:pt x="61009" y="1617"/>
                  </a:lnTo>
                  <a:lnTo>
                    <a:pt x="61176" y="1673"/>
                  </a:lnTo>
                  <a:lnTo>
                    <a:pt x="61511" y="1673"/>
                  </a:lnTo>
                  <a:lnTo>
                    <a:pt x="61623" y="1617"/>
                  </a:lnTo>
                  <a:lnTo>
                    <a:pt x="61901" y="1394"/>
                  </a:lnTo>
                  <a:lnTo>
                    <a:pt x="62069" y="1171"/>
                  </a:lnTo>
                  <a:lnTo>
                    <a:pt x="62124" y="1004"/>
                  </a:lnTo>
                  <a:lnTo>
                    <a:pt x="62124" y="837"/>
                  </a:lnTo>
                  <a:lnTo>
                    <a:pt x="62124" y="669"/>
                  </a:lnTo>
                  <a:lnTo>
                    <a:pt x="62069" y="502"/>
                  </a:lnTo>
                  <a:lnTo>
                    <a:pt x="61901" y="223"/>
                  </a:lnTo>
                  <a:lnTo>
                    <a:pt x="61623" y="56"/>
                  </a:lnTo>
                  <a:lnTo>
                    <a:pt x="61511" y="0"/>
                  </a:lnTo>
                  <a:close/>
                  <a:moveTo>
                    <a:pt x="64522" y="0"/>
                  </a:moveTo>
                  <a:lnTo>
                    <a:pt x="64355" y="56"/>
                  </a:lnTo>
                  <a:lnTo>
                    <a:pt x="64076" y="223"/>
                  </a:lnTo>
                  <a:lnTo>
                    <a:pt x="63909" y="502"/>
                  </a:lnTo>
                  <a:lnTo>
                    <a:pt x="63853" y="669"/>
                  </a:lnTo>
                  <a:lnTo>
                    <a:pt x="63853" y="837"/>
                  </a:lnTo>
                  <a:lnTo>
                    <a:pt x="63853" y="1004"/>
                  </a:lnTo>
                  <a:lnTo>
                    <a:pt x="63909" y="1171"/>
                  </a:lnTo>
                  <a:lnTo>
                    <a:pt x="64076" y="1394"/>
                  </a:lnTo>
                  <a:lnTo>
                    <a:pt x="64355" y="1617"/>
                  </a:lnTo>
                  <a:lnTo>
                    <a:pt x="64522" y="1673"/>
                  </a:lnTo>
                  <a:lnTo>
                    <a:pt x="64857" y="1673"/>
                  </a:lnTo>
                  <a:lnTo>
                    <a:pt x="65024" y="1617"/>
                  </a:lnTo>
                  <a:lnTo>
                    <a:pt x="65247" y="1394"/>
                  </a:lnTo>
                  <a:lnTo>
                    <a:pt x="65470" y="1171"/>
                  </a:lnTo>
                  <a:lnTo>
                    <a:pt x="65470" y="1004"/>
                  </a:lnTo>
                  <a:lnTo>
                    <a:pt x="65526" y="837"/>
                  </a:lnTo>
                  <a:lnTo>
                    <a:pt x="65470" y="669"/>
                  </a:lnTo>
                  <a:lnTo>
                    <a:pt x="65470" y="502"/>
                  </a:lnTo>
                  <a:lnTo>
                    <a:pt x="65247" y="223"/>
                  </a:lnTo>
                  <a:lnTo>
                    <a:pt x="65024" y="56"/>
                  </a:lnTo>
                  <a:lnTo>
                    <a:pt x="64857" y="0"/>
                  </a:lnTo>
                  <a:close/>
                  <a:moveTo>
                    <a:pt x="67868" y="0"/>
                  </a:moveTo>
                  <a:lnTo>
                    <a:pt x="67757" y="56"/>
                  </a:lnTo>
                  <a:lnTo>
                    <a:pt x="67478" y="223"/>
                  </a:lnTo>
                  <a:lnTo>
                    <a:pt x="67311" y="502"/>
                  </a:lnTo>
                  <a:lnTo>
                    <a:pt x="67255" y="669"/>
                  </a:lnTo>
                  <a:lnTo>
                    <a:pt x="67199" y="837"/>
                  </a:lnTo>
                  <a:lnTo>
                    <a:pt x="67255" y="1004"/>
                  </a:lnTo>
                  <a:lnTo>
                    <a:pt x="67311" y="1171"/>
                  </a:lnTo>
                  <a:lnTo>
                    <a:pt x="67478" y="1394"/>
                  </a:lnTo>
                  <a:lnTo>
                    <a:pt x="67757" y="1617"/>
                  </a:lnTo>
                  <a:lnTo>
                    <a:pt x="67868" y="1673"/>
                  </a:lnTo>
                  <a:lnTo>
                    <a:pt x="68203" y="1673"/>
                  </a:lnTo>
                  <a:lnTo>
                    <a:pt x="68370" y="1617"/>
                  </a:lnTo>
                  <a:lnTo>
                    <a:pt x="68649" y="1394"/>
                  </a:lnTo>
                  <a:lnTo>
                    <a:pt x="68816" y="1171"/>
                  </a:lnTo>
                  <a:lnTo>
                    <a:pt x="68872" y="1004"/>
                  </a:lnTo>
                  <a:lnTo>
                    <a:pt x="68872" y="837"/>
                  </a:lnTo>
                  <a:lnTo>
                    <a:pt x="68872" y="669"/>
                  </a:lnTo>
                  <a:lnTo>
                    <a:pt x="68816" y="502"/>
                  </a:lnTo>
                  <a:lnTo>
                    <a:pt x="68649" y="223"/>
                  </a:lnTo>
                  <a:lnTo>
                    <a:pt x="68370" y="56"/>
                  </a:lnTo>
                  <a:lnTo>
                    <a:pt x="68203" y="0"/>
                  </a:lnTo>
                  <a:close/>
                  <a:moveTo>
                    <a:pt x="72943" y="0"/>
                  </a:moveTo>
                  <a:lnTo>
                    <a:pt x="72776" y="56"/>
                  </a:lnTo>
                  <a:lnTo>
                    <a:pt x="72553" y="223"/>
                  </a:lnTo>
                  <a:lnTo>
                    <a:pt x="72386" y="502"/>
                  </a:lnTo>
                  <a:lnTo>
                    <a:pt x="72330" y="669"/>
                  </a:lnTo>
                  <a:lnTo>
                    <a:pt x="72274" y="837"/>
                  </a:lnTo>
                  <a:lnTo>
                    <a:pt x="72330" y="1004"/>
                  </a:lnTo>
                  <a:lnTo>
                    <a:pt x="72386" y="1171"/>
                  </a:lnTo>
                  <a:lnTo>
                    <a:pt x="72553" y="1394"/>
                  </a:lnTo>
                  <a:lnTo>
                    <a:pt x="72776" y="1617"/>
                  </a:lnTo>
                  <a:lnTo>
                    <a:pt x="72943" y="1673"/>
                  </a:lnTo>
                  <a:lnTo>
                    <a:pt x="73278" y="1673"/>
                  </a:lnTo>
                  <a:lnTo>
                    <a:pt x="73445" y="1617"/>
                  </a:lnTo>
                  <a:lnTo>
                    <a:pt x="73724" y="1394"/>
                  </a:lnTo>
                  <a:lnTo>
                    <a:pt x="73891" y="1171"/>
                  </a:lnTo>
                  <a:lnTo>
                    <a:pt x="73947" y="1004"/>
                  </a:lnTo>
                  <a:lnTo>
                    <a:pt x="73947" y="837"/>
                  </a:lnTo>
                  <a:lnTo>
                    <a:pt x="73947" y="669"/>
                  </a:lnTo>
                  <a:lnTo>
                    <a:pt x="73891" y="502"/>
                  </a:lnTo>
                  <a:lnTo>
                    <a:pt x="73724" y="223"/>
                  </a:lnTo>
                  <a:lnTo>
                    <a:pt x="73445" y="56"/>
                  </a:lnTo>
                  <a:lnTo>
                    <a:pt x="73278" y="0"/>
                  </a:lnTo>
                  <a:close/>
                  <a:moveTo>
                    <a:pt x="76289" y="0"/>
                  </a:moveTo>
                  <a:lnTo>
                    <a:pt x="76122" y="56"/>
                  </a:lnTo>
                  <a:lnTo>
                    <a:pt x="75899" y="223"/>
                  </a:lnTo>
                  <a:lnTo>
                    <a:pt x="75676" y="502"/>
                  </a:lnTo>
                  <a:lnTo>
                    <a:pt x="75620" y="669"/>
                  </a:lnTo>
                  <a:lnTo>
                    <a:pt x="75620" y="837"/>
                  </a:lnTo>
                  <a:lnTo>
                    <a:pt x="75620" y="1004"/>
                  </a:lnTo>
                  <a:lnTo>
                    <a:pt x="75676" y="1171"/>
                  </a:lnTo>
                  <a:lnTo>
                    <a:pt x="75899" y="1394"/>
                  </a:lnTo>
                  <a:lnTo>
                    <a:pt x="76122" y="1617"/>
                  </a:lnTo>
                  <a:lnTo>
                    <a:pt x="76289" y="1673"/>
                  </a:lnTo>
                  <a:lnTo>
                    <a:pt x="76624" y="1673"/>
                  </a:lnTo>
                  <a:lnTo>
                    <a:pt x="76791" y="1617"/>
                  </a:lnTo>
                  <a:lnTo>
                    <a:pt x="77070" y="1394"/>
                  </a:lnTo>
                  <a:lnTo>
                    <a:pt x="77237" y="1171"/>
                  </a:lnTo>
                  <a:lnTo>
                    <a:pt x="77293" y="1004"/>
                  </a:lnTo>
                  <a:lnTo>
                    <a:pt x="77293" y="837"/>
                  </a:lnTo>
                  <a:lnTo>
                    <a:pt x="77293" y="669"/>
                  </a:lnTo>
                  <a:lnTo>
                    <a:pt x="77237" y="502"/>
                  </a:lnTo>
                  <a:lnTo>
                    <a:pt x="77070" y="223"/>
                  </a:lnTo>
                  <a:lnTo>
                    <a:pt x="76791" y="56"/>
                  </a:lnTo>
                  <a:lnTo>
                    <a:pt x="76624" y="0"/>
                  </a:lnTo>
                  <a:close/>
                  <a:moveTo>
                    <a:pt x="88056" y="0"/>
                  </a:moveTo>
                  <a:lnTo>
                    <a:pt x="87889" y="56"/>
                  </a:lnTo>
                  <a:lnTo>
                    <a:pt x="87610" y="223"/>
                  </a:lnTo>
                  <a:lnTo>
                    <a:pt x="87443" y="502"/>
                  </a:lnTo>
                  <a:lnTo>
                    <a:pt x="87387" y="669"/>
                  </a:lnTo>
                  <a:lnTo>
                    <a:pt x="87387" y="837"/>
                  </a:lnTo>
                  <a:lnTo>
                    <a:pt x="87387" y="1004"/>
                  </a:lnTo>
                  <a:lnTo>
                    <a:pt x="87443" y="1171"/>
                  </a:lnTo>
                  <a:lnTo>
                    <a:pt x="87610" y="1394"/>
                  </a:lnTo>
                  <a:lnTo>
                    <a:pt x="87889" y="1617"/>
                  </a:lnTo>
                  <a:lnTo>
                    <a:pt x="88056" y="1673"/>
                  </a:lnTo>
                  <a:lnTo>
                    <a:pt x="88391" y="1673"/>
                  </a:lnTo>
                  <a:lnTo>
                    <a:pt x="88558" y="1617"/>
                  </a:lnTo>
                  <a:lnTo>
                    <a:pt x="88781" y="1394"/>
                  </a:lnTo>
                  <a:lnTo>
                    <a:pt x="88948" y="1171"/>
                  </a:lnTo>
                  <a:lnTo>
                    <a:pt x="89004" y="1004"/>
                  </a:lnTo>
                  <a:lnTo>
                    <a:pt x="89060" y="837"/>
                  </a:lnTo>
                  <a:lnTo>
                    <a:pt x="89004" y="669"/>
                  </a:lnTo>
                  <a:lnTo>
                    <a:pt x="88948" y="502"/>
                  </a:lnTo>
                  <a:lnTo>
                    <a:pt x="88781" y="223"/>
                  </a:lnTo>
                  <a:lnTo>
                    <a:pt x="88558" y="56"/>
                  </a:lnTo>
                  <a:lnTo>
                    <a:pt x="88391" y="0"/>
                  </a:lnTo>
                  <a:close/>
                  <a:moveTo>
                    <a:pt x="96477" y="0"/>
                  </a:moveTo>
                  <a:lnTo>
                    <a:pt x="96310" y="56"/>
                  </a:lnTo>
                  <a:lnTo>
                    <a:pt x="96087" y="223"/>
                  </a:lnTo>
                  <a:lnTo>
                    <a:pt x="95863" y="502"/>
                  </a:lnTo>
                  <a:lnTo>
                    <a:pt x="95863" y="669"/>
                  </a:lnTo>
                  <a:lnTo>
                    <a:pt x="95808" y="837"/>
                  </a:lnTo>
                  <a:lnTo>
                    <a:pt x="95863" y="1004"/>
                  </a:lnTo>
                  <a:lnTo>
                    <a:pt x="95863" y="1171"/>
                  </a:lnTo>
                  <a:lnTo>
                    <a:pt x="96087" y="1394"/>
                  </a:lnTo>
                  <a:lnTo>
                    <a:pt x="96310" y="1617"/>
                  </a:lnTo>
                  <a:lnTo>
                    <a:pt x="96477" y="1673"/>
                  </a:lnTo>
                  <a:lnTo>
                    <a:pt x="96811" y="1673"/>
                  </a:lnTo>
                  <a:lnTo>
                    <a:pt x="96979" y="1617"/>
                  </a:lnTo>
                  <a:lnTo>
                    <a:pt x="97258" y="1394"/>
                  </a:lnTo>
                  <a:lnTo>
                    <a:pt x="97425" y="1171"/>
                  </a:lnTo>
                  <a:lnTo>
                    <a:pt x="97481" y="1004"/>
                  </a:lnTo>
                  <a:lnTo>
                    <a:pt x="97481" y="837"/>
                  </a:lnTo>
                  <a:lnTo>
                    <a:pt x="97481" y="669"/>
                  </a:lnTo>
                  <a:lnTo>
                    <a:pt x="97425" y="502"/>
                  </a:lnTo>
                  <a:lnTo>
                    <a:pt x="97258" y="223"/>
                  </a:lnTo>
                  <a:lnTo>
                    <a:pt x="96979" y="56"/>
                  </a:lnTo>
                  <a:lnTo>
                    <a:pt x="96811" y="0"/>
                  </a:lnTo>
                  <a:close/>
                  <a:moveTo>
                    <a:pt x="99767" y="0"/>
                  </a:moveTo>
                  <a:lnTo>
                    <a:pt x="99656" y="56"/>
                  </a:lnTo>
                  <a:lnTo>
                    <a:pt x="99377" y="223"/>
                  </a:lnTo>
                  <a:lnTo>
                    <a:pt x="99209" y="502"/>
                  </a:lnTo>
                  <a:lnTo>
                    <a:pt x="99154" y="669"/>
                  </a:lnTo>
                  <a:lnTo>
                    <a:pt x="99154" y="837"/>
                  </a:lnTo>
                  <a:lnTo>
                    <a:pt x="99154" y="1004"/>
                  </a:lnTo>
                  <a:lnTo>
                    <a:pt x="99209" y="1171"/>
                  </a:lnTo>
                  <a:lnTo>
                    <a:pt x="99377" y="1394"/>
                  </a:lnTo>
                  <a:lnTo>
                    <a:pt x="99656" y="1617"/>
                  </a:lnTo>
                  <a:lnTo>
                    <a:pt x="99767" y="1673"/>
                  </a:lnTo>
                  <a:lnTo>
                    <a:pt x="100102" y="1673"/>
                  </a:lnTo>
                  <a:lnTo>
                    <a:pt x="100269" y="1617"/>
                  </a:lnTo>
                  <a:lnTo>
                    <a:pt x="100548" y="1394"/>
                  </a:lnTo>
                  <a:lnTo>
                    <a:pt x="100715" y="1171"/>
                  </a:lnTo>
                  <a:lnTo>
                    <a:pt x="100771" y="1004"/>
                  </a:lnTo>
                  <a:lnTo>
                    <a:pt x="100771" y="837"/>
                  </a:lnTo>
                  <a:lnTo>
                    <a:pt x="100771" y="669"/>
                  </a:lnTo>
                  <a:lnTo>
                    <a:pt x="100715" y="502"/>
                  </a:lnTo>
                  <a:lnTo>
                    <a:pt x="100548" y="223"/>
                  </a:lnTo>
                  <a:lnTo>
                    <a:pt x="100269" y="56"/>
                  </a:lnTo>
                  <a:lnTo>
                    <a:pt x="100102" y="0"/>
                  </a:lnTo>
                  <a:close/>
                  <a:moveTo>
                    <a:pt x="104898" y="0"/>
                  </a:moveTo>
                  <a:lnTo>
                    <a:pt x="104730" y="56"/>
                  </a:lnTo>
                  <a:lnTo>
                    <a:pt x="104452" y="223"/>
                  </a:lnTo>
                  <a:lnTo>
                    <a:pt x="104284" y="502"/>
                  </a:lnTo>
                  <a:lnTo>
                    <a:pt x="104228" y="669"/>
                  </a:lnTo>
                  <a:lnTo>
                    <a:pt x="104228" y="837"/>
                  </a:lnTo>
                  <a:lnTo>
                    <a:pt x="104228" y="1004"/>
                  </a:lnTo>
                  <a:lnTo>
                    <a:pt x="104284" y="1171"/>
                  </a:lnTo>
                  <a:lnTo>
                    <a:pt x="104452" y="1394"/>
                  </a:lnTo>
                  <a:lnTo>
                    <a:pt x="104730" y="1617"/>
                  </a:lnTo>
                  <a:lnTo>
                    <a:pt x="104898" y="1673"/>
                  </a:lnTo>
                  <a:lnTo>
                    <a:pt x="105232" y="1673"/>
                  </a:lnTo>
                  <a:lnTo>
                    <a:pt x="105344" y="1617"/>
                  </a:lnTo>
                  <a:lnTo>
                    <a:pt x="105623" y="1394"/>
                  </a:lnTo>
                  <a:lnTo>
                    <a:pt x="105790" y="1171"/>
                  </a:lnTo>
                  <a:lnTo>
                    <a:pt x="105846" y="1004"/>
                  </a:lnTo>
                  <a:lnTo>
                    <a:pt x="105901" y="837"/>
                  </a:lnTo>
                  <a:lnTo>
                    <a:pt x="105846" y="669"/>
                  </a:lnTo>
                  <a:lnTo>
                    <a:pt x="105790" y="502"/>
                  </a:lnTo>
                  <a:lnTo>
                    <a:pt x="105623" y="223"/>
                  </a:lnTo>
                  <a:lnTo>
                    <a:pt x="105344" y="56"/>
                  </a:lnTo>
                  <a:lnTo>
                    <a:pt x="105232" y="0"/>
                  </a:lnTo>
                  <a:close/>
                  <a:moveTo>
                    <a:pt x="109972" y="0"/>
                  </a:moveTo>
                  <a:lnTo>
                    <a:pt x="109805" y="56"/>
                  </a:lnTo>
                  <a:lnTo>
                    <a:pt x="109526" y="223"/>
                  </a:lnTo>
                  <a:lnTo>
                    <a:pt x="109359" y="502"/>
                  </a:lnTo>
                  <a:lnTo>
                    <a:pt x="109303" y="669"/>
                  </a:lnTo>
                  <a:lnTo>
                    <a:pt x="109303" y="837"/>
                  </a:lnTo>
                  <a:lnTo>
                    <a:pt x="109303" y="1004"/>
                  </a:lnTo>
                  <a:lnTo>
                    <a:pt x="109359" y="1171"/>
                  </a:lnTo>
                  <a:lnTo>
                    <a:pt x="109526" y="1394"/>
                  </a:lnTo>
                  <a:lnTo>
                    <a:pt x="109805" y="1617"/>
                  </a:lnTo>
                  <a:lnTo>
                    <a:pt x="109972" y="1673"/>
                  </a:lnTo>
                  <a:lnTo>
                    <a:pt x="110307" y="1673"/>
                  </a:lnTo>
                  <a:lnTo>
                    <a:pt x="110474" y="1617"/>
                  </a:lnTo>
                  <a:lnTo>
                    <a:pt x="110697" y="1394"/>
                  </a:lnTo>
                  <a:lnTo>
                    <a:pt x="110921" y="1171"/>
                  </a:lnTo>
                  <a:lnTo>
                    <a:pt x="110921" y="1004"/>
                  </a:lnTo>
                  <a:lnTo>
                    <a:pt x="110976" y="837"/>
                  </a:lnTo>
                  <a:lnTo>
                    <a:pt x="110921" y="669"/>
                  </a:lnTo>
                  <a:lnTo>
                    <a:pt x="110921" y="502"/>
                  </a:lnTo>
                  <a:lnTo>
                    <a:pt x="110697" y="223"/>
                  </a:lnTo>
                  <a:lnTo>
                    <a:pt x="110474" y="56"/>
                  </a:lnTo>
                  <a:lnTo>
                    <a:pt x="110307" y="0"/>
                  </a:lnTo>
                  <a:close/>
                  <a:moveTo>
                    <a:pt x="120011" y="0"/>
                  </a:moveTo>
                  <a:lnTo>
                    <a:pt x="119843" y="56"/>
                  </a:lnTo>
                  <a:lnTo>
                    <a:pt x="119564" y="223"/>
                  </a:lnTo>
                  <a:lnTo>
                    <a:pt x="119397" y="502"/>
                  </a:lnTo>
                  <a:lnTo>
                    <a:pt x="119341" y="669"/>
                  </a:lnTo>
                  <a:lnTo>
                    <a:pt x="119341" y="837"/>
                  </a:lnTo>
                  <a:lnTo>
                    <a:pt x="119341" y="1004"/>
                  </a:lnTo>
                  <a:lnTo>
                    <a:pt x="119397" y="1171"/>
                  </a:lnTo>
                  <a:lnTo>
                    <a:pt x="119564" y="1394"/>
                  </a:lnTo>
                  <a:lnTo>
                    <a:pt x="119843" y="1617"/>
                  </a:lnTo>
                  <a:lnTo>
                    <a:pt x="120011" y="1673"/>
                  </a:lnTo>
                  <a:lnTo>
                    <a:pt x="120345" y="1673"/>
                  </a:lnTo>
                  <a:lnTo>
                    <a:pt x="120512" y="1617"/>
                  </a:lnTo>
                  <a:lnTo>
                    <a:pt x="120736" y="1394"/>
                  </a:lnTo>
                  <a:lnTo>
                    <a:pt x="120959" y="1171"/>
                  </a:lnTo>
                  <a:lnTo>
                    <a:pt x="120959" y="1004"/>
                  </a:lnTo>
                  <a:lnTo>
                    <a:pt x="121014" y="837"/>
                  </a:lnTo>
                  <a:lnTo>
                    <a:pt x="120959" y="669"/>
                  </a:lnTo>
                  <a:lnTo>
                    <a:pt x="120959" y="502"/>
                  </a:lnTo>
                  <a:lnTo>
                    <a:pt x="120736" y="223"/>
                  </a:lnTo>
                  <a:lnTo>
                    <a:pt x="120512" y="56"/>
                  </a:lnTo>
                  <a:lnTo>
                    <a:pt x="120345" y="0"/>
                  </a:lnTo>
                  <a:close/>
                  <a:moveTo>
                    <a:pt x="128431" y="0"/>
                  </a:moveTo>
                  <a:lnTo>
                    <a:pt x="128264" y="56"/>
                  </a:lnTo>
                  <a:lnTo>
                    <a:pt x="128041" y="223"/>
                  </a:lnTo>
                  <a:lnTo>
                    <a:pt x="127818" y="502"/>
                  </a:lnTo>
                  <a:lnTo>
                    <a:pt x="127818" y="669"/>
                  </a:lnTo>
                  <a:lnTo>
                    <a:pt x="127762" y="837"/>
                  </a:lnTo>
                  <a:lnTo>
                    <a:pt x="127818" y="1004"/>
                  </a:lnTo>
                  <a:lnTo>
                    <a:pt x="127818" y="1171"/>
                  </a:lnTo>
                  <a:lnTo>
                    <a:pt x="128041" y="1394"/>
                  </a:lnTo>
                  <a:lnTo>
                    <a:pt x="128264" y="1617"/>
                  </a:lnTo>
                  <a:lnTo>
                    <a:pt x="128431" y="1673"/>
                  </a:lnTo>
                  <a:lnTo>
                    <a:pt x="128766" y="1673"/>
                  </a:lnTo>
                  <a:lnTo>
                    <a:pt x="128933" y="1617"/>
                  </a:lnTo>
                  <a:lnTo>
                    <a:pt x="129212" y="1394"/>
                  </a:lnTo>
                  <a:lnTo>
                    <a:pt x="129379" y="1171"/>
                  </a:lnTo>
                  <a:lnTo>
                    <a:pt x="129435" y="1004"/>
                  </a:lnTo>
                  <a:lnTo>
                    <a:pt x="129435" y="837"/>
                  </a:lnTo>
                  <a:lnTo>
                    <a:pt x="129435" y="669"/>
                  </a:lnTo>
                  <a:lnTo>
                    <a:pt x="129379" y="502"/>
                  </a:lnTo>
                  <a:lnTo>
                    <a:pt x="129212" y="223"/>
                  </a:lnTo>
                  <a:lnTo>
                    <a:pt x="128933" y="56"/>
                  </a:lnTo>
                  <a:lnTo>
                    <a:pt x="128766" y="0"/>
                  </a:lnTo>
                  <a:close/>
                  <a:moveTo>
                    <a:pt x="138581" y="0"/>
                  </a:moveTo>
                  <a:lnTo>
                    <a:pt x="138469" y="56"/>
                  </a:lnTo>
                  <a:lnTo>
                    <a:pt x="138191" y="223"/>
                  </a:lnTo>
                  <a:lnTo>
                    <a:pt x="138023" y="502"/>
                  </a:lnTo>
                  <a:lnTo>
                    <a:pt x="137968" y="669"/>
                  </a:lnTo>
                  <a:lnTo>
                    <a:pt x="137968" y="837"/>
                  </a:lnTo>
                  <a:lnTo>
                    <a:pt x="137968" y="1004"/>
                  </a:lnTo>
                  <a:lnTo>
                    <a:pt x="138023" y="1171"/>
                  </a:lnTo>
                  <a:lnTo>
                    <a:pt x="138191" y="1394"/>
                  </a:lnTo>
                  <a:lnTo>
                    <a:pt x="138469" y="1617"/>
                  </a:lnTo>
                  <a:lnTo>
                    <a:pt x="138581" y="1673"/>
                  </a:lnTo>
                  <a:lnTo>
                    <a:pt x="138916" y="1673"/>
                  </a:lnTo>
                  <a:lnTo>
                    <a:pt x="139083" y="1617"/>
                  </a:lnTo>
                  <a:lnTo>
                    <a:pt x="139362" y="1394"/>
                  </a:lnTo>
                  <a:lnTo>
                    <a:pt x="139529" y="1171"/>
                  </a:lnTo>
                  <a:lnTo>
                    <a:pt x="139585" y="1004"/>
                  </a:lnTo>
                  <a:lnTo>
                    <a:pt x="139585" y="837"/>
                  </a:lnTo>
                  <a:lnTo>
                    <a:pt x="139585" y="669"/>
                  </a:lnTo>
                  <a:lnTo>
                    <a:pt x="139529" y="502"/>
                  </a:lnTo>
                  <a:lnTo>
                    <a:pt x="139362" y="223"/>
                  </a:lnTo>
                  <a:lnTo>
                    <a:pt x="139083" y="56"/>
                  </a:lnTo>
                  <a:lnTo>
                    <a:pt x="138916" y="0"/>
                  </a:lnTo>
                  <a:close/>
                  <a:moveTo>
                    <a:pt x="146834" y="0"/>
                  </a:moveTo>
                  <a:lnTo>
                    <a:pt x="146723" y="56"/>
                  </a:lnTo>
                  <a:lnTo>
                    <a:pt x="146444" y="223"/>
                  </a:lnTo>
                  <a:lnTo>
                    <a:pt x="146277" y="502"/>
                  </a:lnTo>
                  <a:lnTo>
                    <a:pt x="146221" y="669"/>
                  </a:lnTo>
                  <a:lnTo>
                    <a:pt x="146221" y="837"/>
                  </a:lnTo>
                  <a:lnTo>
                    <a:pt x="146221" y="1004"/>
                  </a:lnTo>
                  <a:lnTo>
                    <a:pt x="146277" y="1171"/>
                  </a:lnTo>
                  <a:lnTo>
                    <a:pt x="146444" y="1394"/>
                  </a:lnTo>
                  <a:lnTo>
                    <a:pt x="146723" y="1617"/>
                  </a:lnTo>
                  <a:lnTo>
                    <a:pt x="146834" y="1673"/>
                  </a:lnTo>
                  <a:lnTo>
                    <a:pt x="147169" y="1673"/>
                  </a:lnTo>
                  <a:lnTo>
                    <a:pt x="147336" y="1617"/>
                  </a:lnTo>
                  <a:lnTo>
                    <a:pt x="147615" y="1394"/>
                  </a:lnTo>
                  <a:lnTo>
                    <a:pt x="147783" y="1171"/>
                  </a:lnTo>
                  <a:lnTo>
                    <a:pt x="147838" y="1004"/>
                  </a:lnTo>
                  <a:lnTo>
                    <a:pt x="147838" y="837"/>
                  </a:lnTo>
                  <a:lnTo>
                    <a:pt x="147838" y="669"/>
                  </a:lnTo>
                  <a:lnTo>
                    <a:pt x="147783" y="502"/>
                  </a:lnTo>
                  <a:lnTo>
                    <a:pt x="147615" y="223"/>
                  </a:lnTo>
                  <a:lnTo>
                    <a:pt x="147336" y="56"/>
                  </a:lnTo>
                  <a:lnTo>
                    <a:pt x="147169" y="0"/>
                  </a:lnTo>
                  <a:close/>
                  <a:moveTo>
                    <a:pt x="156928" y="0"/>
                  </a:moveTo>
                  <a:lnTo>
                    <a:pt x="156817" y="56"/>
                  </a:lnTo>
                  <a:lnTo>
                    <a:pt x="156538" y="223"/>
                  </a:lnTo>
                  <a:lnTo>
                    <a:pt x="156371" y="502"/>
                  </a:lnTo>
                  <a:lnTo>
                    <a:pt x="156315" y="669"/>
                  </a:lnTo>
                  <a:lnTo>
                    <a:pt x="156315" y="837"/>
                  </a:lnTo>
                  <a:lnTo>
                    <a:pt x="156315" y="1004"/>
                  </a:lnTo>
                  <a:lnTo>
                    <a:pt x="156371" y="1171"/>
                  </a:lnTo>
                  <a:lnTo>
                    <a:pt x="156538" y="1394"/>
                  </a:lnTo>
                  <a:lnTo>
                    <a:pt x="156817" y="1617"/>
                  </a:lnTo>
                  <a:lnTo>
                    <a:pt x="156928" y="1673"/>
                  </a:lnTo>
                  <a:lnTo>
                    <a:pt x="157263" y="1673"/>
                  </a:lnTo>
                  <a:lnTo>
                    <a:pt x="157430" y="1617"/>
                  </a:lnTo>
                  <a:lnTo>
                    <a:pt x="157709" y="1394"/>
                  </a:lnTo>
                  <a:lnTo>
                    <a:pt x="157876" y="1171"/>
                  </a:lnTo>
                  <a:lnTo>
                    <a:pt x="157932" y="1004"/>
                  </a:lnTo>
                  <a:lnTo>
                    <a:pt x="157932" y="837"/>
                  </a:lnTo>
                  <a:lnTo>
                    <a:pt x="157932" y="669"/>
                  </a:lnTo>
                  <a:lnTo>
                    <a:pt x="157876" y="502"/>
                  </a:lnTo>
                  <a:lnTo>
                    <a:pt x="157709" y="223"/>
                  </a:lnTo>
                  <a:lnTo>
                    <a:pt x="157430" y="56"/>
                  </a:lnTo>
                  <a:lnTo>
                    <a:pt x="157263" y="0"/>
                  </a:lnTo>
                  <a:close/>
                  <a:moveTo>
                    <a:pt x="160330" y="0"/>
                  </a:moveTo>
                  <a:lnTo>
                    <a:pt x="160163" y="56"/>
                  </a:lnTo>
                  <a:lnTo>
                    <a:pt x="159884" y="223"/>
                  </a:lnTo>
                  <a:lnTo>
                    <a:pt x="159717" y="502"/>
                  </a:lnTo>
                  <a:lnTo>
                    <a:pt x="159661" y="669"/>
                  </a:lnTo>
                  <a:lnTo>
                    <a:pt x="159661" y="837"/>
                  </a:lnTo>
                  <a:lnTo>
                    <a:pt x="159661" y="1004"/>
                  </a:lnTo>
                  <a:lnTo>
                    <a:pt x="159717" y="1171"/>
                  </a:lnTo>
                  <a:lnTo>
                    <a:pt x="159884" y="1394"/>
                  </a:lnTo>
                  <a:lnTo>
                    <a:pt x="160163" y="1617"/>
                  </a:lnTo>
                  <a:lnTo>
                    <a:pt x="160330" y="1673"/>
                  </a:lnTo>
                  <a:lnTo>
                    <a:pt x="160665" y="1673"/>
                  </a:lnTo>
                  <a:lnTo>
                    <a:pt x="160832" y="1617"/>
                  </a:lnTo>
                  <a:lnTo>
                    <a:pt x="161055" y="1394"/>
                  </a:lnTo>
                  <a:lnTo>
                    <a:pt x="161222" y="1171"/>
                  </a:lnTo>
                  <a:lnTo>
                    <a:pt x="161278" y="1004"/>
                  </a:lnTo>
                  <a:lnTo>
                    <a:pt x="161334" y="837"/>
                  </a:lnTo>
                  <a:lnTo>
                    <a:pt x="161278" y="669"/>
                  </a:lnTo>
                  <a:lnTo>
                    <a:pt x="161222" y="502"/>
                  </a:lnTo>
                  <a:lnTo>
                    <a:pt x="161055" y="223"/>
                  </a:lnTo>
                  <a:lnTo>
                    <a:pt x="160832" y="56"/>
                  </a:lnTo>
                  <a:lnTo>
                    <a:pt x="160665" y="0"/>
                  </a:lnTo>
                  <a:close/>
                  <a:moveTo>
                    <a:pt x="163676" y="0"/>
                  </a:moveTo>
                  <a:lnTo>
                    <a:pt x="163509" y="56"/>
                  </a:lnTo>
                  <a:lnTo>
                    <a:pt x="163286" y="223"/>
                  </a:lnTo>
                  <a:lnTo>
                    <a:pt x="163063" y="502"/>
                  </a:lnTo>
                  <a:lnTo>
                    <a:pt x="163063" y="669"/>
                  </a:lnTo>
                  <a:lnTo>
                    <a:pt x="163007" y="837"/>
                  </a:lnTo>
                  <a:lnTo>
                    <a:pt x="163063" y="1004"/>
                  </a:lnTo>
                  <a:lnTo>
                    <a:pt x="163063" y="1171"/>
                  </a:lnTo>
                  <a:lnTo>
                    <a:pt x="163286" y="1394"/>
                  </a:lnTo>
                  <a:lnTo>
                    <a:pt x="163509" y="1617"/>
                  </a:lnTo>
                  <a:lnTo>
                    <a:pt x="163676" y="1673"/>
                  </a:lnTo>
                  <a:lnTo>
                    <a:pt x="164011" y="1673"/>
                  </a:lnTo>
                  <a:lnTo>
                    <a:pt x="164178" y="1617"/>
                  </a:lnTo>
                  <a:lnTo>
                    <a:pt x="164457" y="1394"/>
                  </a:lnTo>
                  <a:lnTo>
                    <a:pt x="164624" y="1171"/>
                  </a:lnTo>
                  <a:lnTo>
                    <a:pt x="164680" y="1004"/>
                  </a:lnTo>
                  <a:lnTo>
                    <a:pt x="164680" y="837"/>
                  </a:lnTo>
                  <a:lnTo>
                    <a:pt x="164680" y="669"/>
                  </a:lnTo>
                  <a:lnTo>
                    <a:pt x="164624" y="502"/>
                  </a:lnTo>
                  <a:lnTo>
                    <a:pt x="164457" y="223"/>
                  </a:lnTo>
                  <a:lnTo>
                    <a:pt x="164178" y="56"/>
                  </a:lnTo>
                  <a:lnTo>
                    <a:pt x="164011" y="0"/>
                  </a:lnTo>
                  <a:close/>
                  <a:moveTo>
                    <a:pt x="168751" y="0"/>
                  </a:moveTo>
                  <a:lnTo>
                    <a:pt x="168584" y="56"/>
                  </a:lnTo>
                  <a:lnTo>
                    <a:pt x="168361" y="223"/>
                  </a:lnTo>
                  <a:lnTo>
                    <a:pt x="168137" y="502"/>
                  </a:lnTo>
                  <a:lnTo>
                    <a:pt x="168137" y="669"/>
                  </a:lnTo>
                  <a:lnTo>
                    <a:pt x="168082" y="837"/>
                  </a:lnTo>
                  <a:lnTo>
                    <a:pt x="168137" y="1004"/>
                  </a:lnTo>
                  <a:lnTo>
                    <a:pt x="168137" y="1171"/>
                  </a:lnTo>
                  <a:lnTo>
                    <a:pt x="168361" y="1394"/>
                  </a:lnTo>
                  <a:lnTo>
                    <a:pt x="168584" y="1617"/>
                  </a:lnTo>
                  <a:lnTo>
                    <a:pt x="168751" y="1673"/>
                  </a:lnTo>
                  <a:lnTo>
                    <a:pt x="169085" y="1673"/>
                  </a:lnTo>
                  <a:lnTo>
                    <a:pt x="169253" y="1617"/>
                  </a:lnTo>
                  <a:lnTo>
                    <a:pt x="169532" y="1394"/>
                  </a:lnTo>
                  <a:lnTo>
                    <a:pt x="169699" y="1171"/>
                  </a:lnTo>
                  <a:lnTo>
                    <a:pt x="169755" y="1004"/>
                  </a:lnTo>
                  <a:lnTo>
                    <a:pt x="169755" y="837"/>
                  </a:lnTo>
                  <a:lnTo>
                    <a:pt x="169755" y="669"/>
                  </a:lnTo>
                  <a:lnTo>
                    <a:pt x="169699" y="502"/>
                  </a:lnTo>
                  <a:lnTo>
                    <a:pt x="169532" y="223"/>
                  </a:lnTo>
                  <a:lnTo>
                    <a:pt x="169253" y="56"/>
                  </a:lnTo>
                  <a:lnTo>
                    <a:pt x="169085" y="0"/>
                  </a:lnTo>
                  <a:close/>
                  <a:moveTo>
                    <a:pt x="172097" y="0"/>
                  </a:moveTo>
                  <a:lnTo>
                    <a:pt x="171930" y="56"/>
                  </a:lnTo>
                  <a:lnTo>
                    <a:pt x="171651" y="223"/>
                  </a:lnTo>
                  <a:lnTo>
                    <a:pt x="171483" y="502"/>
                  </a:lnTo>
                  <a:lnTo>
                    <a:pt x="171428" y="669"/>
                  </a:lnTo>
                  <a:lnTo>
                    <a:pt x="171428" y="837"/>
                  </a:lnTo>
                  <a:lnTo>
                    <a:pt x="171428" y="1004"/>
                  </a:lnTo>
                  <a:lnTo>
                    <a:pt x="171483" y="1171"/>
                  </a:lnTo>
                  <a:lnTo>
                    <a:pt x="171651" y="1394"/>
                  </a:lnTo>
                  <a:lnTo>
                    <a:pt x="171930" y="1617"/>
                  </a:lnTo>
                  <a:lnTo>
                    <a:pt x="172097" y="1673"/>
                  </a:lnTo>
                  <a:lnTo>
                    <a:pt x="172432" y="1673"/>
                  </a:lnTo>
                  <a:lnTo>
                    <a:pt x="172599" y="1617"/>
                  </a:lnTo>
                  <a:lnTo>
                    <a:pt x="172822" y="1394"/>
                  </a:lnTo>
                  <a:lnTo>
                    <a:pt x="173045" y="1171"/>
                  </a:lnTo>
                  <a:lnTo>
                    <a:pt x="173045" y="1004"/>
                  </a:lnTo>
                  <a:lnTo>
                    <a:pt x="173101" y="837"/>
                  </a:lnTo>
                  <a:lnTo>
                    <a:pt x="173045" y="669"/>
                  </a:lnTo>
                  <a:lnTo>
                    <a:pt x="173045" y="502"/>
                  </a:lnTo>
                  <a:lnTo>
                    <a:pt x="172822" y="223"/>
                  </a:lnTo>
                  <a:lnTo>
                    <a:pt x="172599" y="56"/>
                  </a:lnTo>
                  <a:lnTo>
                    <a:pt x="172432" y="0"/>
                  </a:lnTo>
                  <a:close/>
                  <a:moveTo>
                    <a:pt x="183864" y="0"/>
                  </a:moveTo>
                  <a:lnTo>
                    <a:pt x="183696" y="56"/>
                  </a:lnTo>
                  <a:lnTo>
                    <a:pt x="183418" y="223"/>
                  </a:lnTo>
                  <a:lnTo>
                    <a:pt x="183250" y="502"/>
                  </a:lnTo>
                  <a:lnTo>
                    <a:pt x="183195" y="669"/>
                  </a:lnTo>
                  <a:lnTo>
                    <a:pt x="183195" y="837"/>
                  </a:lnTo>
                  <a:lnTo>
                    <a:pt x="183195" y="1004"/>
                  </a:lnTo>
                  <a:lnTo>
                    <a:pt x="183250" y="1171"/>
                  </a:lnTo>
                  <a:lnTo>
                    <a:pt x="183418" y="1394"/>
                  </a:lnTo>
                  <a:lnTo>
                    <a:pt x="183696" y="1617"/>
                  </a:lnTo>
                  <a:lnTo>
                    <a:pt x="183864" y="1673"/>
                  </a:lnTo>
                  <a:lnTo>
                    <a:pt x="184198" y="1673"/>
                  </a:lnTo>
                  <a:lnTo>
                    <a:pt x="184310" y="1617"/>
                  </a:lnTo>
                  <a:lnTo>
                    <a:pt x="184589" y="1394"/>
                  </a:lnTo>
                  <a:lnTo>
                    <a:pt x="184756" y="1171"/>
                  </a:lnTo>
                  <a:lnTo>
                    <a:pt x="184812" y="1004"/>
                  </a:lnTo>
                  <a:lnTo>
                    <a:pt x="184812" y="837"/>
                  </a:lnTo>
                  <a:lnTo>
                    <a:pt x="184812" y="669"/>
                  </a:lnTo>
                  <a:lnTo>
                    <a:pt x="184756" y="502"/>
                  </a:lnTo>
                  <a:lnTo>
                    <a:pt x="184589" y="223"/>
                  </a:lnTo>
                  <a:lnTo>
                    <a:pt x="184310" y="56"/>
                  </a:lnTo>
                  <a:lnTo>
                    <a:pt x="184198" y="0"/>
                  </a:lnTo>
                  <a:close/>
                  <a:moveTo>
                    <a:pt x="192285" y="0"/>
                  </a:moveTo>
                  <a:lnTo>
                    <a:pt x="192117" y="56"/>
                  </a:lnTo>
                  <a:lnTo>
                    <a:pt x="191838" y="223"/>
                  </a:lnTo>
                  <a:lnTo>
                    <a:pt x="191671" y="502"/>
                  </a:lnTo>
                  <a:lnTo>
                    <a:pt x="191615" y="669"/>
                  </a:lnTo>
                  <a:lnTo>
                    <a:pt x="191615" y="837"/>
                  </a:lnTo>
                  <a:lnTo>
                    <a:pt x="191615" y="1004"/>
                  </a:lnTo>
                  <a:lnTo>
                    <a:pt x="191671" y="1171"/>
                  </a:lnTo>
                  <a:lnTo>
                    <a:pt x="191838" y="1394"/>
                  </a:lnTo>
                  <a:lnTo>
                    <a:pt x="192117" y="1617"/>
                  </a:lnTo>
                  <a:lnTo>
                    <a:pt x="192285" y="1673"/>
                  </a:lnTo>
                  <a:lnTo>
                    <a:pt x="192619" y="1673"/>
                  </a:lnTo>
                  <a:lnTo>
                    <a:pt x="192786" y="1617"/>
                  </a:lnTo>
                  <a:lnTo>
                    <a:pt x="193010" y="1394"/>
                  </a:lnTo>
                  <a:lnTo>
                    <a:pt x="193233" y="1171"/>
                  </a:lnTo>
                  <a:lnTo>
                    <a:pt x="193233" y="1004"/>
                  </a:lnTo>
                  <a:lnTo>
                    <a:pt x="193288" y="837"/>
                  </a:lnTo>
                  <a:lnTo>
                    <a:pt x="193233" y="669"/>
                  </a:lnTo>
                  <a:lnTo>
                    <a:pt x="193233" y="502"/>
                  </a:lnTo>
                  <a:lnTo>
                    <a:pt x="193010" y="223"/>
                  </a:lnTo>
                  <a:lnTo>
                    <a:pt x="192786" y="56"/>
                  </a:lnTo>
                  <a:lnTo>
                    <a:pt x="192619" y="0"/>
                  </a:lnTo>
                  <a:close/>
                  <a:moveTo>
                    <a:pt x="195575" y="0"/>
                  </a:moveTo>
                  <a:lnTo>
                    <a:pt x="195463" y="56"/>
                  </a:lnTo>
                  <a:lnTo>
                    <a:pt x="195184" y="223"/>
                  </a:lnTo>
                  <a:lnTo>
                    <a:pt x="195017" y="502"/>
                  </a:lnTo>
                  <a:lnTo>
                    <a:pt x="194961" y="669"/>
                  </a:lnTo>
                  <a:lnTo>
                    <a:pt x="194906" y="837"/>
                  </a:lnTo>
                  <a:lnTo>
                    <a:pt x="194961" y="1004"/>
                  </a:lnTo>
                  <a:lnTo>
                    <a:pt x="195017" y="1171"/>
                  </a:lnTo>
                  <a:lnTo>
                    <a:pt x="195184" y="1394"/>
                  </a:lnTo>
                  <a:lnTo>
                    <a:pt x="195463" y="1617"/>
                  </a:lnTo>
                  <a:lnTo>
                    <a:pt x="195575" y="1673"/>
                  </a:lnTo>
                  <a:lnTo>
                    <a:pt x="195909" y="1673"/>
                  </a:lnTo>
                  <a:lnTo>
                    <a:pt x="196077" y="1617"/>
                  </a:lnTo>
                  <a:lnTo>
                    <a:pt x="196356" y="1394"/>
                  </a:lnTo>
                  <a:lnTo>
                    <a:pt x="196523" y="1171"/>
                  </a:lnTo>
                  <a:lnTo>
                    <a:pt x="196579" y="1004"/>
                  </a:lnTo>
                  <a:lnTo>
                    <a:pt x="196579" y="837"/>
                  </a:lnTo>
                  <a:lnTo>
                    <a:pt x="196579" y="669"/>
                  </a:lnTo>
                  <a:lnTo>
                    <a:pt x="196523" y="502"/>
                  </a:lnTo>
                  <a:lnTo>
                    <a:pt x="196356" y="223"/>
                  </a:lnTo>
                  <a:lnTo>
                    <a:pt x="196077" y="56"/>
                  </a:lnTo>
                  <a:lnTo>
                    <a:pt x="195909" y="0"/>
                  </a:lnTo>
                  <a:close/>
                  <a:moveTo>
                    <a:pt x="200705" y="0"/>
                  </a:moveTo>
                  <a:lnTo>
                    <a:pt x="200538" y="56"/>
                  </a:lnTo>
                  <a:lnTo>
                    <a:pt x="200259" y="223"/>
                  </a:lnTo>
                  <a:lnTo>
                    <a:pt x="200092" y="502"/>
                  </a:lnTo>
                  <a:lnTo>
                    <a:pt x="200036" y="669"/>
                  </a:lnTo>
                  <a:lnTo>
                    <a:pt x="200036" y="837"/>
                  </a:lnTo>
                  <a:lnTo>
                    <a:pt x="200036" y="1004"/>
                  </a:lnTo>
                  <a:lnTo>
                    <a:pt x="200092" y="1171"/>
                  </a:lnTo>
                  <a:lnTo>
                    <a:pt x="200259" y="1394"/>
                  </a:lnTo>
                  <a:lnTo>
                    <a:pt x="200538" y="1617"/>
                  </a:lnTo>
                  <a:lnTo>
                    <a:pt x="200705" y="1673"/>
                  </a:lnTo>
                  <a:lnTo>
                    <a:pt x="201040" y="1673"/>
                  </a:lnTo>
                  <a:lnTo>
                    <a:pt x="201152" y="1617"/>
                  </a:lnTo>
                  <a:lnTo>
                    <a:pt x="201430" y="1394"/>
                  </a:lnTo>
                  <a:lnTo>
                    <a:pt x="201598" y="1171"/>
                  </a:lnTo>
                  <a:lnTo>
                    <a:pt x="201653" y="1004"/>
                  </a:lnTo>
                  <a:lnTo>
                    <a:pt x="201653" y="837"/>
                  </a:lnTo>
                  <a:lnTo>
                    <a:pt x="201653" y="669"/>
                  </a:lnTo>
                  <a:lnTo>
                    <a:pt x="201598" y="502"/>
                  </a:lnTo>
                  <a:lnTo>
                    <a:pt x="201430" y="223"/>
                  </a:lnTo>
                  <a:lnTo>
                    <a:pt x="201152" y="56"/>
                  </a:lnTo>
                  <a:lnTo>
                    <a:pt x="201040" y="0"/>
                  </a:lnTo>
                  <a:close/>
                  <a:moveTo>
                    <a:pt x="205780" y="0"/>
                  </a:moveTo>
                  <a:lnTo>
                    <a:pt x="205613" y="56"/>
                  </a:lnTo>
                  <a:lnTo>
                    <a:pt x="205334" y="223"/>
                  </a:lnTo>
                  <a:lnTo>
                    <a:pt x="205167" y="502"/>
                  </a:lnTo>
                  <a:lnTo>
                    <a:pt x="205111" y="669"/>
                  </a:lnTo>
                  <a:lnTo>
                    <a:pt x="205111" y="837"/>
                  </a:lnTo>
                  <a:lnTo>
                    <a:pt x="205111" y="1004"/>
                  </a:lnTo>
                  <a:lnTo>
                    <a:pt x="205167" y="1171"/>
                  </a:lnTo>
                  <a:lnTo>
                    <a:pt x="205334" y="1394"/>
                  </a:lnTo>
                  <a:lnTo>
                    <a:pt x="205613" y="1617"/>
                  </a:lnTo>
                  <a:lnTo>
                    <a:pt x="205780" y="1673"/>
                  </a:lnTo>
                  <a:lnTo>
                    <a:pt x="206115" y="1673"/>
                  </a:lnTo>
                  <a:lnTo>
                    <a:pt x="206226" y="1617"/>
                  </a:lnTo>
                  <a:lnTo>
                    <a:pt x="206505" y="1394"/>
                  </a:lnTo>
                  <a:lnTo>
                    <a:pt x="206672" y="1171"/>
                  </a:lnTo>
                  <a:lnTo>
                    <a:pt x="206728" y="1004"/>
                  </a:lnTo>
                  <a:lnTo>
                    <a:pt x="206784" y="837"/>
                  </a:lnTo>
                  <a:lnTo>
                    <a:pt x="206728" y="669"/>
                  </a:lnTo>
                  <a:lnTo>
                    <a:pt x="206672" y="502"/>
                  </a:lnTo>
                  <a:lnTo>
                    <a:pt x="206505" y="223"/>
                  </a:lnTo>
                  <a:lnTo>
                    <a:pt x="206226" y="56"/>
                  </a:lnTo>
                  <a:lnTo>
                    <a:pt x="206115" y="0"/>
                  </a:lnTo>
                  <a:close/>
                  <a:moveTo>
                    <a:pt x="215818" y="0"/>
                  </a:moveTo>
                  <a:lnTo>
                    <a:pt x="215651" y="56"/>
                  </a:lnTo>
                  <a:lnTo>
                    <a:pt x="215372" y="223"/>
                  </a:lnTo>
                  <a:lnTo>
                    <a:pt x="215205" y="502"/>
                  </a:lnTo>
                  <a:lnTo>
                    <a:pt x="215149" y="669"/>
                  </a:lnTo>
                  <a:lnTo>
                    <a:pt x="215149" y="837"/>
                  </a:lnTo>
                  <a:lnTo>
                    <a:pt x="215149" y="1004"/>
                  </a:lnTo>
                  <a:lnTo>
                    <a:pt x="215205" y="1171"/>
                  </a:lnTo>
                  <a:lnTo>
                    <a:pt x="215372" y="1394"/>
                  </a:lnTo>
                  <a:lnTo>
                    <a:pt x="215651" y="1617"/>
                  </a:lnTo>
                  <a:lnTo>
                    <a:pt x="215818" y="1673"/>
                  </a:lnTo>
                  <a:lnTo>
                    <a:pt x="216153" y="1673"/>
                  </a:lnTo>
                  <a:lnTo>
                    <a:pt x="216264" y="1617"/>
                  </a:lnTo>
                  <a:lnTo>
                    <a:pt x="216543" y="1394"/>
                  </a:lnTo>
                  <a:lnTo>
                    <a:pt x="216710" y="1171"/>
                  </a:lnTo>
                  <a:lnTo>
                    <a:pt x="216766" y="1004"/>
                  </a:lnTo>
                  <a:lnTo>
                    <a:pt x="216822" y="837"/>
                  </a:lnTo>
                  <a:lnTo>
                    <a:pt x="216766" y="669"/>
                  </a:lnTo>
                  <a:lnTo>
                    <a:pt x="216710" y="502"/>
                  </a:lnTo>
                  <a:lnTo>
                    <a:pt x="216543" y="223"/>
                  </a:lnTo>
                  <a:lnTo>
                    <a:pt x="216264" y="56"/>
                  </a:lnTo>
                  <a:lnTo>
                    <a:pt x="216153" y="0"/>
                  </a:lnTo>
                  <a:close/>
                  <a:moveTo>
                    <a:pt x="224239" y="0"/>
                  </a:moveTo>
                  <a:lnTo>
                    <a:pt x="224072" y="56"/>
                  </a:lnTo>
                  <a:lnTo>
                    <a:pt x="223849" y="223"/>
                  </a:lnTo>
                  <a:lnTo>
                    <a:pt x="223626" y="502"/>
                  </a:lnTo>
                  <a:lnTo>
                    <a:pt x="223570" y="669"/>
                  </a:lnTo>
                  <a:lnTo>
                    <a:pt x="223570" y="837"/>
                  </a:lnTo>
                  <a:lnTo>
                    <a:pt x="223570" y="1004"/>
                  </a:lnTo>
                  <a:lnTo>
                    <a:pt x="223626" y="1171"/>
                  </a:lnTo>
                  <a:lnTo>
                    <a:pt x="223849" y="1394"/>
                  </a:lnTo>
                  <a:lnTo>
                    <a:pt x="224072" y="1617"/>
                  </a:lnTo>
                  <a:lnTo>
                    <a:pt x="224239" y="1673"/>
                  </a:lnTo>
                  <a:lnTo>
                    <a:pt x="224574" y="1673"/>
                  </a:lnTo>
                  <a:lnTo>
                    <a:pt x="224741" y="1617"/>
                  </a:lnTo>
                  <a:lnTo>
                    <a:pt x="225020" y="1394"/>
                  </a:lnTo>
                  <a:lnTo>
                    <a:pt x="225187" y="1171"/>
                  </a:lnTo>
                  <a:lnTo>
                    <a:pt x="225243" y="1004"/>
                  </a:lnTo>
                  <a:lnTo>
                    <a:pt x="225243" y="837"/>
                  </a:lnTo>
                  <a:lnTo>
                    <a:pt x="225243" y="669"/>
                  </a:lnTo>
                  <a:lnTo>
                    <a:pt x="225187" y="502"/>
                  </a:lnTo>
                  <a:lnTo>
                    <a:pt x="225020" y="223"/>
                  </a:lnTo>
                  <a:lnTo>
                    <a:pt x="224741" y="56"/>
                  </a:lnTo>
                  <a:lnTo>
                    <a:pt x="224574" y="0"/>
                  </a:lnTo>
                  <a:close/>
                  <a:moveTo>
                    <a:pt x="234389" y="0"/>
                  </a:moveTo>
                  <a:lnTo>
                    <a:pt x="234221" y="56"/>
                  </a:lnTo>
                  <a:lnTo>
                    <a:pt x="233998" y="223"/>
                  </a:lnTo>
                  <a:lnTo>
                    <a:pt x="233831" y="502"/>
                  </a:lnTo>
                  <a:lnTo>
                    <a:pt x="233775" y="669"/>
                  </a:lnTo>
                  <a:lnTo>
                    <a:pt x="233719" y="837"/>
                  </a:lnTo>
                  <a:lnTo>
                    <a:pt x="233775" y="1004"/>
                  </a:lnTo>
                  <a:lnTo>
                    <a:pt x="233831" y="1171"/>
                  </a:lnTo>
                  <a:lnTo>
                    <a:pt x="233998" y="1394"/>
                  </a:lnTo>
                  <a:lnTo>
                    <a:pt x="234221" y="1617"/>
                  </a:lnTo>
                  <a:lnTo>
                    <a:pt x="234389" y="1673"/>
                  </a:lnTo>
                  <a:lnTo>
                    <a:pt x="234723" y="1673"/>
                  </a:lnTo>
                  <a:lnTo>
                    <a:pt x="234891" y="1617"/>
                  </a:lnTo>
                  <a:lnTo>
                    <a:pt x="235169" y="1394"/>
                  </a:lnTo>
                  <a:lnTo>
                    <a:pt x="235337" y="1171"/>
                  </a:lnTo>
                  <a:lnTo>
                    <a:pt x="235392" y="1004"/>
                  </a:lnTo>
                  <a:lnTo>
                    <a:pt x="235392" y="837"/>
                  </a:lnTo>
                  <a:lnTo>
                    <a:pt x="235392" y="669"/>
                  </a:lnTo>
                  <a:lnTo>
                    <a:pt x="235337" y="502"/>
                  </a:lnTo>
                  <a:lnTo>
                    <a:pt x="235169" y="223"/>
                  </a:lnTo>
                  <a:lnTo>
                    <a:pt x="234891" y="56"/>
                  </a:lnTo>
                  <a:lnTo>
                    <a:pt x="234723" y="0"/>
                  </a:lnTo>
                  <a:close/>
                  <a:moveTo>
                    <a:pt x="242698" y="0"/>
                  </a:moveTo>
                  <a:lnTo>
                    <a:pt x="242531" y="56"/>
                  </a:lnTo>
                  <a:lnTo>
                    <a:pt x="242252" y="223"/>
                  </a:lnTo>
                  <a:lnTo>
                    <a:pt x="242084" y="502"/>
                  </a:lnTo>
                  <a:lnTo>
                    <a:pt x="242029" y="669"/>
                  </a:lnTo>
                  <a:lnTo>
                    <a:pt x="242029" y="837"/>
                  </a:lnTo>
                  <a:lnTo>
                    <a:pt x="242029" y="1004"/>
                  </a:lnTo>
                  <a:lnTo>
                    <a:pt x="242084" y="1171"/>
                  </a:lnTo>
                  <a:lnTo>
                    <a:pt x="242252" y="1394"/>
                  </a:lnTo>
                  <a:lnTo>
                    <a:pt x="242531" y="1617"/>
                  </a:lnTo>
                  <a:lnTo>
                    <a:pt x="242698" y="1673"/>
                  </a:lnTo>
                  <a:lnTo>
                    <a:pt x="243033" y="1673"/>
                  </a:lnTo>
                  <a:lnTo>
                    <a:pt x="243144" y="1617"/>
                  </a:lnTo>
                  <a:lnTo>
                    <a:pt x="243423" y="1394"/>
                  </a:lnTo>
                  <a:lnTo>
                    <a:pt x="243590" y="1171"/>
                  </a:lnTo>
                  <a:lnTo>
                    <a:pt x="243646" y="1004"/>
                  </a:lnTo>
                  <a:lnTo>
                    <a:pt x="243646" y="837"/>
                  </a:lnTo>
                  <a:lnTo>
                    <a:pt x="243646" y="669"/>
                  </a:lnTo>
                  <a:lnTo>
                    <a:pt x="243590" y="502"/>
                  </a:lnTo>
                  <a:lnTo>
                    <a:pt x="243423" y="223"/>
                  </a:lnTo>
                  <a:lnTo>
                    <a:pt x="243144" y="56"/>
                  </a:lnTo>
                  <a:lnTo>
                    <a:pt x="243033" y="0"/>
                  </a:lnTo>
                  <a:close/>
                  <a:moveTo>
                    <a:pt x="252792" y="0"/>
                  </a:moveTo>
                  <a:lnTo>
                    <a:pt x="252624" y="56"/>
                  </a:lnTo>
                  <a:lnTo>
                    <a:pt x="252346" y="223"/>
                  </a:lnTo>
                  <a:lnTo>
                    <a:pt x="252178" y="502"/>
                  </a:lnTo>
                  <a:lnTo>
                    <a:pt x="252123" y="669"/>
                  </a:lnTo>
                  <a:lnTo>
                    <a:pt x="252123" y="837"/>
                  </a:lnTo>
                  <a:lnTo>
                    <a:pt x="252123" y="1004"/>
                  </a:lnTo>
                  <a:lnTo>
                    <a:pt x="252178" y="1171"/>
                  </a:lnTo>
                  <a:lnTo>
                    <a:pt x="252346" y="1394"/>
                  </a:lnTo>
                  <a:lnTo>
                    <a:pt x="252624" y="1617"/>
                  </a:lnTo>
                  <a:lnTo>
                    <a:pt x="252792" y="1673"/>
                  </a:lnTo>
                  <a:lnTo>
                    <a:pt x="253126" y="1673"/>
                  </a:lnTo>
                  <a:lnTo>
                    <a:pt x="253238" y="1617"/>
                  </a:lnTo>
                  <a:lnTo>
                    <a:pt x="253517" y="1394"/>
                  </a:lnTo>
                  <a:lnTo>
                    <a:pt x="253684" y="1171"/>
                  </a:lnTo>
                  <a:lnTo>
                    <a:pt x="253740" y="1004"/>
                  </a:lnTo>
                  <a:lnTo>
                    <a:pt x="253740" y="837"/>
                  </a:lnTo>
                  <a:lnTo>
                    <a:pt x="253740" y="669"/>
                  </a:lnTo>
                  <a:lnTo>
                    <a:pt x="253684" y="502"/>
                  </a:lnTo>
                  <a:lnTo>
                    <a:pt x="253517" y="223"/>
                  </a:lnTo>
                  <a:lnTo>
                    <a:pt x="253238" y="56"/>
                  </a:lnTo>
                  <a:lnTo>
                    <a:pt x="253126" y="0"/>
                  </a:lnTo>
                  <a:close/>
                  <a:moveTo>
                    <a:pt x="256138" y="0"/>
                  </a:moveTo>
                  <a:lnTo>
                    <a:pt x="255970" y="56"/>
                  </a:lnTo>
                  <a:lnTo>
                    <a:pt x="255692" y="223"/>
                  </a:lnTo>
                  <a:lnTo>
                    <a:pt x="255524" y="502"/>
                  </a:lnTo>
                  <a:lnTo>
                    <a:pt x="255469" y="669"/>
                  </a:lnTo>
                  <a:lnTo>
                    <a:pt x="255469" y="837"/>
                  </a:lnTo>
                  <a:lnTo>
                    <a:pt x="255469" y="1004"/>
                  </a:lnTo>
                  <a:lnTo>
                    <a:pt x="255524" y="1171"/>
                  </a:lnTo>
                  <a:lnTo>
                    <a:pt x="255692" y="1394"/>
                  </a:lnTo>
                  <a:lnTo>
                    <a:pt x="255970" y="1617"/>
                  </a:lnTo>
                  <a:lnTo>
                    <a:pt x="256138" y="1673"/>
                  </a:lnTo>
                  <a:lnTo>
                    <a:pt x="256472" y="1673"/>
                  </a:lnTo>
                  <a:lnTo>
                    <a:pt x="256640" y="1617"/>
                  </a:lnTo>
                  <a:lnTo>
                    <a:pt x="256863" y="1394"/>
                  </a:lnTo>
                  <a:lnTo>
                    <a:pt x="257086" y="1171"/>
                  </a:lnTo>
                  <a:lnTo>
                    <a:pt x="257142" y="1004"/>
                  </a:lnTo>
                  <a:lnTo>
                    <a:pt x="257142" y="837"/>
                  </a:lnTo>
                  <a:lnTo>
                    <a:pt x="257142" y="669"/>
                  </a:lnTo>
                  <a:lnTo>
                    <a:pt x="257086" y="502"/>
                  </a:lnTo>
                  <a:lnTo>
                    <a:pt x="256863" y="223"/>
                  </a:lnTo>
                  <a:lnTo>
                    <a:pt x="256640" y="56"/>
                  </a:lnTo>
                  <a:lnTo>
                    <a:pt x="256472" y="0"/>
                  </a:lnTo>
                  <a:close/>
                  <a:moveTo>
                    <a:pt x="259484" y="0"/>
                  </a:moveTo>
                  <a:lnTo>
                    <a:pt x="259372" y="56"/>
                  </a:lnTo>
                  <a:lnTo>
                    <a:pt x="259093" y="223"/>
                  </a:lnTo>
                  <a:lnTo>
                    <a:pt x="258926" y="502"/>
                  </a:lnTo>
                  <a:lnTo>
                    <a:pt x="258870" y="669"/>
                  </a:lnTo>
                  <a:lnTo>
                    <a:pt x="258815" y="837"/>
                  </a:lnTo>
                  <a:lnTo>
                    <a:pt x="258870" y="1004"/>
                  </a:lnTo>
                  <a:lnTo>
                    <a:pt x="258926" y="1171"/>
                  </a:lnTo>
                  <a:lnTo>
                    <a:pt x="259093" y="1394"/>
                  </a:lnTo>
                  <a:lnTo>
                    <a:pt x="259372" y="1617"/>
                  </a:lnTo>
                  <a:lnTo>
                    <a:pt x="259484" y="1673"/>
                  </a:lnTo>
                  <a:lnTo>
                    <a:pt x="259818" y="1673"/>
                  </a:lnTo>
                  <a:lnTo>
                    <a:pt x="259986" y="1617"/>
                  </a:lnTo>
                  <a:lnTo>
                    <a:pt x="260265" y="1394"/>
                  </a:lnTo>
                  <a:lnTo>
                    <a:pt x="260432" y="1171"/>
                  </a:lnTo>
                  <a:lnTo>
                    <a:pt x="260488" y="1004"/>
                  </a:lnTo>
                  <a:lnTo>
                    <a:pt x="260488" y="837"/>
                  </a:lnTo>
                  <a:lnTo>
                    <a:pt x="260488" y="669"/>
                  </a:lnTo>
                  <a:lnTo>
                    <a:pt x="260432" y="502"/>
                  </a:lnTo>
                  <a:lnTo>
                    <a:pt x="260265" y="223"/>
                  </a:lnTo>
                  <a:lnTo>
                    <a:pt x="259986" y="56"/>
                  </a:lnTo>
                  <a:lnTo>
                    <a:pt x="259818" y="0"/>
                  </a:lnTo>
                  <a:close/>
                  <a:moveTo>
                    <a:pt x="264559" y="0"/>
                  </a:moveTo>
                  <a:lnTo>
                    <a:pt x="264447" y="56"/>
                  </a:lnTo>
                  <a:lnTo>
                    <a:pt x="264168" y="223"/>
                  </a:lnTo>
                  <a:lnTo>
                    <a:pt x="264001" y="502"/>
                  </a:lnTo>
                  <a:lnTo>
                    <a:pt x="263945" y="669"/>
                  </a:lnTo>
                  <a:lnTo>
                    <a:pt x="263889" y="837"/>
                  </a:lnTo>
                  <a:lnTo>
                    <a:pt x="263945" y="1004"/>
                  </a:lnTo>
                  <a:lnTo>
                    <a:pt x="264001" y="1171"/>
                  </a:lnTo>
                  <a:lnTo>
                    <a:pt x="264168" y="1394"/>
                  </a:lnTo>
                  <a:lnTo>
                    <a:pt x="264447" y="1617"/>
                  </a:lnTo>
                  <a:lnTo>
                    <a:pt x="264559" y="1673"/>
                  </a:lnTo>
                  <a:lnTo>
                    <a:pt x="264893" y="1673"/>
                  </a:lnTo>
                  <a:lnTo>
                    <a:pt x="265060" y="1617"/>
                  </a:lnTo>
                  <a:lnTo>
                    <a:pt x="265339" y="1394"/>
                  </a:lnTo>
                  <a:lnTo>
                    <a:pt x="265507" y="1171"/>
                  </a:lnTo>
                  <a:lnTo>
                    <a:pt x="265562" y="1004"/>
                  </a:lnTo>
                  <a:lnTo>
                    <a:pt x="265562" y="837"/>
                  </a:lnTo>
                  <a:lnTo>
                    <a:pt x="265562" y="669"/>
                  </a:lnTo>
                  <a:lnTo>
                    <a:pt x="265507" y="502"/>
                  </a:lnTo>
                  <a:lnTo>
                    <a:pt x="265339" y="223"/>
                  </a:lnTo>
                  <a:lnTo>
                    <a:pt x="265060" y="56"/>
                  </a:lnTo>
                  <a:lnTo>
                    <a:pt x="264893" y="0"/>
                  </a:lnTo>
                  <a:close/>
                  <a:moveTo>
                    <a:pt x="267905" y="0"/>
                  </a:moveTo>
                  <a:lnTo>
                    <a:pt x="267737" y="56"/>
                  </a:lnTo>
                  <a:lnTo>
                    <a:pt x="267514" y="223"/>
                  </a:lnTo>
                  <a:lnTo>
                    <a:pt x="267291" y="502"/>
                  </a:lnTo>
                  <a:lnTo>
                    <a:pt x="267291" y="669"/>
                  </a:lnTo>
                  <a:lnTo>
                    <a:pt x="267235" y="837"/>
                  </a:lnTo>
                  <a:lnTo>
                    <a:pt x="267291" y="1004"/>
                  </a:lnTo>
                  <a:lnTo>
                    <a:pt x="267291" y="1171"/>
                  </a:lnTo>
                  <a:lnTo>
                    <a:pt x="267514" y="1394"/>
                  </a:lnTo>
                  <a:lnTo>
                    <a:pt x="267737" y="1617"/>
                  </a:lnTo>
                  <a:lnTo>
                    <a:pt x="267905" y="1673"/>
                  </a:lnTo>
                  <a:lnTo>
                    <a:pt x="268239" y="1673"/>
                  </a:lnTo>
                  <a:lnTo>
                    <a:pt x="268406" y="1617"/>
                  </a:lnTo>
                  <a:lnTo>
                    <a:pt x="268685" y="1394"/>
                  </a:lnTo>
                  <a:lnTo>
                    <a:pt x="268853" y="1171"/>
                  </a:lnTo>
                  <a:lnTo>
                    <a:pt x="268908" y="1004"/>
                  </a:lnTo>
                  <a:lnTo>
                    <a:pt x="268908" y="837"/>
                  </a:lnTo>
                  <a:lnTo>
                    <a:pt x="268908" y="669"/>
                  </a:lnTo>
                  <a:lnTo>
                    <a:pt x="268853" y="502"/>
                  </a:lnTo>
                  <a:lnTo>
                    <a:pt x="268685" y="223"/>
                  </a:lnTo>
                  <a:lnTo>
                    <a:pt x="268406" y="56"/>
                  </a:lnTo>
                  <a:lnTo>
                    <a:pt x="268239" y="0"/>
                  </a:lnTo>
                  <a:close/>
                  <a:moveTo>
                    <a:pt x="279671" y="0"/>
                  </a:moveTo>
                  <a:lnTo>
                    <a:pt x="279504" y="56"/>
                  </a:lnTo>
                  <a:lnTo>
                    <a:pt x="279225" y="223"/>
                  </a:lnTo>
                  <a:lnTo>
                    <a:pt x="279058" y="502"/>
                  </a:lnTo>
                  <a:lnTo>
                    <a:pt x="279002" y="669"/>
                  </a:lnTo>
                  <a:lnTo>
                    <a:pt x="279002" y="837"/>
                  </a:lnTo>
                  <a:lnTo>
                    <a:pt x="279002" y="1004"/>
                  </a:lnTo>
                  <a:lnTo>
                    <a:pt x="279058" y="1171"/>
                  </a:lnTo>
                  <a:lnTo>
                    <a:pt x="279225" y="1394"/>
                  </a:lnTo>
                  <a:lnTo>
                    <a:pt x="279504" y="1617"/>
                  </a:lnTo>
                  <a:lnTo>
                    <a:pt x="279671" y="1673"/>
                  </a:lnTo>
                  <a:lnTo>
                    <a:pt x="280006" y="1673"/>
                  </a:lnTo>
                  <a:lnTo>
                    <a:pt x="280173" y="1617"/>
                  </a:lnTo>
                  <a:lnTo>
                    <a:pt x="280396" y="1394"/>
                  </a:lnTo>
                  <a:lnTo>
                    <a:pt x="280564" y="1171"/>
                  </a:lnTo>
                  <a:lnTo>
                    <a:pt x="280619" y="1004"/>
                  </a:lnTo>
                  <a:lnTo>
                    <a:pt x="280675" y="837"/>
                  </a:lnTo>
                  <a:lnTo>
                    <a:pt x="280619" y="669"/>
                  </a:lnTo>
                  <a:lnTo>
                    <a:pt x="280564" y="502"/>
                  </a:lnTo>
                  <a:lnTo>
                    <a:pt x="280396" y="223"/>
                  </a:lnTo>
                  <a:lnTo>
                    <a:pt x="280173" y="56"/>
                  </a:lnTo>
                  <a:lnTo>
                    <a:pt x="280006" y="0"/>
                  </a:lnTo>
                  <a:close/>
                  <a:moveTo>
                    <a:pt x="2510" y="3346"/>
                  </a:moveTo>
                  <a:lnTo>
                    <a:pt x="2342" y="3402"/>
                  </a:lnTo>
                  <a:lnTo>
                    <a:pt x="2175" y="3458"/>
                  </a:lnTo>
                  <a:lnTo>
                    <a:pt x="1896" y="3625"/>
                  </a:lnTo>
                  <a:lnTo>
                    <a:pt x="1729" y="3848"/>
                  </a:lnTo>
                  <a:lnTo>
                    <a:pt x="1673" y="4015"/>
                  </a:lnTo>
                  <a:lnTo>
                    <a:pt x="1673" y="4183"/>
                  </a:lnTo>
                  <a:lnTo>
                    <a:pt x="1673" y="4350"/>
                  </a:lnTo>
                  <a:lnTo>
                    <a:pt x="1729" y="4517"/>
                  </a:lnTo>
                  <a:lnTo>
                    <a:pt x="1896" y="4796"/>
                  </a:lnTo>
                  <a:lnTo>
                    <a:pt x="2175" y="4963"/>
                  </a:lnTo>
                  <a:lnTo>
                    <a:pt x="2342" y="5019"/>
                  </a:lnTo>
                  <a:lnTo>
                    <a:pt x="2677" y="5019"/>
                  </a:lnTo>
                  <a:lnTo>
                    <a:pt x="2788" y="4963"/>
                  </a:lnTo>
                  <a:lnTo>
                    <a:pt x="3067" y="4796"/>
                  </a:lnTo>
                  <a:lnTo>
                    <a:pt x="3234" y="4517"/>
                  </a:lnTo>
                  <a:lnTo>
                    <a:pt x="3290" y="4350"/>
                  </a:lnTo>
                  <a:lnTo>
                    <a:pt x="3290" y="4183"/>
                  </a:lnTo>
                  <a:lnTo>
                    <a:pt x="3290" y="4015"/>
                  </a:lnTo>
                  <a:lnTo>
                    <a:pt x="3234" y="3848"/>
                  </a:lnTo>
                  <a:lnTo>
                    <a:pt x="3067" y="3625"/>
                  </a:lnTo>
                  <a:lnTo>
                    <a:pt x="2788" y="3458"/>
                  </a:lnTo>
                  <a:lnTo>
                    <a:pt x="2677" y="3402"/>
                  </a:lnTo>
                  <a:lnTo>
                    <a:pt x="2510" y="3346"/>
                  </a:lnTo>
                  <a:close/>
                  <a:moveTo>
                    <a:pt x="10930" y="3346"/>
                  </a:moveTo>
                  <a:lnTo>
                    <a:pt x="10763" y="3402"/>
                  </a:lnTo>
                  <a:lnTo>
                    <a:pt x="10596" y="3458"/>
                  </a:lnTo>
                  <a:lnTo>
                    <a:pt x="10317" y="3625"/>
                  </a:lnTo>
                  <a:lnTo>
                    <a:pt x="10150" y="3848"/>
                  </a:lnTo>
                  <a:lnTo>
                    <a:pt x="10094" y="4015"/>
                  </a:lnTo>
                  <a:lnTo>
                    <a:pt x="10094" y="4183"/>
                  </a:lnTo>
                  <a:lnTo>
                    <a:pt x="10094" y="4350"/>
                  </a:lnTo>
                  <a:lnTo>
                    <a:pt x="10150" y="4517"/>
                  </a:lnTo>
                  <a:lnTo>
                    <a:pt x="10317" y="4796"/>
                  </a:lnTo>
                  <a:lnTo>
                    <a:pt x="10596" y="4963"/>
                  </a:lnTo>
                  <a:lnTo>
                    <a:pt x="10763" y="5019"/>
                  </a:lnTo>
                  <a:lnTo>
                    <a:pt x="11098" y="5019"/>
                  </a:lnTo>
                  <a:lnTo>
                    <a:pt x="11265" y="4963"/>
                  </a:lnTo>
                  <a:lnTo>
                    <a:pt x="11488" y="4796"/>
                  </a:lnTo>
                  <a:lnTo>
                    <a:pt x="11711" y="4517"/>
                  </a:lnTo>
                  <a:lnTo>
                    <a:pt x="11711" y="4350"/>
                  </a:lnTo>
                  <a:lnTo>
                    <a:pt x="11767" y="4183"/>
                  </a:lnTo>
                  <a:lnTo>
                    <a:pt x="11711" y="4015"/>
                  </a:lnTo>
                  <a:lnTo>
                    <a:pt x="11711" y="3848"/>
                  </a:lnTo>
                  <a:lnTo>
                    <a:pt x="11488" y="3625"/>
                  </a:lnTo>
                  <a:lnTo>
                    <a:pt x="11265" y="3458"/>
                  </a:lnTo>
                  <a:lnTo>
                    <a:pt x="11098" y="3402"/>
                  </a:lnTo>
                  <a:lnTo>
                    <a:pt x="10930" y="3346"/>
                  </a:lnTo>
                  <a:close/>
                  <a:moveTo>
                    <a:pt x="15949" y="3346"/>
                  </a:moveTo>
                  <a:lnTo>
                    <a:pt x="15782" y="3402"/>
                  </a:lnTo>
                  <a:lnTo>
                    <a:pt x="15671" y="3458"/>
                  </a:lnTo>
                  <a:lnTo>
                    <a:pt x="15392" y="3625"/>
                  </a:lnTo>
                  <a:lnTo>
                    <a:pt x="15224" y="3848"/>
                  </a:lnTo>
                  <a:lnTo>
                    <a:pt x="15169" y="4015"/>
                  </a:lnTo>
                  <a:lnTo>
                    <a:pt x="15113" y="4183"/>
                  </a:lnTo>
                  <a:lnTo>
                    <a:pt x="15169" y="4350"/>
                  </a:lnTo>
                  <a:lnTo>
                    <a:pt x="15224" y="4517"/>
                  </a:lnTo>
                  <a:lnTo>
                    <a:pt x="15392" y="4796"/>
                  </a:lnTo>
                  <a:lnTo>
                    <a:pt x="15671" y="4963"/>
                  </a:lnTo>
                  <a:lnTo>
                    <a:pt x="15782" y="5019"/>
                  </a:lnTo>
                  <a:lnTo>
                    <a:pt x="16117" y="5019"/>
                  </a:lnTo>
                  <a:lnTo>
                    <a:pt x="16284" y="4963"/>
                  </a:lnTo>
                  <a:lnTo>
                    <a:pt x="16563" y="4796"/>
                  </a:lnTo>
                  <a:lnTo>
                    <a:pt x="16730" y="4517"/>
                  </a:lnTo>
                  <a:lnTo>
                    <a:pt x="16786" y="4350"/>
                  </a:lnTo>
                  <a:lnTo>
                    <a:pt x="16786" y="4183"/>
                  </a:lnTo>
                  <a:lnTo>
                    <a:pt x="16786" y="4015"/>
                  </a:lnTo>
                  <a:lnTo>
                    <a:pt x="16730" y="3848"/>
                  </a:lnTo>
                  <a:lnTo>
                    <a:pt x="16563" y="3625"/>
                  </a:lnTo>
                  <a:lnTo>
                    <a:pt x="16284" y="3458"/>
                  </a:lnTo>
                  <a:lnTo>
                    <a:pt x="16117" y="3402"/>
                  </a:lnTo>
                  <a:lnTo>
                    <a:pt x="15949" y="3346"/>
                  </a:lnTo>
                  <a:close/>
                  <a:moveTo>
                    <a:pt x="19295" y="3346"/>
                  </a:moveTo>
                  <a:lnTo>
                    <a:pt x="19128" y="3402"/>
                  </a:lnTo>
                  <a:lnTo>
                    <a:pt x="18961" y="3458"/>
                  </a:lnTo>
                  <a:lnTo>
                    <a:pt x="18682" y="3625"/>
                  </a:lnTo>
                  <a:lnTo>
                    <a:pt x="18515" y="3848"/>
                  </a:lnTo>
                  <a:lnTo>
                    <a:pt x="18459" y="4015"/>
                  </a:lnTo>
                  <a:lnTo>
                    <a:pt x="18459" y="4183"/>
                  </a:lnTo>
                  <a:lnTo>
                    <a:pt x="18459" y="4350"/>
                  </a:lnTo>
                  <a:lnTo>
                    <a:pt x="18515" y="4517"/>
                  </a:lnTo>
                  <a:lnTo>
                    <a:pt x="18682" y="4796"/>
                  </a:lnTo>
                  <a:lnTo>
                    <a:pt x="18961" y="4963"/>
                  </a:lnTo>
                  <a:lnTo>
                    <a:pt x="19128" y="5019"/>
                  </a:lnTo>
                  <a:lnTo>
                    <a:pt x="19463" y="5019"/>
                  </a:lnTo>
                  <a:lnTo>
                    <a:pt x="19630" y="4963"/>
                  </a:lnTo>
                  <a:lnTo>
                    <a:pt x="19853" y="4796"/>
                  </a:lnTo>
                  <a:lnTo>
                    <a:pt x="20076" y="4517"/>
                  </a:lnTo>
                  <a:lnTo>
                    <a:pt x="20076" y="4350"/>
                  </a:lnTo>
                  <a:lnTo>
                    <a:pt x="20132" y="4183"/>
                  </a:lnTo>
                  <a:lnTo>
                    <a:pt x="20076" y="4015"/>
                  </a:lnTo>
                  <a:lnTo>
                    <a:pt x="20076" y="3848"/>
                  </a:lnTo>
                  <a:lnTo>
                    <a:pt x="19853" y="3625"/>
                  </a:lnTo>
                  <a:lnTo>
                    <a:pt x="19630" y="3458"/>
                  </a:lnTo>
                  <a:lnTo>
                    <a:pt x="19463" y="3402"/>
                  </a:lnTo>
                  <a:lnTo>
                    <a:pt x="19295" y="3346"/>
                  </a:lnTo>
                  <a:close/>
                  <a:moveTo>
                    <a:pt x="24370" y="3346"/>
                  </a:moveTo>
                  <a:lnTo>
                    <a:pt x="24203" y="3402"/>
                  </a:lnTo>
                  <a:lnTo>
                    <a:pt x="24036" y="3458"/>
                  </a:lnTo>
                  <a:lnTo>
                    <a:pt x="23757" y="3625"/>
                  </a:lnTo>
                  <a:lnTo>
                    <a:pt x="23589" y="3848"/>
                  </a:lnTo>
                  <a:lnTo>
                    <a:pt x="23534" y="4015"/>
                  </a:lnTo>
                  <a:lnTo>
                    <a:pt x="23534" y="4183"/>
                  </a:lnTo>
                  <a:lnTo>
                    <a:pt x="23534" y="4350"/>
                  </a:lnTo>
                  <a:lnTo>
                    <a:pt x="23589" y="4517"/>
                  </a:lnTo>
                  <a:lnTo>
                    <a:pt x="23757" y="4796"/>
                  </a:lnTo>
                  <a:lnTo>
                    <a:pt x="24036" y="4963"/>
                  </a:lnTo>
                  <a:lnTo>
                    <a:pt x="24203" y="5019"/>
                  </a:lnTo>
                  <a:lnTo>
                    <a:pt x="24537" y="5019"/>
                  </a:lnTo>
                  <a:lnTo>
                    <a:pt x="24649" y="4963"/>
                  </a:lnTo>
                  <a:lnTo>
                    <a:pt x="24928" y="4796"/>
                  </a:lnTo>
                  <a:lnTo>
                    <a:pt x="25095" y="4517"/>
                  </a:lnTo>
                  <a:lnTo>
                    <a:pt x="25151" y="4350"/>
                  </a:lnTo>
                  <a:lnTo>
                    <a:pt x="25207" y="4183"/>
                  </a:lnTo>
                  <a:lnTo>
                    <a:pt x="25151" y="4015"/>
                  </a:lnTo>
                  <a:lnTo>
                    <a:pt x="25095" y="3848"/>
                  </a:lnTo>
                  <a:lnTo>
                    <a:pt x="24928" y="3625"/>
                  </a:lnTo>
                  <a:lnTo>
                    <a:pt x="24649" y="3458"/>
                  </a:lnTo>
                  <a:lnTo>
                    <a:pt x="24537" y="3402"/>
                  </a:lnTo>
                  <a:lnTo>
                    <a:pt x="24370" y="3346"/>
                  </a:lnTo>
                  <a:close/>
                  <a:moveTo>
                    <a:pt x="27660" y="3346"/>
                  </a:moveTo>
                  <a:lnTo>
                    <a:pt x="27493" y="3402"/>
                  </a:lnTo>
                  <a:lnTo>
                    <a:pt x="27326" y="3458"/>
                  </a:lnTo>
                  <a:lnTo>
                    <a:pt x="27103" y="3625"/>
                  </a:lnTo>
                  <a:lnTo>
                    <a:pt x="26880" y="3848"/>
                  </a:lnTo>
                  <a:lnTo>
                    <a:pt x="26880" y="4015"/>
                  </a:lnTo>
                  <a:lnTo>
                    <a:pt x="26824" y="4183"/>
                  </a:lnTo>
                  <a:lnTo>
                    <a:pt x="26880" y="4350"/>
                  </a:lnTo>
                  <a:lnTo>
                    <a:pt x="26880" y="4517"/>
                  </a:lnTo>
                  <a:lnTo>
                    <a:pt x="27103" y="4796"/>
                  </a:lnTo>
                  <a:lnTo>
                    <a:pt x="27326" y="4963"/>
                  </a:lnTo>
                  <a:lnTo>
                    <a:pt x="27493" y="5019"/>
                  </a:lnTo>
                  <a:lnTo>
                    <a:pt x="27828" y="5019"/>
                  </a:lnTo>
                  <a:lnTo>
                    <a:pt x="27995" y="4963"/>
                  </a:lnTo>
                  <a:lnTo>
                    <a:pt x="28274" y="4796"/>
                  </a:lnTo>
                  <a:lnTo>
                    <a:pt x="28441" y="4517"/>
                  </a:lnTo>
                  <a:lnTo>
                    <a:pt x="28497" y="4350"/>
                  </a:lnTo>
                  <a:lnTo>
                    <a:pt x="28497" y="4183"/>
                  </a:lnTo>
                  <a:lnTo>
                    <a:pt x="28497" y="4015"/>
                  </a:lnTo>
                  <a:lnTo>
                    <a:pt x="28441" y="3848"/>
                  </a:lnTo>
                  <a:lnTo>
                    <a:pt x="28274" y="3625"/>
                  </a:lnTo>
                  <a:lnTo>
                    <a:pt x="27995" y="3458"/>
                  </a:lnTo>
                  <a:lnTo>
                    <a:pt x="27828" y="3402"/>
                  </a:lnTo>
                  <a:lnTo>
                    <a:pt x="27660" y="3346"/>
                  </a:lnTo>
                  <a:close/>
                  <a:moveTo>
                    <a:pt x="31118" y="3346"/>
                  </a:moveTo>
                  <a:lnTo>
                    <a:pt x="30951" y="3402"/>
                  </a:lnTo>
                  <a:lnTo>
                    <a:pt x="30783" y="3458"/>
                  </a:lnTo>
                  <a:lnTo>
                    <a:pt x="30505" y="3625"/>
                  </a:lnTo>
                  <a:lnTo>
                    <a:pt x="30337" y="3848"/>
                  </a:lnTo>
                  <a:lnTo>
                    <a:pt x="30281" y="4015"/>
                  </a:lnTo>
                  <a:lnTo>
                    <a:pt x="30281" y="4183"/>
                  </a:lnTo>
                  <a:lnTo>
                    <a:pt x="30281" y="4350"/>
                  </a:lnTo>
                  <a:lnTo>
                    <a:pt x="30337" y="4517"/>
                  </a:lnTo>
                  <a:lnTo>
                    <a:pt x="30505" y="4796"/>
                  </a:lnTo>
                  <a:lnTo>
                    <a:pt x="30783" y="4963"/>
                  </a:lnTo>
                  <a:lnTo>
                    <a:pt x="30951" y="5019"/>
                  </a:lnTo>
                  <a:lnTo>
                    <a:pt x="31285" y="5019"/>
                  </a:lnTo>
                  <a:lnTo>
                    <a:pt x="31397" y="4963"/>
                  </a:lnTo>
                  <a:lnTo>
                    <a:pt x="31676" y="4796"/>
                  </a:lnTo>
                  <a:lnTo>
                    <a:pt x="31843" y="4517"/>
                  </a:lnTo>
                  <a:lnTo>
                    <a:pt x="31899" y="4350"/>
                  </a:lnTo>
                  <a:lnTo>
                    <a:pt x="31899" y="4183"/>
                  </a:lnTo>
                  <a:lnTo>
                    <a:pt x="31899" y="4015"/>
                  </a:lnTo>
                  <a:lnTo>
                    <a:pt x="31843" y="3848"/>
                  </a:lnTo>
                  <a:lnTo>
                    <a:pt x="31676" y="3625"/>
                  </a:lnTo>
                  <a:lnTo>
                    <a:pt x="31397" y="3458"/>
                  </a:lnTo>
                  <a:lnTo>
                    <a:pt x="31285" y="3402"/>
                  </a:lnTo>
                  <a:lnTo>
                    <a:pt x="31118" y="3346"/>
                  </a:lnTo>
                  <a:close/>
                  <a:moveTo>
                    <a:pt x="41156" y="3346"/>
                  </a:moveTo>
                  <a:lnTo>
                    <a:pt x="40989" y="3402"/>
                  </a:lnTo>
                  <a:lnTo>
                    <a:pt x="40821" y="3458"/>
                  </a:lnTo>
                  <a:lnTo>
                    <a:pt x="40543" y="3625"/>
                  </a:lnTo>
                  <a:lnTo>
                    <a:pt x="40375" y="3848"/>
                  </a:lnTo>
                  <a:lnTo>
                    <a:pt x="40320" y="4015"/>
                  </a:lnTo>
                  <a:lnTo>
                    <a:pt x="40320" y="4183"/>
                  </a:lnTo>
                  <a:lnTo>
                    <a:pt x="40320" y="4350"/>
                  </a:lnTo>
                  <a:lnTo>
                    <a:pt x="40375" y="4517"/>
                  </a:lnTo>
                  <a:lnTo>
                    <a:pt x="40543" y="4796"/>
                  </a:lnTo>
                  <a:lnTo>
                    <a:pt x="40821" y="4963"/>
                  </a:lnTo>
                  <a:lnTo>
                    <a:pt x="40989" y="5019"/>
                  </a:lnTo>
                  <a:lnTo>
                    <a:pt x="41323" y="5019"/>
                  </a:lnTo>
                  <a:lnTo>
                    <a:pt x="41435" y="4963"/>
                  </a:lnTo>
                  <a:lnTo>
                    <a:pt x="41714" y="4796"/>
                  </a:lnTo>
                  <a:lnTo>
                    <a:pt x="41881" y="4517"/>
                  </a:lnTo>
                  <a:lnTo>
                    <a:pt x="41937" y="4350"/>
                  </a:lnTo>
                  <a:lnTo>
                    <a:pt x="41937" y="4183"/>
                  </a:lnTo>
                  <a:lnTo>
                    <a:pt x="41937" y="4015"/>
                  </a:lnTo>
                  <a:lnTo>
                    <a:pt x="41881" y="3848"/>
                  </a:lnTo>
                  <a:lnTo>
                    <a:pt x="41714" y="3625"/>
                  </a:lnTo>
                  <a:lnTo>
                    <a:pt x="41435" y="3458"/>
                  </a:lnTo>
                  <a:lnTo>
                    <a:pt x="41323" y="3402"/>
                  </a:lnTo>
                  <a:lnTo>
                    <a:pt x="41156" y="3346"/>
                  </a:lnTo>
                  <a:close/>
                  <a:moveTo>
                    <a:pt x="83037" y="3402"/>
                  </a:moveTo>
                  <a:lnTo>
                    <a:pt x="82870" y="3458"/>
                  </a:lnTo>
                  <a:lnTo>
                    <a:pt x="82591" y="3625"/>
                  </a:lnTo>
                  <a:lnTo>
                    <a:pt x="82424" y="3904"/>
                  </a:lnTo>
                  <a:lnTo>
                    <a:pt x="82368" y="4015"/>
                  </a:lnTo>
                  <a:lnTo>
                    <a:pt x="82368" y="4183"/>
                  </a:lnTo>
                  <a:lnTo>
                    <a:pt x="82368" y="4350"/>
                  </a:lnTo>
                  <a:lnTo>
                    <a:pt x="82424" y="4517"/>
                  </a:lnTo>
                  <a:lnTo>
                    <a:pt x="82591" y="4796"/>
                  </a:lnTo>
                  <a:lnTo>
                    <a:pt x="82870" y="4963"/>
                  </a:lnTo>
                  <a:lnTo>
                    <a:pt x="83037" y="5019"/>
                  </a:lnTo>
                  <a:lnTo>
                    <a:pt x="83372" y="5019"/>
                  </a:lnTo>
                  <a:lnTo>
                    <a:pt x="83539" y="4963"/>
                  </a:lnTo>
                  <a:lnTo>
                    <a:pt x="83762" y="4796"/>
                  </a:lnTo>
                  <a:lnTo>
                    <a:pt x="83985" y="4517"/>
                  </a:lnTo>
                  <a:lnTo>
                    <a:pt x="83985" y="4350"/>
                  </a:lnTo>
                  <a:lnTo>
                    <a:pt x="84041" y="4183"/>
                  </a:lnTo>
                  <a:lnTo>
                    <a:pt x="83985" y="4015"/>
                  </a:lnTo>
                  <a:lnTo>
                    <a:pt x="83985" y="3904"/>
                  </a:lnTo>
                  <a:lnTo>
                    <a:pt x="83762" y="3625"/>
                  </a:lnTo>
                  <a:lnTo>
                    <a:pt x="83539" y="3458"/>
                  </a:lnTo>
                  <a:lnTo>
                    <a:pt x="83372" y="3402"/>
                  </a:lnTo>
                  <a:close/>
                  <a:moveTo>
                    <a:pt x="86383" y="3402"/>
                  </a:moveTo>
                  <a:lnTo>
                    <a:pt x="86216" y="3458"/>
                  </a:lnTo>
                  <a:lnTo>
                    <a:pt x="85993" y="3625"/>
                  </a:lnTo>
                  <a:lnTo>
                    <a:pt x="85825" y="3904"/>
                  </a:lnTo>
                  <a:lnTo>
                    <a:pt x="85770" y="4015"/>
                  </a:lnTo>
                  <a:lnTo>
                    <a:pt x="85714" y="4183"/>
                  </a:lnTo>
                  <a:lnTo>
                    <a:pt x="85770" y="4350"/>
                  </a:lnTo>
                  <a:lnTo>
                    <a:pt x="85825" y="4517"/>
                  </a:lnTo>
                  <a:lnTo>
                    <a:pt x="85993" y="4796"/>
                  </a:lnTo>
                  <a:lnTo>
                    <a:pt x="86216" y="4963"/>
                  </a:lnTo>
                  <a:lnTo>
                    <a:pt x="86383" y="5019"/>
                  </a:lnTo>
                  <a:lnTo>
                    <a:pt x="86718" y="5019"/>
                  </a:lnTo>
                  <a:lnTo>
                    <a:pt x="86885" y="4963"/>
                  </a:lnTo>
                  <a:lnTo>
                    <a:pt x="87164" y="4796"/>
                  </a:lnTo>
                  <a:lnTo>
                    <a:pt x="87331" y="4517"/>
                  </a:lnTo>
                  <a:lnTo>
                    <a:pt x="87387" y="4350"/>
                  </a:lnTo>
                  <a:lnTo>
                    <a:pt x="87387" y="4183"/>
                  </a:lnTo>
                  <a:lnTo>
                    <a:pt x="87387" y="4015"/>
                  </a:lnTo>
                  <a:lnTo>
                    <a:pt x="87331" y="3904"/>
                  </a:lnTo>
                  <a:lnTo>
                    <a:pt x="87164" y="3625"/>
                  </a:lnTo>
                  <a:lnTo>
                    <a:pt x="86885" y="3458"/>
                  </a:lnTo>
                  <a:lnTo>
                    <a:pt x="86718" y="3402"/>
                  </a:lnTo>
                  <a:close/>
                  <a:moveTo>
                    <a:pt x="89785" y="3402"/>
                  </a:moveTo>
                  <a:lnTo>
                    <a:pt x="89618" y="3458"/>
                  </a:lnTo>
                  <a:lnTo>
                    <a:pt x="89339" y="3625"/>
                  </a:lnTo>
                  <a:lnTo>
                    <a:pt x="89171" y="3904"/>
                  </a:lnTo>
                  <a:lnTo>
                    <a:pt x="89116" y="4015"/>
                  </a:lnTo>
                  <a:lnTo>
                    <a:pt x="89116" y="4183"/>
                  </a:lnTo>
                  <a:lnTo>
                    <a:pt x="89116" y="4350"/>
                  </a:lnTo>
                  <a:lnTo>
                    <a:pt x="89171" y="4517"/>
                  </a:lnTo>
                  <a:lnTo>
                    <a:pt x="89339" y="4796"/>
                  </a:lnTo>
                  <a:lnTo>
                    <a:pt x="89618" y="4963"/>
                  </a:lnTo>
                  <a:lnTo>
                    <a:pt x="89785" y="5019"/>
                  </a:lnTo>
                  <a:lnTo>
                    <a:pt x="90119" y="5019"/>
                  </a:lnTo>
                  <a:lnTo>
                    <a:pt x="90231" y="4963"/>
                  </a:lnTo>
                  <a:lnTo>
                    <a:pt x="90510" y="4796"/>
                  </a:lnTo>
                  <a:lnTo>
                    <a:pt x="90677" y="4517"/>
                  </a:lnTo>
                  <a:lnTo>
                    <a:pt x="90733" y="4350"/>
                  </a:lnTo>
                  <a:lnTo>
                    <a:pt x="90733" y="4183"/>
                  </a:lnTo>
                  <a:lnTo>
                    <a:pt x="90733" y="4015"/>
                  </a:lnTo>
                  <a:lnTo>
                    <a:pt x="90677" y="3904"/>
                  </a:lnTo>
                  <a:lnTo>
                    <a:pt x="90510" y="3625"/>
                  </a:lnTo>
                  <a:lnTo>
                    <a:pt x="90231" y="3458"/>
                  </a:lnTo>
                  <a:lnTo>
                    <a:pt x="90119" y="3402"/>
                  </a:lnTo>
                  <a:close/>
                  <a:moveTo>
                    <a:pt x="93075" y="3402"/>
                  </a:moveTo>
                  <a:lnTo>
                    <a:pt x="92908" y="3458"/>
                  </a:lnTo>
                  <a:lnTo>
                    <a:pt x="92685" y="3625"/>
                  </a:lnTo>
                  <a:lnTo>
                    <a:pt x="92462" y="3904"/>
                  </a:lnTo>
                  <a:lnTo>
                    <a:pt x="92462" y="4015"/>
                  </a:lnTo>
                  <a:lnTo>
                    <a:pt x="92406" y="4183"/>
                  </a:lnTo>
                  <a:lnTo>
                    <a:pt x="92462" y="4350"/>
                  </a:lnTo>
                  <a:lnTo>
                    <a:pt x="92462" y="4517"/>
                  </a:lnTo>
                  <a:lnTo>
                    <a:pt x="92685" y="4796"/>
                  </a:lnTo>
                  <a:lnTo>
                    <a:pt x="92908" y="4963"/>
                  </a:lnTo>
                  <a:lnTo>
                    <a:pt x="93075" y="5019"/>
                  </a:lnTo>
                  <a:lnTo>
                    <a:pt x="93410" y="5019"/>
                  </a:lnTo>
                  <a:lnTo>
                    <a:pt x="93577" y="4963"/>
                  </a:lnTo>
                  <a:lnTo>
                    <a:pt x="93856" y="4796"/>
                  </a:lnTo>
                  <a:lnTo>
                    <a:pt x="94023" y="4517"/>
                  </a:lnTo>
                  <a:lnTo>
                    <a:pt x="94079" y="4350"/>
                  </a:lnTo>
                  <a:lnTo>
                    <a:pt x="94079" y="4183"/>
                  </a:lnTo>
                  <a:lnTo>
                    <a:pt x="94079" y="4015"/>
                  </a:lnTo>
                  <a:lnTo>
                    <a:pt x="94023" y="3904"/>
                  </a:lnTo>
                  <a:lnTo>
                    <a:pt x="93856" y="3625"/>
                  </a:lnTo>
                  <a:lnTo>
                    <a:pt x="93577" y="3458"/>
                  </a:lnTo>
                  <a:lnTo>
                    <a:pt x="93410" y="3402"/>
                  </a:lnTo>
                  <a:close/>
                  <a:moveTo>
                    <a:pt x="98317" y="3346"/>
                  </a:moveTo>
                  <a:lnTo>
                    <a:pt x="98150" y="3402"/>
                  </a:lnTo>
                  <a:lnTo>
                    <a:pt x="97983" y="3458"/>
                  </a:lnTo>
                  <a:lnTo>
                    <a:pt x="97704" y="3625"/>
                  </a:lnTo>
                  <a:lnTo>
                    <a:pt x="97536" y="3848"/>
                  </a:lnTo>
                  <a:lnTo>
                    <a:pt x="97481" y="4015"/>
                  </a:lnTo>
                  <a:lnTo>
                    <a:pt x="97481" y="4183"/>
                  </a:lnTo>
                  <a:lnTo>
                    <a:pt x="97481" y="4350"/>
                  </a:lnTo>
                  <a:lnTo>
                    <a:pt x="97536" y="4517"/>
                  </a:lnTo>
                  <a:lnTo>
                    <a:pt x="97704" y="4796"/>
                  </a:lnTo>
                  <a:lnTo>
                    <a:pt x="97983" y="4963"/>
                  </a:lnTo>
                  <a:lnTo>
                    <a:pt x="98150" y="5019"/>
                  </a:lnTo>
                  <a:lnTo>
                    <a:pt x="98484" y="5019"/>
                  </a:lnTo>
                  <a:lnTo>
                    <a:pt x="98652" y="4963"/>
                  </a:lnTo>
                  <a:lnTo>
                    <a:pt x="98875" y="4796"/>
                  </a:lnTo>
                  <a:lnTo>
                    <a:pt x="99042" y="4517"/>
                  </a:lnTo>
                  <a:lnTo>
                    <a:pt x="99098" y="4350"/>
                  </a:lnTo>
                  <a:lnTo>
                    <a:pt x="99154" y="4183"/>
                  </a:lnTo>
                  <a:lnTo>
                    <a:pt x="99098" y="4015"/>
                  </a:lnTo>
                  <a:lnTo>
                    <a:pt x="99042" y="3848"/>
                  </a:lnTo>
                  <a:lnTo>
                    <a:pt x="98875" y="3625"/>
                  </a:lnTo>
                  <a:lnTo>
                    <a:pt x="98652" y="3458"/>
                  </a:lnTo>
                  <a:lnTo>
                    <a:pt x="98484" y="3402"/>
                  </a:lnTo>
                  <a:lnTo>
                    <a:pt x="98317" y="3346"/>
                  </a:lnTo>
                  <a:close/>
                  <a:moveTo>
                    <a:pt x="106738" y="3346"/>
                  </a:moveTo>
                  <a:lnTo>
                    <a:pt x="106571" y="3402"/>
                  </a:lnTo>
                  <a:lnTo>
                    <a:pt x="106403" y="3458"/>
                  </a:lnTo>
                  <a:lnTo>
                    <a:pt x="106180" y="3625"/>
                  </a:lnTo>
                  <a:lnTo>
                    <a:pt x="105957" y="3848"/>
                  </a:lnTo>
                  <a:lnTo>
                    <a:pt x="105957" y="4015"/>
                  </a:lnTo>
                  <a:lnTo>
                    <a:pt x="105901" y="4183"/>
                  </a:lnTo>
                  <a:lnTo>
                    <a:pt x="105957" y="4350"/>
                  </a:lnTo>
                  <a:lnTo>
                    <a:pt x="105957" y="4517"/>
                  </a:lnTo>
                  <a:lnTo>
                    <a:pt x="106180" y="4796"/>
                  </a:lnTo>
                  <a:lnTo>
                    <a:pt x="106403" y="4963"/>
                  </a:lnTo>
                  <a:lnTo>
                    <a:pt x="106571" y="5019"/>
                  </a:lnTo>
                  <a:lnTo>
                    <a:pt x="106905" y="5019"/>
                  </a:lnTo>
                  <a:lnTo>
                    <a:pt x="107073" y="4963"/>
                  </a:lnTo>
                  <a:lnTo>
                    <a:pt x="107351" y="4796"/>
                  </a:lnTo>
                  <a:lnTo>
                    <a:pt x="107519" y="4517"/>
                  </a:lnTo>
                  <a:lnTo>
                    <a:pt x="107575" y="4350"/>
                  </a:lnTo>
                  <a:lnTo>
                    <a:pt x="107575" y="4183"/>
                  </a:lnTo>
                  <a:lnTo>
                    <a:pt x="107575" y="4015"/>
                  </a:lnTo>
                  <a:lnTo>
                    <a:pt x="107519" y="3848"/>
                  </a:lnTo>
                  <a:lnTo>
                    <a:pt x="107351" y="3625"/>
                  </a:lnTo>
                  <a:lnTo>
                    <a:pt x="107073" y="3458"/>
                  </a:lnTo>
                  <a:lnTo>
                    <a:pt x="106905" y="3402"/>
                  </a:lnTo>
                  <a:lnTo>
                    <a:pt x="106738" y="3346"/>
                  </a:lnTo>
                  <a:close/>
                  <a:moveTo>
                    <a:pt x="111813" y="3346"/>
                  </a:moveTo>
                  <a:lnTo>
                    <a:pt x="111645" y="3402"/>
                  </a:lnTo>
                  <a:lnTo>
                    <a:pt x="111478" y="3458"/>
                  </a:lnTo>
                  <a:lnTo>
                    <a:pt x="111199" y="3625"/>
                  </a:lnTo>
                  <a:lnTo>
                    <a:pt x="111032" y="3848"/>
                  </a:lnTo>
                  <a:lnTo>
                    <a:pt x="110976" y="4015"/>
                  </a:lnTo>
                  <a:lnTo>
                    <a:pt x="110976" y="4183"/>
                  </a:lnTo>
                  <a:lnTo>
                    <a:pt x="110976" y="4350"/>
                  </a:lnTo>
                  <a:lnTo>
                    <a:pt x="111032" y="4517"/>
                  </a:lnTo>
                  <a:lnTo>
                    <a:pt x="111199" y="4796"/>
                  </a:lnTo>
                  <a:lnTo>
                    <a:pt x="111478" y="4963"/>
                  </a:lnTo>
                  <a:lnTo>
                    <a:pt x="111645" y="5019"/>
                  </a:lnTo>
                  <a:lnTo>
                    <a:pt x="111980" y="5019"/>
                  </a:lnTo>
                  <a:lnTo>
                    <a:pt x="112092" y="4963"/>
                  </a:lnTo>
                  <a:lnTo>
                    <a:pt x="112370" y="4796"/>
                  </a:lnTo>
                  <a:lnTo>
                    <a:pt x="112538" y="4517"/>
                  </a:lnTo>
                  <a:lnTo>
                    <a:pt x="112594" y="4350"/>
                  </a:lnTo>
                  <a:lnTo>
                    <a:pt x="112594" y="4183"/>
                  </a:lnTo>
                  <a:lnTo>
                    <a:pt x="112594" y="4015"/>
                  </a:lnTo>
                  <a:lnTo>
                    <a:pt x="112538" y="3848"/>
                  </a:lnTo>
                  <a:lnTo>
                    <a:pt x="112370" y="3625"/>
                  </a:lnTo>
                  <a:lnTo>
                    <a:pt x="112092" y="3458"/>
                  </a:lnTo>
                  <a:lnTo>
                    <a:pt x="111980" y="3402"/>
                  </a:lnTo>
                  <a:lnTo>
                    <a:pt x="111813" y="3346"/>
                  </a:lnTo>
                  <a:close/>
                  <a:moveTo>
                    <a:pt x="115103" y="3346"/>
                  </a:moveTo>
                  <a:lnTo>
                    <a:pt x="114936" y="3402"/>
                  </a:lnTo>
                  <a:lnTo>
                    <a:pt x="114768" y="3458"/>
                  </a:lnTo>
                  <a:lnTo>
                    <a:pt x="114545" y="3625"/>
                  </a:lnTo>
                  <a:lnTo>
                    <a:pt x="114322" y="3848"/>
                  </a:lnTo>
                  <a:lnTo>
                    <a:pt x="114267" y="4015"/>
                  </a:lnTo>
                  <a:lnTo>
                    <a:pt x="114267" y="4183"/>
                  </a:lnTo>
                  <a:lnTo>
                    <a:pt x="114267" y="4350"/>
                  </a:lnTo>
                  <a:lnTo>
                    <a:pt x="114322" y="4517"/>
                  </a:lnTo>
                  <a:lnTo>
                    <a:pt x="114545" y="4796"/>
                  </a:lnTo>
                  <a:lnTo>
                    <a:pt x="114768" y="4963"/>
                  </a:lnTo>
                  <a:lnTo>
                    <a:pt x="114936" y="5019"/>
                  </a:lnTo>
                  <a:lnTo>
                    <a:pt x="115270" y="5019"/>
                  </a:lnTo>
                  <a:lnTo>
                    <a:pt x="115438" y="4963"/>
                  </a:lnTo>
                  <a:lnTo>
                    <a:pt x="115716" y="4796"/>
                  </a:lnTo>
                  <a:lnTo>
                    <a:pt x="115884" y="4517"/>
                  </a:lnTo>
                  <a:lnTo>
                    <a:pt x="115940" y="4350"/>
                  </a:lnTo>
                  <a:lnTo>
                    <a:pt x="115940" y="4183"/>
                  </a:lnTo>
                  <a:lnTo>
                    <a:pt x="115940" y="4015"/>
                  </a:lnTo>
                  <a:lnTo>
                    <a:pt x="115884" y="3848"/>
                  </a:lnTo>
                  <a:lnTo>
                    <a:pt x="115716" y="3625"/>
                  </a:lnTo>
                  <a:lnTo>
                    <a:pt x="115438" y="3458"/>
                  </a:lnTo>
                  <a:lnTo>
                    <a:pt x="115270" y="3402"/>
                  </a:lnTo>
                  <a:lnTo>
                    <a:pt x="115103" y="3346"/>
                  </a:lnTo>
                  <a:close/>
                  <a:moveTo>
                    <a:pt x="120178" y="3346"/>
                  </a:moveTo>
                  <a:lnTo>
                    <a:pt x="120011" y="3402"/>
                  </a:lnTo>
                  <a:lnTo>
                    <a:pt x="119843" y="3458"/>
                  </a:lnTo>
                  <a:lnTo>
                    <a:pt x="119564" y="3625"/>
                  </a:lnTo>
                  <a:lnTo>
                    <a:pt x="119397" y="3848"/>
                  </a:lnTo>
                  <a:lnTo>
                    <a:pt x="119341" y="4015"/>
                  </a:lnTo>
                  <a:lnTo>
                    <a:pt x="119341" y="4183"/>
                  </a:lnTo>
                  <a:lnTo>
                    <a:pt x="119341" y="4350"/>
                  </a:lnTo>
                  <a:lnTo>
                    <a:pt x="119397" y="4517"/>
                  </a:lnTo>
                  <a:lnTo>
                    <a:pt x="119564" y="4796"/>
                  </a:lnTo>
                  <a:lnTo>
                    <a:pt x="119843" y="4963"/>
                  </a:lnTo>
                  <a:lnTo>
                    <a:pt x="120011" y="5019"/>
                  </a:lnTo>
                  <a:lnTo>
                    <a:pt x="120345" y="5019"/>
                  </a:lnTo>
                  <a:lnTo>
                    <a:pt x="120512" y="4963"/>
                  </a:lnTo>
                  <a:lnTo>
                    <a:pt x="120736" y="4796"/>
                  </a:lnTo>
                  <a:lnTo>
                    <a:pt x="120959" y="4517"/>
                  </a:lnTo>
                  <a:lnTo>
                    <a:pt x="120959" y="4350"/>
                  </a:lnTo>
                  <a:lnTo>
                    <a:pt x="121014" y="4183"/>
                  </a:lnTo>
                  <a:lnTo>
                    <a:pt x="120959" y="4015"/>
                  </a:lnTo>
                  <a:lnTo>
                    <a:pt x="120959" y="3848"/>
                  </a:lnTo>
                  <a:lnTo>
                    <a:pt x="120736" y="3625"/>
                  </a:lnTo>
                  <a:lnTo>
                    <a:pt x="120512" y="3458"/>
                  </a:lnTo>
                  <a:lnTo>
                    <a:pt x="120345" y="3402"/>
                  </a:lnTo>
                  <a:lnTo>
                    <a:pt x="120178" y="3346"/>
                  </a:lnTo>
                  <a:close/>
                  <a:moveTo>
                    <a:pt x="123468" y="3346"/>
                  </a:moveTo>
                  <a:lnTo>
                    <a:pt x="123301" y="3402"/>
                  </a:lnTo>
                  <a:lnTo>
                    <a:pt x="123189" y="3458"/>
                  </a:lnTo>
                  <a:lnTo>
                    <a:pt x="122910" y="3625"/>
                  </a:lnTo>
                  <a:lnTo>
                    <a:pt x="122743" y="3848"/>
                  </a:lnTo>
                  <a:lnTo>
                    <a:pt x="122687" y="4015"/>
                  </a:lnTo>
                  <a:lnTo>
                    <a:pt x="122632" y="4183"/>
                  </a:lnTo>
                  <a:lnTo>
                    <a:pt x="122687" y="4350"/>
                  </a:lnTo>
                  <a:lnTo>
                    <a:pt x="122743" y="4517"/>
                  </a:lnTo>
                  <a:lnTo>
                    <a:pt x="122910" y="4796"/>
                  </a:lnTo>
                  <a:lnTo>
                    <a:pt x="123189" y="4963"/>
                  </a:lnTo>
                  <a:lnTo>
                    <a:pt x="123301" y="5019"/>
                  </a:lnTo>
                  <a:lnTo>
                    <a:pt x="123635" y="5019"/>
                  </a:lnTo>
                  <a:lnTo>
                    <a:pt x="123803" y="4963"/>
                  </a:lnTo>
                  <a:lnTo>
                    <a:pt x="124082" y="4796"/>
                  </a:lnTo>
                  <a:lnTo>
                    <a:pt x="124249" y="4517"/>
                  </a:lnTo>
                  <a:lnTo>
                    <a:pt x="124305" y="4350"/>
                  </a:lnTo>
                  <a:lnTo>
                    <a:pt x="124305" y="4183"/>
                  </a:lnTo>
                  <a:lnTo>
                    <a:pt x="124305" y="4015"/>
                  </a:lnTo>
                  <a:lnTo>
                    <a:pt x="124249" y="3848"/>
                  </a:lnTo>
                  <a:lnTo>
                    <a:pt x="124082" y="3625"/>
                  </a:lnTo>
                  <a:lnTo>
                    <a:pt x="123803" y="3458"/>
                  </a:lnTo>
                  <a:lnTo>
                    <a:pt x="123635" y="3402"/>
                  </a:lnTo>
                  <a:lnTo>
                    <a:pt x="123468" y="3346"/>
                  </a:lnTo>
                  <a:close/>
                  <a:moveTo>
                    <a:pt x="126926" y="3346"/>
                  </a:moveTo>
                  <a:lnTo>
                    <a:pt x="126758" y="3402"/>
                  </a:lnTo>
                  <a:lnTo>
                    <a:pt x="126591" y="3458"/>
                  </a:lnTo>
                  <a:lnTo>
                    <a:pt x="126312" y="3625"/>
                  </a:lnTo>
                  <a:lnTo>
                    <a:pt x="126145" y="3848"/>
                  </a:lnTo>
                  <a:lnTo>
                    <a:pt x="126089" y="4015"/>
                  </a:lnTo>
                  <a:lnTo>
                    <a:pt x="126089" y="4183"/>
                  </a:lnTo>
                  <a:lnTo>
                    <a:pt x="126089" y="4350"/>
                  </a:lnTo>
                  <a:lnTo>
                    <a:pt x="126145" y="4517"/>
                  </a:lnTo>
                  <a:lnTo>
                    <a:pt x="126312" y="4796"/>
                  </a:lnTo>
                  <a:lnTo>
                    <a:pt x="126591" y="4963"/>
                  </a:lnTo>
                  <a:lnTo>
                    <a:pt x="126758" y="5019"/>
                  </a:lnTo>
                  <a:lnTo>
                    <a:pt x="127093" y="5019"/>
                  </a:lnTo>
                  <a:lnTo>
                    <a:pt x="127260" y="4963"/>
                  </a:lnTo>
                  <a:lnTo>
                    <a:pt x="127483" y="4796"/>
                  </a:lnTo>
                  <a:lnTo>
                    <a:pt x="127651" y="4517"/>
                  </a:lnTo>
                  <a:lnTo>
                    <a:pt x="127706" y="4350"/>
                  </a:lnTo>
                  <a:lnTo>
                    <a:pt x="127762" y="4183"/>
                  </a:lnTo>
                  <a:lnTo>
                    <a:pt x="127706" y="4015"/>
                  </a:lnTo>
                  <a:lnTo>
                    <a:pt x="127651" y="3848"/>
                  </a:lnTo>
                  <a:lnTo>
                    <a:pt x="127483" y="3625"/>
                  </a:lnTo>
                  <a:lnTo>
                    <a:pt x="127260" y="3458"/>
                  </a:lnTo>
                  <a:lnTo>
                    <a:pt x="127093" y="3402"/>
                  </a:lnTo>
                  <a:lnTo>
                    <a:pt x="126926" y="3346"/>
                  </a:lnTo>
                  <a:close/>
                  <a:moveTo>
                    <a:pt x="136964" y="3346"/>
                  </a:moveTo>
                  <a:lnTo>
                    <a:pt x="136796" y="3402"/>
                  </a:lnTo>
                  <a:lnTo>
                    <a:pt x="136629" y="3458"/>
                  </a:lnTo>
                  <a:lnTo>
                    <a:pt x="136350" y="3625"/>
                  </a:lnTo>
                  <a:lnTo>
                    <a:pt x="136183" y="3848"/>
                  </a:lnTo>
                  <a:lnTo>
                    <a:pt x="136127" y="4015"/>
                  </a:lnTo>
                  <a:lnTo>
                    <a:pt x="136127" y="4183"/>
                  </a:lnTo>
                  <a:lnTo>
                    <a:pt x="136127" y="4350"/>
                  </a:lnTo>
                  <a:lnTo>
                    <a:pt x="136183" y="4517"/>
                  </a:lnTo>
                  <a:lnTo>
                    <a:pt x="136350" y="4796"/>
                  </a:lnTo>
                  <a:lnTo>
                    <a:pt x="136629" y="4963"/>
                  </a:lnTo>
                  <a:lnTo>
                    <a:pt x="136796" y="5019"/>
                  </a:lnTo>
                  <a:lnTo>
                    <a:pt x="137131" y="5019"/>
                  </a:lnTo>
                  <a:lnTo>
                    <a:pt x="137298" y="4963"/>
                  </a:lnTo>
                  <a:lnTo>
                    <a:pt x="137521" y="4796"/>
                  </a:lnTo>
                  <a:lnTo>
                    <a:pt x="137689" y="4517"/>
                  </a:lnTo>
                  <a:lnTo>
                    <a:pt x="137744" y="4350"/>
                  </a:lnTo>
                  <a:lnTo>
                    <a:pt x="137800" y="4183"/>
                  </a:lnTo>
                  <a:lnTo>
                    <a:pt x="137744" y="4015"/>
                  </a:lnTo>
                  <a:lnTo>
                    <a:pt x="137689" y="3848"/>
                  </a:lnTo>
                  <a:lnTo>
                    <a:pt x="137521" y="3625"/>
                  </a:lnTo>
                  <a:lnTo>
                    <a:pt x="137298" y="3458"/>
                  </a:lnTo>
                  <a:lnTo>
                    <a:pt x="137131" y="3402"/>
                  </a:lnTo>
                  <a:lnTo>
                    <a:pt x="136964" y="3346"/>
                  </a:lnTo>
                  <a:close/>
                  <a:moveTo>
                    <a:pt x="178845" y="3402"/>
                  </a:moveTo>
                  <a:lnTo>
                    <a:pt x="178677" y="3458"/>
                  </a:lnTo>
                  <a:lnTo>
                    <a:pt x="178399" y="3625"/>
                  </a:lnTo>
                  <a:lnTo>
                    <a:pt x="178231" y="3904"/>
                  </a:lnTo>
                  <a:lnTo>
                    <a:pt x="178176" y="4015"/>
                  </a:lnTo>
                  <a:lnTo>
                    <a:pt x="178176" y="4183"/>
                  </a:lnTo>
                  <a:lnTo>
                    <a:pt x="178176" y="4350"/>
                  </a:lnTo>
                  <a:lnTo>
                    <a:pt x="178231" y="4517"/>
                  </a:lnTo>
                  <a:lnTo>
                    <a:pt x="178399" y="4796"/>
                  </a:lnTo>
                  <a:lnTo>
                    <a:pt x="178677" y="4963"/>
                  </a:lnTo>
                  <a:lnTo>
                    <a:pt x="178845" y="5019"/>
                  </a:lnTo>
                  <a:lnTo>
                    <a:pt x="179179" y="5019"/>
                  </a:lnTo>
                  <a:lnTo>
                    <a:pt x="179347" y="4963"/>
                  </a:lnTo>
                  <a:lnTo>
                    <a:pt x="179570" y="4796"/>
                  </a:lnTo>
                  <a:lnTo>
                    <a:pt x="179737" y="4517"/>
                  </a:lnTo>
                  <a:lnTo>
                    <a:pt x="179793" y="4350"/>
                  </a:lnTo>
                  <a:lnTo>
                    <a:pt x="179849" y="4183"/>
                  </a:lnTo>
                  <a:lnTo>
                    <a:pt x="179793" y="4015"/>
                  </a:lnTo>
                  <a:lnTo>
                    <a:pt x="179737" y="3904"/>
                  </a:lnTo>
                  <a:lnTo>
                    <a:pt x="179570" y="3625"/>
                  </a:lnTo>
                  <a:lnTo>
                    <a:pt x="179347" y="3458"/>
                  </a:lnTo>
                  <a:lnTo>
                    <a:pt x="179179" y="3402"/>
                  </a:lnTo>
                  <a:close/>
                  <a:moveTo>
                    <a:pt x="182191" y="3402"/>
                  </a:moveTo>
                  <a:lnTo>
                    <a:pt x="182023" y="3458"/>
                  </a:lnTo>
                  <a:lnTo>
                    <a:pt x="181800" y="3625"/>
                  </a:lnTo>
                  <a:lnTo>
                    <a:pt x="181577" y="3904"/>
                  </a:lnTo>
                  <a:lnTo>
                    <a:pt x="181577" y="4015"/>
                  </a:lnTo>
                  <a:lnTo>
                    <a:pt x="181522" y="4183"/>
                  </a:lnTo>
                  <a:lnTo>
                    <a:pt x="181577" y="4350"/>
                  </a:lnTo>
                  <a:lnTo>
                    <a:pt x="181577" y="4517"/>
                  </a:lnTo>
                  <a:lnTo>
                    <a:pt x="181800" y="4796"/>
                  </a:lnTo>
                  <a:lnTo>
                    <a:pt x="182023" y="4963"/>
                  </a:lnTo>
                  <a:lnTo>
                    <a:pt x="182191" y="5019"/>
                  </a:lnTo>
                  <a:lnTo>
                    <a:pt x="182525" y="5019"/>
                  </a:lnTo>
                  <a:lnTo>
                    <a:pt x="182693" y="4963"/>
                  </a:lnTo>
                  <a:lnTo>
                    <a:pt x="182971" y="4796"/>
                  </a:lnTo>
                  <a:lnTo>
                    <a:pt x="183139" y="4517"/>
                  </a:lnTo>
                  <a:lnTo>
                    <a:pt x="183195" y="4350"/>
                  </a:lnTo>
                  <a:lnTo>
                    <a:pt x="183195" y="4183"/>
                  </a:lnTo>
                  <a:lnTo>
                    <a:pt x="183195" y="4015"/>
                  </a:lnTo>
                  <a:lnTo>
                    <a:pt x="183139" y="3904"/>
                  </a:lnTo>
                  <a:lnTo>
                    <a:pt x="182971" y="3625"/>
                  </a:lnTo>
                  <a:lnTo>
                    <a:pt x="182693" y="3458"/>
                  </a:lnTo>
                  <a:lnTo>
                    <a:pt x="182525" y="3402"/>
                  </a:lnTo>
                  <a:close/>
                  <a:moveTo>
                    <a:pt x="185537" y="3402"/>
                  </a:moveTo>
                  <a:lnTo>
                    <a:pt x="185425" y="3458"/>
                  </a:lnTo>
                  <a:lnTo>
                    <a:pt x="185146" y="3625"/>
                  </a:lnTo>
                  <a:lnTo>
                    <a:pt x="184979" y="3904"/>
                  </a:lnTo>
                  <a:lnTo>
                    <a:pt x="184923" y="4015"/>
                  </a:lnTo>
                  <a:lnTo>
                    <a:pt x="184923" y="4183"/>
                  </a:lnTo>
                  <a:lnTo>
                    <a:pt x="184923" y="4350"/>
                  </a:lnTo>
                  <a:lnTo>
                    <a:pt x="184979" y="4517"/>
                  </a:lnTo>
                  <a:lnTo>
                    <a:pt x="185146" y="4796"/>
                  </a:lnTo>
                  <a:lnTo>
                    <a:pt x="185425" y="4963"/>
                  </a:lnTo>
                  <a:lnTo>
                    <a:pt x="185537" y="5019"/>
                  </a:lnTo>
                  <a:lnTo>
                    <a:pt x="185871" y="5019"/>
                  </a:lnTo>
                  <a:lnTo>
                    <a:pt x="186039" y="4963"/>
                  </a:lnTo>
                  <a:lnTo>
                    <a:pt x="186317" y="4796"/>
                  </a:lnTo>
                  <a:lnTo>
                    <a:pt x="186485" y="4517"/>
                  </a:lnTo>
                  <a:lnTo>
                    <a:pt x="186541" y="4350"/>
                  </a:lnTo>
                  <a:lnTo>
                    <a:pt x="186541" y="4183"/>
                  </a:lnTo>
                  <a:lnTo>
                    <a:pt x="186541" y="4015"/>
                  </a:lnTo>
                  <a:lnTo>
                    <a:pt x="186485" y="3904"/>
                  </a:lnTo>
                  <a:lnTo>
                    <a:pt x="186317" y="3625"/>
                  </a:lnTo>
                  <a:lnTo>
                    <a:pt x="186039" y="3458"/>
                  </a:lnTo>
                  <a:lnTo>
                    <a:pt x="185871" y="3402"/>
                  </a:lnTo>
                  <a:close/>
                  <a:moveTo>
                    <a:pt x="188883" y="3402"/>
                  </a:moveTo>
                  <a:lnTo>
                    <a:pt x="188715" y="3458"/>
                  </a:lnTo>
                  <a:lnTo>
                    <a:pt x="188437" y="3625"/>
                  </a:lnTo>
                  <a:lnTo>
                    <a:pt x="188269" y="3904"/>
                  </a:lnTo>
                  <a:lnTo>
                    <a:pt x="188214" y="4015"/>
                  </a:lnTo>
                  <a:lnTo>
                    <a:pt x="188214" y="4183"/>
                  </a:lnTo>
                  <a:lnTo>
                    <a:pt x="188214" y="4350"/>
                  </a:lnTo>
                  <a:lnTo>
                    <a:pt x="188269" y="4517"/>
                  </a:lnTo>
                  <a:lnTo>
                    <a:pt x="188437" y="4796"/>
                  </a:lnTo>
                  <a:lnTo>
                    <a:pt x="188715" y="4963"/>
                  </a:lnTo>
                  <a:lnTo>
                    <a:pt x="188883" y="5019"/>
                  </a:lnTo>
                  <a:lnTo>
                    <a:pt x="189217" y="5019"/>
                  </a:lnTo>
                  <a:lnTo>
                    <a:pt x="189385" y="4963"/>
                  </a:lnTo>
                  <a:lnTo>
                    <a:pt x="189608" y="4796"/>
                  </a:lnTo>
                  <a:lnTo>
                    <a:pt x="189831" y="4517"/>
                  </a:lnTo>
                  <a:lnTo>
                    <a:pt x="189887" y="4350"/>
                  </a:lnTo>
                  <a:lnTo>
                    <a:pt x="189887" y="4183"/>
                  </a:lnTo>
                  <a:lnTo>
                    <a:pt x="189887" y="4015"/>
                  </a:lnTo>
                  <a:lnTo>
                    <a:pt x="189831" y="3904"/>
                  </a:lnTo>
                  <a:lnTo>
                    <a:pt x="189608" y="3625"/>
                  </a:lnTo>
                  <a:lnTo>
                    <a:pt x="189385" y="3458"/>
                  </a:lnTo>
                  <a:lnTo>
                    <a:pt x="189217" y="3402"/>
                  </a:lnTo>
                  <a:close/>
                  <a:moveTo>
                    <a:pt x="194125" y="3346"/>
                  </a:moveTo>
                  <a:lnTo>
                    <a:pt x="193958" y="3402"/>
                  </a:lnTo>
                  <a:lnTo>
                    <a:pt x="193790" y="3458"/>
                  </a:lnTo>
                  <a:lnTo>
                    <a:pt x="193511" y="3625"/>
                  </a:lnTo>
                  <a:lnTo>
                    <a:pt x="193344" y="3848"/>
                  </a:lnTo>
                  <a:lnTo>
                    <a:pt x="193288" y="4015"/>
                  </a:lnTo>
                  <a:lnTo>
                    <a:pt x="193288" y="4183"/>
                  </a:lnTo>
                  <a:lnTo>
                    <a:pt x="193288" y="4350"/>
                  </a:lnTo>
                  <a:lnTo>
                    <a:pt x="193344" y="4517"/>
                  </a:lnTo>
                  <a:lnTo>
                    <a:pt x="193511" y="4796"/>
                  </a:lnTo>
                  <a:lnTo>
                    <a:pt x="193790" y="4963"/>
                  </a:lnTo>
                  <a:lnTo>
                    <a:pt x="193958" y="5019"/>
                  </a:lnTo>
                  <a:lnTo>
                    <a:pt x="194292" y="5019"/>
                  </a:lnTo>
                  <a:lnTo>
                    <a:pt x="194404" y="4963"/>
                  </a:lnTo>
                  <a:lnTo>
                    <a:pt x="194683" y="4796"/>
                  </a:lnTo>
                  <a:lnTo>
                    <a:pt x="194850" y="4517"/>
                  </a:lnTo>
                  <a:lnTo>
                    <a:pt x="194906" y="4350"/>
                  </a:lnTo>
                  <a:lnTo>
                    <a:pt x="194961" y="4183"/>
                  </a:lnTo>
                  <a:lnTo>
                    <a:pt x="194906" y="4015"/>
                  </a:lnTo>
                  <a:lnTo>
                    <a:pt x="194850" y="3848"/>
                  </a:lnTo>
                  <a:lnTo>
                    <a:pt x="194683" y="3625"/>
                  </a:lnTo>
                  <a:lnTo>
                    <a:pt x="194404" y="3458"/>
                  </a:lnTo>
                  <a:lnTo>
                    <a:pt x="194292" y="3402"/>
                  </a:lnTo>
                  <a:lnTo>
                    <a:pt x="194125" y="3346"/>
                  </a:lnTo>
                  <a:close/>
                  <a:moveTo>
                    <a:pt x="202546" y="3346"/>
                  </a:moveTo>
                  <a:lnTo>
                    <a:pt x="202378" y="3402"/>
                  </a:lnTo>
                  <a:lnTo>
                    <a:pt x="202211" y="3458"/>
                  </a:lnTo>
                  <a:lnTo>
                    <a:pt x="201932" y="3625"/>
                  </a:lnTo>
                  <a:lnTo>
                    <a:pt x="201765" y="3848"/>
                  </a:lnTo>
                  <a:lnTo>
                    <a:pt x="201709" y="4015"/>
                  </a:lnTo>
                  <a:lnTo>
                    <a:pt x="201709" y="4183"/>
                  </a:lnTo>
                  <a:lnTo>
                    <a:pt x="201709" y="4350"/>
                  </a:lnTo>
                  <a:lnTo>
                    <a:pt x="201765" y="4517"/>
                  </a:lnTo>
                  <a:lnTo>
                    <a:pt x="201932" y="4796"/>
                  </a:lnTo>
                  <a:lnTo>
                    <a:pt x="202211" y="4963"/>
                  </a:lnTo>
                  <a:lnTo>
                    <a:pt x="202378" y="5019"/>
                  </a:lnTo>
                  <a:lnTo>
                    <a:pt x="202713" y="5019"/>
                  </a:lnTo>
                  <a:lnTo>
                    <a:pt x="202880" y="4963"/>
                  </a:lnTo>
                  <a:lnTo>
                    <a:pt x="203103" y="4796"/>
                  </a:lnTo>
                  <a:lnTo>
                    <a:pt x="203326" y="4517"/>
                  </a:lnTo>
                  <a:lnTo>
                    <a:pt x="203382" y="4350"/>
                  </a:lnTo>
                  <a:lnTo>
                    <a:pt x="203382" y="4183"/>
                  </a:lnTo>
                  <a:lnTo>
                    <a:pt x="203382" y="4015"/>
                  </a:lnTo>
                  <a:lnTo>
                    <a:pt x="203326" y="3848"/>
                  </a:lnTo>
                  <a:lnTo>
                    <a:pt x="203103" y="3625"/>
                  </a:lnTo>
                  <a:lnTo>
                    <a:pt x="202880" y="3458"/>
                  </a:lnTo>
                  <a:lnTo>
                    <a:pt x="202713" y="3402"/>
                  </a:lnTo>
                  <a:lnTo>
                    <a:pt x="202546" y="3346"/>
                  </a:lnTo>
                  <a:close/>
                  <a:moveTo>
                    <a:pt x="207565" y="3346"/>
                  </a:moveTo>
                  <a:lnTo>
                    <a:pt x="207397" y="3402"/>
                  </a:lnTo>
                  <a:lnTo>
                    <a:pt x="207286" y="3458"/>
                  </a:lnTo>
                  <a:lnTo>
                    <a:pt x="207007" y="3625"/>
                  </a:lnTo>
                  <a:lnTo>
                    <a:pt x="206840" y="3848"/>
                  </a:lnTo>
                  <a:lnTo>
                    <a:pt x="206784" y="4015"/>
                  </a:lnTo>
                  <a:lnTo>
                    <a:pt x="206784" y="4183"/>
                  </a:lnTo>
                  <a:lnTo>
                    <a:pt x="206784" y="4350"/>
                  </a:lnTo>
                  <a:lnTo>
                    <a:pt x="206840" y="4517"/>
                  </a:lnTo>
                  <a:lnTo>
                    <a:pt x="207007" y="4796"/>
                  </a:lnTo>
                  <a:lnTo>
                    <a:pt x="207286" y="4963"/>
                  </a:lnTo>
                  <a:lnTo>
                    <a:pt x="207397" y="5019"/>
                  </a:lnTo>
                  <a:lnTo>
                    <a:pt x="207732" y="5019"/>
                  </a:lnTo>
                  <a:lnTo>
                    <a:pt x="207899" y="4963"/>
                  </a:lnTo>
                  <a:lnTo>
                    <a:pt x="208178" y="4796"/>
                  </a:lnTo>
                  <a:lnTo>
                    <a:pt x="208345" y="4517"/>
                  </a:lnTo>
                  <a:lnTo>
                    <a:pt x="208401" y="4350"/>
                  </a:lnTo>
                  <a:lnTo>
                    <a:pt x="208401" y="4183"/>
                  </a:lnTo>
                  <a:lnTo>
                    <a:pt x="208401" y="4015"/>
                  </a:lnTo>
                  <a:lnTo>
                    <a:pt x="208345" y="3848"/>
                  </a:lnTo>
                  <a:lnTo>
                    <a:pt x="208178" y="3625"/>
                  </a:lnTo>
                  <a:lnTo>
                    <a:pt x="207899" y="3458"/>
                  </a:lnTo>
                  <a:lnTo>
                    <a:pt x="207732" y="3402"/>
                  </a:lnTo>
                  <a:lnTo>
                    <a:pt x="207565" y="3346"/>
                  </a:lnTo>
                  <a:close/>
                  <a:moveTo>
                    <a:pt x="210911" y="3346"/>
                  </a:moveTo>
                  <a:lnTo>
                    <a:pt x="210743" y="3402"/>
                  </a:lnTo>
                  <a:lnTo>
                    <a:pt x="210576" y="3458"/>
                  </a:lnTo>
                  <a:lnTo>
                    <a:pt x="210297" y="3625"/>
                  </a:lnTo>
                  <a:lnTo>
                    <a:pt x="210130" y="3848"/>
                  </a:lnTo>
                  <a:lnTo>
                    <a:pt x="210074" y="4015"/>
                  </a:lnTo>
                  <a:lnTo>
                    <a:pt x="210074" y="4183"/>
                  </a:lnTo>
                  <a:lnTo>
                    <a:pt x="210074" y="4350"/>
                  </a:lnTo>
                  <a:lnTo>
                    <a:pt x="210130" y="4517"/>
                  </a:lnTo>
                  <a:lnTo>
                    <a:pt x="210297" y="4796"/>
                  </a:lnTo>
                  <a:lnTo>
                    <a:pt x="210576" y="4963"/>
                  </a:lnTo>
                  <a:lnTo>
                    <a:pt x="210743" y="5019"/>
                  </a:lnTo>
                  <a:lnTo>
                    <a:pt x="211078" y="5019"/>
                  </a:lnTo>
                  <a:lnTo>
                    <a:pt x="211245" y="4963"/>
                  </a:lnTo>
                  <a:lnTo>
                    <a:pt x="211468" y="4796"/>
                  </a:lnTo>
                  <a:lnTo>
                    <a:pt x="211691" y="4517"/>
                  </a:lnTo>
                  <a:lnTo>
                    <a:pt x="211691" y="4350"/>
                  </a:lnTo>
                  <a:lnTo>
                    <a:pt x="211747" y="4183"/>
                  </a:lnTo>
                  <a:lnTo>
                    <a:pt x="211691" y="4015"/>
                  </a:lnTo>
                  <a:lnTo>
                    <a:pt x="211691" y="3848"/>
                  </a:lnTo>
                  <a:lnTo>
                    <a:pt x="211468" y="3625"/>
                  </a:lnTo>
                  <a:lnTo>
                    <a:pt x="211245" y="3458"/>
                  </a:lnTo>
                  <a:lnTo>
                    <a:pt x="211078" y="3402"/>
                  </a:lnTo>
                  <a:lnTo>
                    <a:pt x="210911" y="3346"/>
                  </a:lnTo>
                  <a:close/>
                  <a:moveTo>
                    <a:pt x="215986" y="3346"/>
                  </a:moveTo>
                  <a:lnTo>
                    <a:pt x="215818" y="3402"/>
                  </a:lnTo>
                  <a:lnTo>
                    <a:pt x="215651" y="3458"/>
                  </a:lnTo>
                  <a:lnTo>
                    <a:pt x="215372" y="3625"/>
                  </a:lnTo>
                  <a:lnTo>
                    <a:pt x="215205" y="3848"/>
                  </a:lnTo>
                  <a:lnTo>
                    <a:pt x="215149" y="4015"/>
                  </a:lnTo>
                  <a:lnTo>
                    <a:pt x="215149" y="4183"/>
                  </a:lnTo>
                  <a:lnTo>
                    <a:pt x="215149" y="4350"/>
                  </a:lnTo>
                  <a:lnTo>
                    <a:pt x="215205" y="4517"/>
                  </a:lnTo>
                  <a:lnTo>
                    <a:pt x="215372" y="4796"/>
                  </a:lnTo>
                  <a:lnTo>
                    <a:pt x="215651" y="4963"/>
                  </a:lnTo>
                  <a:lnTo>
                    <a:pt x="215818" y="5019"/>
                  </a:lnTo>
                  <a:lnTo>
                    <a:pt x="216153" y="5019"/>
                  </a:lnTo>
                  <a:lnTo>
                    <a:pt x="216264" y="4963"/>
                  </a:lnTo>
                  <a:lnTo>
                    <a:pt x="216543" y="4796"/>
                  </a:lnTo>
                  <a:lnTo>
                    <a:pt x="216710" y="4517"/>
                  </a:lnTo>
                  <a:lnTo>
                    <a:pt x="216766" y="4350"/>
                  </a:lnTo>
                  <a:lnTo>
                    <a:pt x="216822" y="4183"/>
                  </a:lnTo>
                  <a:lnTo>
                    <a:pt x="216766" y="4015"/>
                  </a:lnTo>
                  <a:lnTo>
                    <a:pt x="216710" y="3848"/>
                  </a:lnTo>
                  <a:lnTo>
                    <a:pt x="216543" y="3625"/>
                  </a:lnTo>
                  <a:lnTo>
                    <a:pt x="216264" y="3458"/>
                  </a:lnTo>
                  <a:lnTo>
                    <a:pt x="216153" y="3402"/>
                  </a:lnTo>
                  <a:lnTo>
                    <a:pt x="215986" y="3346"/>
                  </a:lnTo>
                  <a:close/>
                  <a:moveTo>
                    <a:pt x="219276" y="3346"/>
                  </a:moveTo>
                  <a:lnTo>
                    <a:pt x="219108" y="3402"/>
                  </a:lnTo>
                  <a:lnTo>
                    <a:pt x="218941" y="3458"/>
                  </a:lnTo>
                  <a:lnTo>
                    <a:pt x="218718" y="3625"/>
                  </a:lnTo>
                  <a:lnTo>
                    <a:pt x="218551" y="3848"/>
                  </a:lnTo>
                  <a:lnTo>
                    <a:pt x="218495" y="4015"/>
                  </a:lnTo>
                  <a:lnTo>
                    <a:pt x="218439" y="4183"/>
                  </a:lnTo>
                  <a:lnTo>
                    <a:pt x="218495" y="4350"/>
                  </a:lnTo>
                  <a:lnTo>
                    <a:pt x="218551" y="4517"/>
                  </a:lnTo>
                  <a:lnTo>
                    <a:pt x="218718" y="4796"/>
                  </a:lnTo>
                  <a:lnTo>
                    <a:pt x="218941" y="4963"/>
                  </a:lnTo>
                  <a:lnTo>
                    <a:pt x="219108" y="5019"/>
                  </a:lnTo>
                  <a:lnTo>
                    <a:pt x="219443" y="5019"/>
                  </a:lnTo>
                  <a:lnTo>
                    <a:pt x="219610" y="4963"/>
                  </a:lnTo>
                  <a:lnTo>
                    <a:pt x="219889" y="4796"/>
                  </a:lnTo>
                  <a:lnTo>
                    <a:pt x="220057" y="4517"/>
                  </a:lnTo>
                  <a:lnTo>
                    <a:pt x="220112" y="4350"/>
                  </a:lnTo>
                  <a:lnTo>
                    <a:pt x="220112" y="4183"/>
                  </a:lnTo>
                  <a:lnTo>
                    <a:pt x="220112" y="4015"/>
                  </a:lnTo>
                  <a:lnTo>
                    <a:pt x="220057" y="3848"/>
                  </a:lnTo>
                  <a:lnTo>
                    <a:pt x="219889" y="3625"/>
                  </a:lnTo>
                  <a:lnTo>
                    <a:pt x="219610" y="3458"/>
                  </a:lnTo>
                  <a:lnTo>
                    <a:pt x="219443" y="3402"/>
                  </a:lnTo>
                  <a:lnTo>
                    <a:pt x="219276" y="3346"/>
                  </a:lnTo>
                  <a:close/>
                  <a:moveTo>
                    <a:pt x="222733" y="3346"/>
                  </a:moveTo>
                  <a:lnTo>
                    <a:pt x="222566" y="3402"/>
                  </a:lnTo>
                  <a:lnTo>
                    <a:pt x="222399" y="3458"/>
                  </a:lnTo>
                  <a:lnTo>
                    <a:pt x="222120" y="3625"/>
                  </a:lnTo>
                  <a:lnTo>
                    <a:pt x="221953" y="3848"/>
                  </a:lnTo>
                  <a:lnTo>
                    <a:pt x="221897" y="4015"/>
                  </a:lnTo>
                  <a:lnTo>
                    <a:pt x="221897" y="4183"/>
                  </a:lnTo>
                  <a:lnTo>
                    <a:pt x="221897" y="4350"/>
                  </a:lnTo>
                  <a:lnTo>
                    <a:pt x="221953" y="4517"/>
                  </a:lnTo>
                  <a:lnTo>
                    <a:pt x="222120" y="4796"/>
                  </a:lnTo>
                  <a:lnTo>
                    <a:pt x="222399" y="4963"/>
                  </a:lnTo>
                  <a:lnTo>
                    <a:pt x="222566" y="5019"/>
                  </a:lnTo>
                  <a:lnTo>
                    <a:pt x="222901" y="5019"/>
                  </a:lnTo>
                  <a:lnTo>
                    <a:pt x="223012" y="4963"/>
                  </a:lnTo>
                  <a:lnTo>
                    <a:pt x="223291" y="4796"/>
                  </a:lnTo>
                  <a:lnTo>
                    <a:pt x="223458" y="4517"/>
                  </a:lnTo>
                  <a:lnTo>
                    <a:pt x="223514" y="4350"/>
                  </a:lnTo>
                  <a:lnTo>
                    <a:pt x="223514" y="4183"/>
                  </a:lnTo>
                  <a:lnTo>
                    <a:pt x="223514" y="4015"/>
                  </a:lnTo>
                  <a:lnTo>
                    <a:pt x="223458" y="3848"/>
                  </a:lnTo>
                  <a:lnTo>
                    <a:pt x="223291" y="3625"/>
                  </a:lnTo>
                  <a:lnTo>
                    <a:pt x="223012" y="3458"/>
                  </a:lnTo>
                  <a:lnTo>
                    <a:pt x="222901" y="3402"/>
                  </a:lnTo>
                  <a:lnTo>
                    <a:pt x="222733" y="3346"/>
                  </a:lnTo>
                  <a:close/>
                  <a:moveTo>
                    <a:pt x="232771" y="3346"/>
                  </a:moveTo>
                  <a:lnTo>
                    <a:pt x="232604" y="3402"/>
                  </a:lnTo>
                  <a:lnTo>
                    <a:pt x="232437" y="3458"/>
                  </a:lnTo>
                  <a:lnTo>
                    <a:pt x="232158" y="3625"/>
                  </a:lnTo>
                  <a:lnTo>
                    <a:pt x="231991" y="3848"/>
                  </a:lnTo>
                  <a:lnTo>
                    <a:pt x="231935" y="4015"/>
                  </a:lnTo>
                  <a:lnTo>
                    <a:pt x="231935" y="4183"/>
                  </a:lnTo>
                  <a:lnTo>
                    <a:pt x="231935" y="4350"/>
                  </a:lnTo>
                  <a:lnTo>
                    <a:pt x="231991" y="4517"/>
                  </a:lnTo>
                  <a:lnTo>
                    <a:pt x="232158" y="4796"/>
                  </a:lnTo>
                  <a:lnTo>
                    <a:pt x="232437" y="4963"/>
                  </a:lnTo>
                  <a:lnTo>
                    <a:pt x="232604" y="5019"/>
                  </a:lnTo>
                  <a:lnTo>
                    <a:pt x="232939" y="5019"/>
                  </a:lnTo>
                  <a:lnTo>
                    <a:pt x="233050" y="4963"/>
                  </a:lnTo>
                  <a:lnTo>
                    <a:pt x="233329" y="4796"/>
                  </a:lnTo>
                  <a:lnTo>
                    <a:pt x="233496" y="4517"/>
                  </a:lnTo>
                  <a:lnTo>
                    <a:pt x="233552" y="4350"/>
                  </a:lnTo>
                  <a:lnTo>
                    <a:pt x="233552" y="4183"/>
                  </a:lnTo>
                  <a:lnTo>
                    <a:pt x="233552" y="4015"/>
                  </a:lnTo>
                  <a:lnTo>
                    <a:pt x="233496" y="3848"/>
                  </a:lnTo>
                  <a:lnTo>
                    <a:pt x="233329" y="3625"/>
                  </a:lnTo>
                  <a:lnTo>
                    <a:pt x="233050" y="3458"/>
                  </a:lnTo>
                  <a:lnTo>
                    <a:pt x="232939" y="3402"/>
                  </a:lnTo>
                  <a:lnTo>
                    <a:pt x="232771" y="3346"/>
                  </a:lnTo>
                  <a:close/>
                  <a:moveTo>
                    <a:pt x="274652" y="3402"/>
                  </a:moveTo>
                  <a:lnTo>
                    <a:pt x="274485" y="3458"/>
                  </a:lnTo>
                  <a:lnTo>
                    <a:pt x="274206" y="3625"/>
                  </a:lnTo>
                  <a:lnTo>
                    <a:pt x="274039" y="3904"/>
                  </a:lnTo>
                  <a:lnTo>
                    <a:pt x="273983" y="4015"/>
                  </a:lnTo>
                  <a:lnTo>
                    <a:pt x="273983" y="4183"/>
                  </a:lnTo>
                  <a:lnTo>
                    <a:pt x="273983" y="4350"/>
                  </a:lnTo>
                  <a:lnTo>
                    <a:pt x="274039" y="4517"/>
                  </a:lnTo>
                  <a:lnTo>
                    <a:pt x="274206" y="4796"/>
                  </a:lnTo>
                  <a:lnTo>
                    <a:pt x="274485" y="4963"/>
                  </a:lnTo>
                  <a:lnTo>
                    <a:pt x="274652" y="5019"/>
                  </a:lnTo>
                  <a:lnTo>
                    <a:pt x="274987" y="5019"/>
                  </a:lnTo>
                  <a:lnTo>
                    <a:pt x="275154" y="4963"/>
                  </a:lnTo>
                  <a:lnTo>
                    <a:pt x="275377" y="4796"/>
                  </a:lnTo>
                  <a:lnTo>
                    <a:pt x="275600" y="4517"/>
                  </a:lnTo>
                  <a:lnTo>
                    <a:pt x="275600" y="4350"/>
                  </a:lnTo>
                  <a:lnTo>
                    <a:pt x="275656" y="4183"/>
                  </a:lnTo>
                  <a:lnTo>
                    <a:pt x="275600" y="4015"/>
                  </a:lnTo>
                  <a:lnTo>
                    <a:pt x="275600" y="3904"/>
                  </a:lnTo>
                  <a:lnTo>
                    <a:pt x="275377" y="3625"/>
                  </a:lnTo>
                  <a:lnTo>
                    <a:pt x="275154" y="3458"/>
                  </a:lnTo>
                  <a:lnTo>
                    <a:pt x="274987" y="3402"/>
                  </a:lnTo>
                  <a:close/>
                  <a:moveTo>
                    <a:pt x="277998" y="3402"/>
                  </a:moveTo>
                  <a:lnTo>
                    <a:pt x="277831" y="3458"/>
                  </a:lnTo>
                  <a:lnTo>
                    <a:pt x="277608" y="3625"/>
                  </a:lnTo>
                  <a:lnTo>
                    <a:pt x="277441" y="3904"/>
                  </a:lnTo>
                  <a:lnTo>
                    <a:pt x="277385" y="4015"/>
                  </a:lnTo>
                  <a:lnTo>
                    <a:pt x="277329" y="4183"/>
                  </a:lnTo>
                  <a:lnTo>
                    <a:pt x="277385" y="4350"/>
                  </a:lnTo>
                  <a:lnTo>
                    <a:pt x="277441" y="4517"/>
                  </a:lnTo>
                  <a:lnTo>
                    <a:pt x="277608" y="4796"/>
                  </a:lnTo>
                  <a:lnTo>
                    <a:pt x="277831" y="4963"/>
                  </a:lnTo>
                  <a:lnTo>
                    <a:pt x="277998" y="5019"/>
                  </a:lnTo>
                  <a:lnTo>
                    <a:pt x="278333" y="5019"/>
                  </a:lnTo>
                  <a:lnTo>
                    <a:pt x="278500" y="4963"/>
                  </a:lnTo>
                  <a:lnTo>
                    <a:pt x="278779" y="4796"/>
                  </a:lnTo>
                  <a:lnTo>
                    <a:pt x="278946" y="4517"/>
                  </a:lnTo>
                  <a:lnTo>
                    <a:pt x="279002" y="4350"/>
                  </a:lnTo>
                  <a:lnTo>
                    <a:pt x="279002" y="4183"/>
                  </a:lnTo>
                  <a:lnTo>
                    <a:pt x="279002" y="4015"/>
                  </a:lnTo>
                  <a:lnTo>
                    <a:pt x="278946" y="3904"/>
                  </a:lnTo>
                  <a:lnTo>
                    <a:pt x="278779" y="3625"/>
                  </a:lnTo>
                  <a:lnTo>
                    <a:pt x="278500" y="3458"/>
                  </a:lnTo>
                  <a:lnTo>
                    <a:pt x="278333" y="3402"/>
                  </a:lnTo>
                  <a:close/>
                  <a:moveTo>
                    <a:pt x="281400" y="3402"/>
                  </a:moveTo>
                  <a:lnTo>
                    <a:pt x="281233" y="3458"/>
                  </a:lnTo>
                  <a:lnTo>
                    <a:pt x="280954" y="3625"/>
                  </a:lnTo>
                  <a:lnTo>
                    <a:pt x="280787" y="3904"/>
                  </a:lnTo>
                  <a:lnTo>
                    <a:pt x="280731" y="4015"/>
                  </a:lnTo>
                  <a:lnTo>
                    <a:pt x="280731" y="4183"/>
                  </a:lnTo>
                  <a:lnTo>
                    <a:pt x="280731" y="4350"/>
                  </a:lnTo>
                  <a:lnTo>
                    <a:pt x="280787" y="4517"/>
                  </a:lnTo>
                  <a:lnTo>
                    <a:pt x="280954" y="4796"/>
                  </a:lnTo>
                  <a:lnTo>
                    <a:pt x="281233" y="4963"/>
                  </a:lnTo>
                  <a:lnTo>
                    <a:pt x="281400" y="5019"/>
                  </a:lnTo>
                  <a:lnTo>
                    <a:pt x="281735" y="5019"/>
                  </a:lnTo>
                  <a:lnTo>
                    <a:pt x="281846" y="4963"/>
                  </a:lnTo>
                  <a:lnTo>
                    <a:pt x="282125" y="4796"/>
                  </a:lnTo>
                  <a:lnTo>
                    <a:pt x="282292" y="4517"/>
                  </a:lnTo>
                  <a:lnTo>
                    <a:pt x="282348" y="4350"/>
                  </a:lnTo>
                  <a:lnTo>
                    <a:pt x="282348" y="4183"/>
                  </a:lnTo>
                  <a:lnTo>
                    <a:pt x="282348" y="4015"/>
                  </a:lnTo>
                  <a:lnTo>
                    <a:pt x="282292" y="3904"/>
                  </a:lnTo>
                  <a:lnTo>
                    <a:pt x="282125" y="3625"/>
                  </a:lnTo>
                  <a:lnTo>
                    <a:pt x="281846" y="3458"/>
                  </a:lnTo>
                  <a:lnTo>
                    <a:pt x="281735" y="3402"/>
                  </a:lnTo>
                  <a:close/>
                  <a:moveTo>
                    <a:pt x="284690" y="3402"/>
                  </a:moveTo>
                  <a:lnTo>
                    <a:pt x="284523" y="3458"/>
                  </a:lnTo>
                  <a:lnTo>
                    <a:pt x="284300" y="3625"/>
                  </a:lnTo>
                  <a:lnTo>
                    <a:pt x="284077" y="3904"/>
                  </a:lnTo>
                  <a:lnTo>
                    <a:pt x="284077" y="4015"/>
                  </a:lnTo>
                  <a:lnTo>
                    <a:pt x="284021" y="4183"/>
                  </a:lnTo>
                  <a:lnTo>
                    <a:pt x="284077" y="4350"/>
                  </a:lnTo>
                  <a:lnTo>
                    <a:pt x="284077" y="4517"/>
                  </a:lnTo>
                  <a:lnTo>
                    <a:pt x="284300" y="4796"/>
                  </a:lnTo>
                  <a:lnTo>
                    <a:pt x="284523" y="4963"/>
                  </a:lnTo>
                  <a:lnTo>
                    <a:pt x="284690" y="5019"/>
                  </a:lnTo>
                  <a:lnTo>
                    <a:pt x="285025" y="5019"/>
                  </a:lnTo>
                  <a:lnTo>
                    <a:pt x="285192" y="4963"/>
                  </a:lnTo>
                  <a:lnTo>
                    <a:pt x="285471" y="4796"/>
                  </a:lnTo>
                  <a:lnTo>
                    <a:pt x="285638" y="4517"/>
                  </a:lnTo>
                  <a:lnTo>
                    <a:pt x="285694" y="4350"/>
                  </a:lnTo>
                  <a:lnTo>
                    <a:pt x="285694" y="4183"/>
                  </a:lnTo>
                  <a:lnTo>
                    <a:pt x="285694" y="4015"/>
                  </a:lnTo>
                  <a:lnTo>
                    <a:pt x="285638" y="3904"/>
                  </a:lnTo>
                  <a:lnTo>
                    <a:pt x="285471" y="3625"/>
                  </a:lnTo>
                  <a:lnTo>
                    <a:pt x="285192" y="3458"/>
                  </a:lnTo>
                  <a:lnTo>
                    <a:pt x="285025" y="3402"/>
                  </a:lnTo>
                  <a:close/>
                  <a:moveTo>
                    <a:pt x="3179" y="11711"/>
                  </a:moveTo>
                  <a:lnTo>
                    <a:pt x="3067" y="11767"/>
                  </a:lnTo>
                  <a:lnTo>
                    <a:pt x="2788" y="11934"/>
                  </a:lnTo>
                  <a:lnTo>
                    <a:pt x="2621" y="12213"/>
                  </a:lnTo>
                  <a:lnTo>
                    <a:pt x="2565" y="12324"/>
                  </a:lnTo>
                  <a:lnTo>
                    <a:pt x="2510" y="12492"/>
                  </a:lnTo>
                  <a:lnTo>
                    <a:pt x="2565" y="12659"/>
                  </a:lnTo>
                  <a:lnTo>
                    <a:pt x="2621" y="12826"/>
                  </a:lnTo>
                  <a:lnTo>
                    <a:pt x="2788" y="13105"/>
                  </a:lnTo>
                  <a:lnTo>
                    <a:pt x="3067" y="13272"/>
                  </a:lnTo>
                  <a:lnTo>
                    <a:pt x="3179" y="13328"/>
                  </a:lnTo>
                  <a:lnTo>
                    <a:pt x="3513" y="13328"/>
                  </a:lnTo>
                  <a:lnTo>
                    <a:pt x="3681" y="13272"/>
                  </a:lnTo>
                  <a:lnTo>
                    <a:pt x="3959" y="13105"/>
                  </a:lnTo>
                  <a:lnTo>
                    <a:pt x="4127" y="12826"/>
                  </a:lnTo>
                  <a:lnTo>
                    <a:pt x="4183" y="12659"/>
                  </a:lnTo>
                  <a:lnTo>
                    <a:pt x="4183" y="12492"/>
                  </a:lnTo>
                  <a:lnTo>
                    <a:pt x="4183" y="12324"/>
                  </a:lnTo>
                  <a:lnTo>
                    <a:pt x="4127" y="12213"/>
                  </a:lnTo>
                  <a:lnTo>
                    <a:pt x="3959" y="11934"/>
                  </a:lnTo>
                  <a:lnTo>
                    <a:pt x="3681" y="11767"/>
                  </a:lnTo>
                  <a:lnTo>
                    <a:pt x="3513" y="11711"/>
                  </a:lnTo>
                  <a:close/>
                  <a:moveTo>
                    <a:pt x="13273" y="11711"/>
                  </a:moveTo>
                  <a:lnTo>
                    <a:pt x="13161" y="11767"/>
                  </a:lnTo>
                  <a:lnTo>
                    <a:pt x="12882" y="11934"/>
                  </a:lnTo>
                  <a:lnTo>
                    <a:pt x="12715" y="12213"/>
                  </a:lnTo>
                  <a:lnTo>
                    <a:pt x="12659" y="12324"/>
                  </a:lnTo>
                  <a:lnTo>
                    <a:pt x="12603" y="12492"/>
                  </a:lnTo>
                  <a:lnTo>
                    <a:pt x="12659" y="12659"/>
                  </a:lnTo>
                  <a:lnTo>
                    <a:pt x="12715" y="12826"/>
                  </a:lnTo>
                  <a:lnTo>
                    <a:pt x="12882" y="13105"/>
                  </a:lnTo>
                  <a:lnTo>
                    <a:pt x="13161" y="13272"/>
                  </a:lnTo>
                  <a:lnTo>
                    <a:pt x="13273" y="13328"/>
                  </a:lnTo>
                  <a:lnTo>
                    <a:pt x="13607" y="13328"/>
                  </a:lnTo>
                  <a:lnTo>
                    <a:pt x="13774" y="13272"/>
                  </a:lnTo>
                  <a:lnTo>
                    <a:pt x="14053" y="13105"/>
                  </a:lnTo>
                  <a:lnTo>
                    <a:pt x="14221" y="12826"/>
                  </a:lnTo>
                  <a:lnTo>
                    <a:pt x="14276" y="12659"/>
                  </a:lnTo>
                  <a:lnTo>
                    <a:pt x="14276" y="12492"/>
                  </a:lnTo>
                  <a:lnTo>
                    <a:pt x="14276" y="12324"/>
                  </a:lnTo>
                  <a:lnTo>
                    <a:pt x="14221" y="12213"/>
                  </a:lnTo>
                  <a:lnTo>
                    <a:pt x="14053" y="11934"/>
                  </a:lnTo>
                  <a:lnTo>
                    <a:pt x="13774" y="11767"/>
                  </a:lnTo>
                  <a:lnTo>
                    <a:pt x="13607" y="11711"/>
                  </a:lnTo>
                  <a:close/>
                  <a:moveTo>
                    <a:pt x="16674" y="11711"/>
                  </a:moveTo>
                  <a:lnTo>
                    <a:pt x="16507" y="11767"/>
                  </a:lnTo>
                  <a:lnTo>
                    <a:pt x="16228" y="11934"/>
                  </a:lnTo>
                  <a:lnTo>
                    <a:pt x="16061" y="12213"/>
                  </a:lnTo>
                  <a:lnTo>
                    <a:pt x="16005" y="12324"/>
                  </a:lnTo>
                  <a:lnTo>
                    <a:pt x="16005" y="12492"/>
                  </a:lnTo>
                  <a:lnTo>
                    <a:pt x="16005" y="12659"/>
                  </a:lnTo>
                  <a:lnTo>
                    <a:pt x="16061" y="12826"/>
                  </a:lnTo>
                  <a:lnTo>
                    <a:pt x="16228" y="13105"/>
                  </a:lnTo>
                  <a:lnTo>
                    <a:pt x="16507" y="13272"/>
                  </a:lnTo>
                  <a:lnTo>
                    <a:pt x="16674" y="13328"/>
                  </a:lnTo>
                  <a:lnTo>
                    <a:pt x="17009" y="13328"/>
                  </a:lnTo>
                  <a:lnTo>
                    <a:pt x="17120" y="13272"/>
                  </a:lnTo>
                  <a:lnTo>
                    <a:pt x="17399" y="13105"/>
                  </a:lnTo>
                  <a:lnTo>
                    <a:pt x="17567" y="12826"/>
                  </a:lnTo>
                  <a:lnTo>
                    <a:pt x="17622" y="12659"/>
                  </a:lnTo>
                  <a:lnTo>
                    <a:pt x="17678" y="12492"/>
                  </a:lnTo>
                  <a:lnTo>
                    <a:pt x="17622" y="12324"/>
                  </a:lnTo>
                  <a:lnTo>
                    <a:pt x="17567" y="12213"/>
                  </a:lnTo>
                  <a:lnTo>
                    <a:pt x="17399" y="11934"/>
                  </a:lnTo>
                  <a:lnTo>
                    <a:pt x="17120" y="11767"/>
                  </a:lnTo>
                  <a:lnTo>
                    <a:pt x="17009" y="11711"/>
                  </a:lnTo>
                  <a:close/>
                  <a:moveTo>
                    <a:pt x="20020" y="11711"/>
                  </a:moveTo>
                  <a:lnTo>
                    <a:pt x="19853" y="11767"/>
                  </a:lnTo>
                  <a:lnTo>
                    <a:pt x="19630" y="11934"/>
                  </a:lnTo>
                  <a:lnTo>
                    <a:pt x="19407" y="12213"/>
                  </a:lnTo>
                  <a:lnTo>
                    <a:pt x="19351" y="12324"/>
                  </a:lnTo>
                  <a:lnTo>
                    <a:pt x="19351" y="12492"/>
                  </a:lnTo>
                  <a:lnTo>
                    <a:pt x="19351" y="12659"/>
                  </a:lnTo>
                  <a:lnTo>
                    <a:pt x="19407" y="12826"/>
                  </a:lnTo>
                  <a:lnTo>
                    <a:pt x="19630" y="13105"/>
                  </a:lnTo>
                  <a:lnTo>
                    <a:pt x="19853" y="13272"/>
                  </a:lnTo>
                  <a:lnTo>
                    <a:pt x="20020" y="13328"/>
                  </a:lnTo>
                  <a:lnTo>
                    <a:pt x="20355" y="13328"/>
                  </a:lnTo>
                  <a:lnTo>
                    <a:pt x="20522" y="13272"/>
                  </a:lnTo>
                  <a:lnTo>
                    <a:pt x="20801" y="13105"/>
                  </a:lnTo>
                  <a:lnTo>
                    <a:pt x="20968" y="12826"/>
                  </a:lnTo>
                  <a:lnTo>
                    <a:pt x="21024" y="12659"/>
                  </a:lnTo>
                  <a:lnTo>
                    <a:pt x="21024" y="12492"/>
                  </a:lnTo>
                  <a:lnTo>
                    <a:pt x="21024" y="12324"/>
                  </a:lnTo>
                  <a:lnTo>
                    <a:pt x="20968" y="12213"/>
                  </a:lnTo>
                  <a:lnTo>
                    <a:pt x="20801" y="11934"/>
                  </a:lnTo>
                  <a:lnTo>
                    <a:pt x="20522" y="11767"/>
                  </a:lnTo>
                  <a:lnTo>
                    <a:pt x="20355" y="11711"/>
                  </a:lnTo>
                  <a:close/>
                  <a:moveTo>
                    <a:pt x="25095" y="11711"/>
                  </a:moveTo>
                  <a:lnTo>
                    <a:pt x="24928" y="11767"/>
                  </a:lnTo>
                  <a:lnTo>
                    <a:pt x="24705" y="11934"/>
                  </a:lnTo>
                  <a:lnTo>
                    <a:pt x="24482" y="12213"/>
                  </a:lnTo>
                  <a:lnTo>
                    <a:pt x="24426" y="12324"/>
                  </a:lnTo>
                  <a:lnTo>
                    <a:pt x="24426" y="12492"/>
                  </a:lnTo>
                  <a:lnTo>
                    <a:pt x="24426" y="12659"/>
                  </a:lnTo>
                  <a:lnTo>
                    <a:pt x="24482" y="12826"/>
                  </a:lnTo>
                  <a:lnTo>
                    <a:pt x="24705" y="13105"/>
                  </a:lnTo>
                  <a:lnTo>
                    <a:pt x="24928" y="13272"/>
                  </a:lnTo>
                  <a:lnTo>
                    <a:pt x="25095" y="13328"/>
                  </a:lnTo>
                  <a:lnTo>
                    <a:pt x="25430" y="13328"/>
                  </a:lnTo>
                  <a:lnTo>
                    <a:pt x="25597" y="13272"/>
                  </a:lnTo>
                  <a:lnTo>
                    <a:pt x="25876" y="13105"/>
                  </a:lnTo>
                  <a:lnTo>
                    <a:pt x="26043" y="12826"/>
                  </a:lnTo>
                  <a:lnTo>
                    <a:pt x="26099" y="12659"/>
                  </a:lnTo>
                  <a:lnTo>
                    <a:pt x="26099" y="12492"/>
                  </a:lnTo>
                  <a:lnTo>
                    <a:pt x="26099" y="12324"/>
                  </a:lnTo>
                  <a:lnTo>
                    <a:pt x="26043" y="12213"/>
                  </a:lnTo>
                  <a:lnTo>
                    <a:pt x="25876" y="11934"/>
                  </a:lnTo>
                  <a:lnTo>
                    <a:pt x="25597" y="11767"/>
                  </a:lnTo>
                  <a:lnTo>
                    <a:pt x="25430" y="11711"/>
                  </a:lnTo>
                  <a:close/>
                  <a:moveTo>
                    <a:pt x="28441" y="11711"/>
                  </a:moveTo>
                  <a:lnTo>
                    <a:pt x="28274" y="11767"/>
                  </a:lnTo>
                  <a:lnTo>
                    <a:pt x="27995" y="11934"/>
                  </a:lnTo>
                  <a:lnTo>
                    <a:pt x="27828" y="12213"/>
                  </a:lnTo>
                  <a:lnTo>
                    <a:pt x="27772" y="12324"/>
                  </a:lnTo>
                  <a:lnTo>
                    <a:pt x="27772" y="12492"/>
                  </a:lnTo>
                  <a:lnTo>
                    <a:pt x="27772" y="12659"/>
                  </a:lnTo>
                  <a:lnTo>
                    <a:pt x="27828" y="12826"/>
                  </a:lnTo>
                  <a:lnTo>
                    <a:pt x="27995" y="13105"/>
                  </a:lnTo>
                  <a:lnTo>
                    <a:pt x="28274" y="13272"/>
                  </a:lnTo>
                  <a:lnTo>
                    <a:pt x="28441" y="13328"/>
                  </a:lnTo>
                  <a:lnTo>
                    <a:pt x="28776" y="13328"/>
                  </a:lnTo>
                  <a:lnTo>
                    <a:pt x="28943" y="13272"/>
                  </a:lnTo>
                  <a:lnTo>
                    <a:pt x="29166" y="13105"/>
                  </a:lnTo>
                  <a:lnTo>
                    <a:pt x="29333" y="12826"/>
                  </a:lnTo>
                  <a:lnTo>
                    <a:pt x="29389" y="12659"/>
                  </a:lnTo>
                  <a:lnTo>
                    <a:pt x="29445" y="12492"/>
                  </a:lnTo>
                  <a:lnTo>
                    <a:pt x="29389" y="12324"/>
                  </a:lnTo>
                  <a:lnTo>
                    <a:pt x="29333" y="12213"/>
                  </a:lnTo>
                  <a:lnTo>
                    <a:pt x="29166" y="11934"/>
                  </a:lnTo>
                  <a:lnTo>
                    <a:pt x="28943" y="11767"/>
                  </a:lnTo>
                  <a:lnTo>
                    <a:pt x="28776" y="11711"/>
                  </a:lnTo>
                  <a:close/>
                  <a:moveTo>
                    <a:pt x="40152" y="11711"/>
                  </a:moveTo>
                  <a:lnTo>
                    <a:pt x="40041" y="11767"/>
                  </a:lnTo>
                  <a:lnTo>
                    <a:pt x="39762" y="11934"/>
                  </a:lnTo>
                  <a:lnTo>
                    <a:pt x="39595" y="12213"/>
                  </a:lnTo>
                  <a:lnTo>
                    <a:pt x="39539" y="12324"/>
                  </a:lnTo>
                  <a:lnTo>
                    <a:pt x="39539" y="12492"/>
                  </a:lnTo>
                  <a:lnTo>
                    <a:pt x="39539" y="12659"/>
                  </a:lnTo>
                  <a:lnTo>
                    <a:pt x="39595" y="12826"/>
                  </a:lnTo>
                  <a:lnTo>
                    <a:pt x="39762" y="13105"/>
                  </a:lnTo>
                  <a:lnTo>
                    <a:pt x="40041" y="13272"/>
                  </a:lnTo>
                  <a:lnTo>
                    <a:pt x="40152" y="13328"/>
                  </a:lnTo>
                  <a:lnTo>
                    <a:pt x="40487" y="13328"/>
                  </a:lnTo>
                  <a:lnTo>
                    <a:pt x="40654" y="13272"/>
                  </a:lnTo>
                  <a:lnTo>
                    <a:pt x="40933" y="13105"/>
                  </a:lnTo>
                  <a:lnTo>
                    <a:pt x="41100" y="12826"/>
                  </a:lnTo>
                  <a:lnTo>
                    <a:pt x="41156" y="12659"/>
                  </a:lnTo>
                  <a:lnTo>
                    <a:pt x="41156" y="12492"/>
                  </a:lnTo>
                  <a:lnTo>
                    <a:pt x="41156" y="12324"/>
                  </a:lnTo>
                  <a:lnTo>
                    <a:pt x="41100" y="12213"/>
                  </a:lnTo>
                  <a:lnTo>
                    <a:pt x="40933" y="11934"/>
                  </a:lnTo>
                  <a:lnTo>
                    <a:pt x="40654" y="11767"/>
                  </a:lnTo>
                  <a:lnTo>
                    <a:pt x="40487" y="11711"/>
                  </a:lnTo>
                  <a:close/>
                  <a:moveTo>
                    <a:pt x="48517" y="11711"/>
                  </a:moveTo>
                  <a:lnTo>
                    <a:pt x="48350" y="11767"/>
                  </a:lnTo>
                  <a:lnTo>
                    <a:pt x="48127" y="11934"/>
                  </a:lnTo>
                  <a:lnTo>
                    <a:pt x="47904" y="12213"/>
                  </a:lnTo>
                  <a:lnTo>
                    <a:pt x="47904" y="12324"/>
                  </a:lnTo>
                  <a:lnTo>
                    <a:pt x="47848" y="12492"/>
                  </a:lnTo>
                  <a:lnTo>
                    <a:pt x="47904" y="12659"/>
                  </a:lnTo>
                  <a:lnTo>
                    <a:pt x="47904" y="12826"/>
                  </a:lnTo>
                  <a:lnTo>
                    <a:pt x="48127" y="13105"/>
                  </a:lnTo>
                  <a:lnTo>
                    <a:pt x="48350" y="13272"/>
                  </a:lnTo>
                  <a:lnTo>
                    <a:pt x="48517" y="13328"/>
                  </a:lnTo>
                  <a:lnTo>
                    <a:pt x="48852" y="13328"/>
                  </a:lnTo>
                  <a:lnTo>
                    <a:pt x="49019" y="13272"/>
                  </a:lnTo>
                  <a:lnTo>
                    <a:pt x="49298" y="13105"/>
                  </a:lnTo>
                  <a:lnTo>
                    <a:pt x="49465" y="12826"/>
                  </a:lnTo>
                  <a:lnTo>
                    <a:pt x="49521" y="12659"/>
                  </a:lnTo>
                  <a:lnTo>
                    <a:pt x="49521" y="12492"/>
                  </a:lnTo>
                  <a:lnTo>
                    <a:pt x="49521" y="12324"/>
                  </a:lnTo>
                  <a:lnTo>
                    <a:pt x="49465" y="12213"/>
                  </a:lnTo>
                  <a:lnTo>
                    <a:pt x="49298" y="11934"/>
                  </a:lnTo>
                  <a:lnTo>
                    <a:pt x="49019" y="11767"/>
                  </a:lnTo>
                  <a:lnTo>
                    <a:pt x="48852" y="11711"/>
                  </a:lnTo>
                  <a:close/>
                  <a:moveTo>
                    <a:pt x="51808" y="11711"/>
                  </a:moveTo>
                  <a:lnTo>
                    <a:pt x="51696" y="11767"/>
                  </a:lnTo>
                  <a:lnTo>
                    <a:pt x="51417" y="11934"/>
                  </a:lnTo>
                  <a:lnTo>
                    <a:pt x="51250" y="12213"/>
                  </a:lnTo>
                  <a:lnTo>
                    <a:pt x="51194" y="12324"/>
                  </a:lnTo>
                  <a:lnTo>
                    <a:pt x="51194" y="12492"/>
                  </a:lnTo>
                  <a:lnTo>
                    <a:pt x="51194" y="12659"/>
                  </a:lnTo>
                  <a:lnTo>
                    <a:pt x="51250" y="12826"/>
                  </a:lnTo>
                  <a:lnTo>
                    <a:pt x="51417" y="13105"/>
                  </a:lnTo>
                  <a:lnTo>
                    <a:pt x="51696" y="13272"/>
                  </a:lnTo>
                  <a:lnTo>
                    <a:pt x="51808" y="13328"/>
                  </a:lnTo>
                  <a:lnTo>
                    <a:pt x="52142" y="13328"/>
                  </a:lnTo>
                  <a:lnTo>
                    <a:pt x="52309" y="13272"/>
                  </a:lnTo>
                  <a:lnTo>
                    <a:pt x="52588" y="13105"/>
                  </a:lnTo>
                  <a:lnTo>
                    <a:pt x="52756" y="12826"/>
                  </a:lnTo>
                  <a:lnTo>
                    <a:pt x="52811" y="12659"/>
                  </a:lnTo>
                  <a:lnTo>
                    <a:pt x="52811" y="12492"/>
                  </a:lnTo>
                  <a:lnTo>
                    <a:pt x="52811" y="12324"/>
                  </a:lnTo>
                  <a:lnTo>
                    <a:pt x="52756" y="12213"/>
                  </a:lnTo>
                  <a:lnTo>
                    <a:pt x="52588" y="11934"/>
                  </a:lnTo>
                  <a:lnTo>
                    <a:pt x="52309" y="11767"/>
                  </a:lnTo>
                  <a:lnTo>
                    <a:pt x="52142" y="11711"/>
                  </a:lnTo>
                  <a:close/>
                  <a:moveTo>
                    <a:pt x="56938" y="11711"/>
                  </a:moveTo>
                  <a:lnTo>
                    <a:pt x="56771" y="11767"/>
                  </a:lnTo>
                  <a:lnTo>
                    <a:pt x="56492" y="11934"/>
                  </a:lnTo>
                  <a:lnTo>
                    <a:pt x="56325" y="12213"/>
                  </a:lnTo>
                  <a:lnTo>
                    <a:pt x="56269" y="12324"/>
                  </a:lnTo>
                  <a:lnTo>
                    <a:pt x="56269" y="12492"/>
                  </a:lnTo>
                  <a:lnTo>
                    <a:pt x="56269" y="12659"/>
                  </a:lnTo>
                  <a:lnTo>
                    <a:pt x="56325" y="12826"/>
                  </a:lnTo>
                  <a:lnTo>
                    <a:pt x="56492" y="13105"/>
                  </a:lnTo>
                  <a:lnTo>
                    <a:pt x="56771" y="13272"/>
                  </a:lnTo>
                  <a:lnTo>
                    <a:pt x="56938" y="13328"/>
                  </a:lnTo>
                  <a:lnTo>
                    <a:pt x="57273" y="13328"/>
                  </a:lnTo>
                  <a:lnTo>
                    <a:pt x="57440" y="13272"/>
                  </a:lnTo>
                  <a:lnTo>
                    <a:pt x="57663" y="13105"/>
                  </a:lnTo>
                  <a:lnTo>
                    <a:pt x="57830" y="12826"/>
                  </a:lnTo>
                  <a:lnTo>
                    <a:pt x="57886" y="12659"/>
                  </a:lnTo>
                  <a:lnTo>
                    <a:pt x="57942" y="12492"/>
                  </a:lnTo>
                  <a:lnTo>
                    <a:pt x="57886" y="12324"/>
                  </a:lnTo>
                  <a:lnTo>
                    <a:pt x="57830" y="12213"/>
                  </a:lnTo>
                  <a:lnTo>
                    <a:pt x="57663" y="11934"/>
                  </a:lnTo>
                  <a:lnTo>
                    <a:pt x="57440" y="11767"/>
                  </a:lnTo>
                  <a:lnTo>
                    <a:pt x="57273" y="11711"/>
                  </a:lnTo>
                  <a:close/>
                  <a:moveTo>
                    <a:pt x="62013" y="11711"/>
                  </a:moveTo>
                  <a:lnTo>
                    <a:pt x="61846" y="11767"/>
                  </a:lnTo>
                  <a:lnTo>
                    <a:pt x="61567" y="11934"/>
                  </a:lnTo>
                  <a:lnTo>
                    <a:pt x="61399" y="12213"/>
                  </a:lnTo>
                  <a:lnTo>
                    <a:pt x="61344" y="12324"/>
                  </a:lnTo>
                  <a:lnTo>
                    <a:pt x="61344" y="12492"/>
                  </a:lnTo>
                  <a:lnTo>
                    <a:pt x="61344" y="12659"/>
                  </a:lnTo>
                  <a:lnTo>
                    <a:pt x="61399" y="12826"/>
                  </a:lnTo>
                  <a:lnTo>
                    <a:pt x="61567" y="13105"/>
                  </a:lnTo>
                  <a:lnTo>
                    <a:pt x="61846" y="13272"/>
                  </a:lnTo>
                  <a:lnTo>
                    <a:pt x="62013" y="13328"/>
                  </a:lnTo>
                  <a:lnTo>
                    <a:pt x="62347" y="13328"/>
                  </a:lnTo>
                  <a:lnTo>
                    <a:pt x="62515" y="13272"/>
                  </a:lnTo>
                  <a:lnTo>
                    <a:pt x="62738" y="13105"/>
                  </a:lnTo>
                  <a:lnTo>
                    <a:pt x="62961" y="12826"/>
                  </a:lnTo>
                  <a:lnTo>
                    <a:pt x="62961" y="12659"/>
                  </a:lnTo>
                  <a:lnTo>
                    <a:pt x="63017" y="12492"/>
                  </a:lnTo>
                  <a:lnTo>
                    <a:pt x="62961" y="12324"/>
                  </a:lnTo>
                  <a:lnTo>
                    <a:pt x="62961" y="12213"/>
                  </a:lnTo>
                  <a:lnTo>
                    <a:pt x="62738" y="11934"/>
                  </a:lnTo>
                  <a:lnTo>
                    <a:pt x="62515" y="11767"/>
                  </a:lnTo>
                  <a:lnTo>
                    <a:pt x="62347" y="11711"/>
                  </a:lnTo>
                  <a:close/>
                  <a:moveTo>
                    <a:pt x="72051" y="11711"/>
                  </a:moveTo>
                  <a:lnTo>
                    <a:pt x="71884" y="11767"/>
                  </a:lnTo>
                  <a:lnTo>
                    <a:pt x="71605" y="11934"/>
                  </a:lnTo>
                  <a:lnTo>
                    <a:pt x="71438" y="12213"/>
                  </a:lnTo>
                  <a:lnTo>
                    <a:pt x="71382" y="12324"/>
                  </a:lnTo>
                  <a:lnTo>
                    <a:pt x="71382" y="12492"/>
                  </a:lnTo>
                  <a:lnTo>
                    <a:pt x="71382" y="12659"/>
                  </a:lnTo>
                  <a:lnTo>
                    <a:pt x="71438" y="12826"/>
                  </a:lnTo>
                  <a:lnTo>
                    <a:pt x="71605" y="13105"/>
                  </a:lnTo>
                  <a:lnTo>
                    <a:pt x="71884" y="13272"/>
                  </a:lnTo>
                  <a:lnTo>
                    <a:pt x="72051" y="13328"/>
                  </a:lnTo>
                  <a:lnTo>
                    <a:pt x="72386" y="13328"/>
                  </a:lnTo>
                  <a:lnTo>
                    <a:pt x="72553" y="13272"/>
                  </a:lnTo>
                  <a:lnTo>
                    <a:pt x="72776" y="13105"/>
                  </a:lnTo>
                  <a:lnTo>
                    <a:pt x="72999" y="12826"/>
                  </a:lnTo>
                  <a:lnTo>
                    <a:pt x="72999" y="12659"/>
                  </a:lnTo>
                  <a:lnTo>
                    <a:pt x="73055" y="12492"/>
                  </a:lnTo>
                  <a:lnTo>
                    <a:pt x="72999" y="12324"/>
                  </a:lnTo>
                  <a:lnTo>
                    <a:pt x="72999" y="12213"/>
                  </a:lnTo>
                  <a:lnTo>
                    <a:pt x="72776" y="11934"/>
                  </a:lnTo>
                  <a:lnTo>
                    <a:pt x="72553" y="11767"/>
                  </a:lnTo>
                  <a:lnTo>
                    <a:pt x="72386" y="11711"/>
                  </a:lnTo>
                  <a:close/>
                  <a:moveTo>
                    <a:pt x="80472" y="11711"/>
                  </a:moveTo>
                  <a:lnTo>
                    <a:pt x="80304" y="11767"/>
                  </a:lnTo>
                  <a:lnTo>
                    <a:pt x="80081" y="11934"/>
                  </a:lnTo>
                  <a:lnTo>
                    <a:pt x="79914" y="12213"/>
                  </a:lnTo>
                  <a:lnTo>
                    <a:pt x="79858" y="12324"/>
                  </a:lnTo>
                  <a:lnTo>
                    <a:pt x="79803" y="12492"/>
                  </a:lnTo>
                  <a:lnTo>
                    <a:pt x="79858" y="12659"/>
                  </a:lnTo>
                  <a:lnTo>
                    <a:pt x="79914" y="12826"/>
                  </a:lnTo>
                  <a:lnTo>
                    <a:pt x="80081" y="13105"/>
                  </a:lnTo>
                  <a:lnTo>
                    <a:pt x="80304" y="13272"/>
                  </a:lnTo>
                  <a:lnTo>
                    <a:pt x="80472" y="13328"/>
                  </a:lnTo>
                  <a:lnTo>
                    <a:pt x="80806" y="13328"/>
                  </a:lnTo>
                  <a:lnTo>
                    <a:pt x="80974" y="13272"/>
                  </a:lnTo>
                  <a:lnTo>
                    <a:pt x="81252" y="13105"/>
                  </a:lnTo>
                  <a:lnTo>
                    <a:pt x="81420" y="12826"/>
                  </a:lnTo>
                  <a:lnTo>
                    <a:pt x="81476" y="12659"/>
                  </a:lnTo>
                  <a:lnTo>
                    <a:pt x="81476" y="12492"/>
                  </a:lnTo>
                  <a:lnTo>
                    <a:pt x="81476" y="12324"/>
                  </a:lnTo>
                  <a:lnTo>
                    <a:pt x="81420" y="12213"/>
                  </a:lnTo>
                  <a:lnTo>
                    <a:pt x="81252" y="11934"/>
                  </a:lnTo>
                  <a:lnTo>
                    <a:pt x="80974" y="11767"/>
                  </a:lnTo>
                  <a:lnTo>
                    <a:pt x="80806" y="11711"/>
                  </a:lnTo>
                  <a:close/>
                  <a:moveTo>
                    <a:pt x="90621" y="11711"/>
                  </a:moveTo>
                  <a:lnTo>
                    <a:pt x="90510" y="11767"/>
                  </a:lnTo>
                  <a:lnTo>
                    <a:pt x="90231" y="11934"/>
                  </a:lnTo>
                  <a:lnTo>
                    <a:pt x="90064" y="12213"/>
                  </a:lnTo>
                  <a:lnTo>
                    <a:pt x="90008" y="12324"/>
                  </a:lnTo>
                  <a:lnTo>
                    <a:pt x="90008" y="12492"/>
                  </a:lnTo>
                  <a:lnTo>
                    <a:pt x="90008" y="12659"/>
                  </a:lnTo>
                  <a:lnTo>
                    <a:pt x="90064" y="12826"/>
                  </a:lnTo>
                  <a:lnTo>
                    <a:pt x="90231" y="13105"/>
                  </a:lnTo>
                  <a:lnTo>
                    <a:pt x="90510" y="13272"/>
                  </a:lnTo>
                  <a:lnTo>
                    <a:pt x="90621" y="13328"/>
                  </a:lnTo>
                  <a:lnTo>
                    <a:pt x="90956" y="13328"/>
                  </a:lnTo>
                  <a:lnTo>
                    <a:pt x="91123" y="13272"/>
                  </a:lnTo>
                  <a:lnTo>
                    <a:pt x="91402" y="13105"/>
                  </a:lnTo>
                  <a:lnTo>
                    <a:pt x="91569" y="12826"/>
                  </a:lnTo>
                  <a:lnTo>
                    <a:pt x="91625" y="12659"/>
                  </a:lnTo>
                  <a:lnTo>
                    <a:pt x="91625" y="12492"/>
                  </a:lnTo>
                  <a:lnTo>
                    <a:pt x="91625" y="12324"/>
                  </a:lnTo>
                  <a:lnTo>
                    <a:pt x="91569" y="12213"/>
                  </a:lnTo>
                  <a:lnTo>
                    <a:pt x="91402" y="11934"/>
                  </a:lnTo>
                  <a:lnTo>
                    <a:pt x="91123" y="11767"/>
                  </a:lnTo>
                  <a:lnTo>
                    <a:pt x="90956" y="11711"/>
                  </a:lnTo>
                  <a:close/>
                  <a:moveTo>
                    <a:pt x="98986" y="11711"/>
                  </a:moveTo>
                  <a:lnTo>
                    <a:pt x="98875" y="11767"/>
                  </a:lnTo>
                  <a:lnTo>
                    <a:pt x="98596" y="11934"/>
                  </a:lnTo>
                  <a:lnTo>
                    <a:pt x="98429" y="12213"/>
                  </a:lnTo>
                  <a:lnTo>
                    <a:pt x="98373" y="12324"/>
                  </a:lnTo>
                  <a:lnTo>
                    <a:pt x="98373" y="12492"/>
                  </a:lnTo>
                  <a:lnTo>
                    <a:pt x="98373" y="12659"/>
                  </a:lnTo>
                  <a:lnTo>
                    <a:pt x="98429" y="12826"/>
                  </a:lnTo>
                  <a:lnTo>
                    <a:pt x="98596" y="13105"/>
                  </a:lnTo>
                  <a:lnTo>
                    <a:pt x="98875" y="13272"/>
                  </a:lnTo>
                  <a:lnTo>
                    <a:pt x="98986" y="13328"/>
                  </a:lnTo>
                  <a:lnTo>
                    <a:pt x="99321" y="13328"/>
                  </a:lnTo>
                  <a:lnTo>
                    <a:pt x="99488" y="13272"/>
                  </a:lnTo>
                  <a:lnTo>
                    <a:pt x="99767" y="13105"/>
                  </a:lnTo>
                  <a:lnTo>
                    <a:pt x="99934" y="12826"/>
                  </a:lnTo>
                  <a:lnTo>
                    <a:pt x="99990" y="12659"/>
                  </a:lnTo>
                  <a:lnTo>
                    <a:pt x="99990" y="12492"/>
                  </a:lnTo>
                  <a:lnTo>
                    <a:pt x="99990" y="12324"/>
                  </a:lnTo>
                  <a:lnTo>
                    <a:pt x="99934" y="12213"/>
                  </a:lnTo>
                  <a:lnTo>
                    <a:pt x="99767" y="11934"/>
                  </a:lnTo>
                  <a:lnTo>
                    <a:pt x="99488" y="11767"/>
                  </a:lnTo>
                  <a:lnTo>
                    <a:pt x="99321" y="11711"/>
                  </a:lnTo>
                  <a:close/>
                  <a:moveTo>
                    <a:pt x="109080" y="11711"/>
                  </a:moveTo>
                  <a:lnTo>
                    <a:pt x="108969" y="11767"/>
                  </a:lnTo>
                  <a:lnTo>
                    <a:pt x="108690" y="11934"/>
                  </a:lnTo>
                  <a:lnTo>
                    <a:pt x="108523" y="12213"/>
                  </a:lnTo>
                  <a:lnTo>
                    <a:pt x="108467" y="12324"/>
                  </a:lnTo>
                  <a:lnTo>
                    <a:pt x="108467" y="12492"/>
                  </a:lnTo>
                  <a:lnTo>
                    <a:pt x="108467" y="12659"/>
                  </a:lnTo>
                  <a:lnTo>
                    <a:pt x="108523" y="12826"/>
                  </a:lnTo>
                  <a:lnTo>
                    <a:pt x="108690" y="13105"/>
                  </a:lnTo>
                  <a:lnTo>
                    <a:pt x="108969" y="13272"/>
                  </a:lnTo>
                  <a:lnTo>
                    <a:pt x="109080" y="13328"/>
                  </a:lnTo>
                  <a:lnTo>
                    <a:pt x="109415" y="13328"/>
                  </a:lnTo>
                  <a:lnTo>
                    <a:pt x="109582" y="13272"/>
                  </a:lnTo>
                  <a:lnTo>
                    <a:pt x="109861" y="13105"/>
                  </a:lnTo>
                  <a:lnTo>
                    <a:pt x="110028" y="12826"/>
                  </a:lnTo>
                  <a:lnTo>
                    <a:pt x="110084" y="12659"/>
                  </a:lnTo>
                  <a:lnTo>
                    <a:pt x="110084" y="12492"/>
                  </a:lnTo>
                  <a:lnTo>
                    <a:pt x="110084" y="12324"/>
                  </a:lnTo>
                  <a:lnTo>
                    <a:pt x="110028" y="12213"/>
                  </a:lnTo>
                  <a:lnTo>
                    <a:pt x="109861" y="11934"/>
                  </a:lnTo>
                  <a:lnTo>
                    <a:pt x="109582" y="11767"/>
                  </a:lnTo>
                  <a:lnTo>
                    <a:pt x="109415" y="11711"/>
                  </a:lnTo>
                  <a:close/>
                  <a:moveTo>
                    <a:pt x="112482" y="11711"/>
                  </a:moveTo>
                  <a:lnTo>
                    <a:pt x="112315" y="11767"/>
                  </a:lnTo>
                  <a:lnTo>
                    <a:pt x="112036" y="11934"/>
                  </a:lnTo>
                  <a:lnTo>
                    <a:pt x="111869" y="12213"/>
                  </a:lnTo>
                  <a:lnTo>
                    <a:pt x="111813" y="12324"/>
                  </a:lnTo>
                  <a:lnTo>
                    <a:pt x="111813" y="12492"/>
                  </a:lnTo>
                  <a:lnTo>
                    <a:pt x="111813" y="12659"/>
                  </a:lnTo>
                  <a:lnTo>
                    <a:pt x="111869" y="12826"/>
                  </a:lnTo>
                  <a:lnTo>
                    <a:pt x="112036" y="13105"/>
                  </a:lnTo>
                  <a:lnTo>
                    <a:pt x="112315" y="13272"/>
                  </a:lnTo>
                  <a:lnTo>
                    <a:pt x="112482" y="13328"/>
                  </a:lnTo>
                  <a:lnTo>
                    <a:pt x="112817" y="13328"/>
                  </a:lnTo>
                  <a:lnTo>
                    <a:pt x="112984" y="13272"/>
                  </a:lnTo>
                  <a:lnTo>
                    <a:pt x="113207" y="13105"/>
                  </a:lnTo>
                  <a:lnTo>
                    <a:pt x="113430" y="12826"/>
                  </a:lnTo>
                  <a:lnTo>
                    <a:pt x="113430" y="12659"/>
                  </a:lnTo>
                  <a:lnTo>
                    <a:pt x="113486" y="12492"/>
                  </a:lnTo>
                  <a:lnTo>
                    <a:pt x="113430" y="12324"/>
                  </a:lnTo>
                  <a:lnTo>
                    <a:pt x="113430" y="12213"/>
                  </a:lnTo>
                  <a:lnTo>
                    <a:pt x="113207" y="11934"/>
                  </a:lnTo>
                  <a:lnTo>
                    <a:pt x="112984" y="11767"/>
                  </a:lnTo>
                  <a:lnTo>
                    <a:pt x="112817" y="11711"/>
                  </a:lnTo>
                  <a:close/>
                  <a:moveTo>
                    <a:pt x="115828" y="11711"/>
                  </a:moveTo>
                  <a:lnTo>
                    <a:pt x="115661" y="11767"/>
                  </a:lnTo>
                  <a:lnTo>
                    <a:pt x="115438" y="11934"/>
                  </a:lnTo>
                  <a:lnTo>
                    <a:pt x="115270" y="12213"/>
                  </a:lnTo>
                  <a:lnTo>
                    <a:pt x="115215" y="12324"/>
                  </a:lnTo>
                  <a:lnTo>
                    <a:pt x="115159" y="12492"/>
                  </a:lnTo>
                  <a:lnTo>
                    <a:pt x="115215" y="12659"/>
                  </a:lnTo>
                  <a:lnTo>
                    <a:pt x="115270" y="12826"/>
                  </a:lnTo>
                  <a:lnTo>
                    <a:pt x="115438" y="13105"/>
                  </a:lnTo>
                  <a:lnTo>
                    <a:pt x="115661" y="13272"/>
                  </a:lnTo>
                  <a:lnTo>
                    <a:pt x="115828" y="13328"/>
                  </a:lnTo>
                  <a:lnTo>
                    <a:pt x="116163" y="13328"/>
                  </a:lnTo>
                  <a:lnTo>
                    <a:pt x="116330" y="13272"/>
                  </a:lnTo>
                  <a:lnTo>
                    <a:pt x="116609" y="13105"/>
                  </a:lnTo>
                  <a:lnTo>
                    <a:pt x="116776" y="12826"/>
                  </a:lnTo>
                  <a:lnTo>
                    <a:pt x="116832" y="12659"/>
                  </a:lnTo>
                  <a:lnTo>
                    <a:pt x="116832" y="12492"/>
                  </a:lnTo>
                  <a:lnTo>
                    <a:pt x="116832" y="12324"/>
                  </a:lnTo>
                  <a:lnTo>
                    <a:pt x="116776" y="12213"/>
                  </a:lnTo>
                  <a:lnTo>
                    <a:pt x="116609" y="11934"/>
                  </a:lnTo>
                  <a:lnTo>
                    <a:pt x="116330" y="11767"/>
                  </a:lnTo>
                  <a:lnTo>
                    <a:pt x="116163" y="11711"/>
                  </a:lnTo>
                  <a:close/>
                  <a:moveTo>
                    <a:pt x="120903" y="11711"/>
                  </a:moveTo>
                  <a:lnTo>
                    <a:pt x="120736" y="11767"/>
                  </a:lnTo>
                  <a:lnTo>
                    <a:pt x="120512" y="11934"/>
                  </a:lnTo>
                  <a:lnTo>
                    <a:pt x="120345" y="12213"/>
                  </a:lnTo>
                  <a:lnTo>
                    <a:pt x="120289" y="12324"/>
                  </a:lnTo>
                  <a:lnTo>
                    <a:pt x="120234" y="12492"/>
                  </a:lnTo>
                  <a:lnTo>
                    <a:pt x="120289" y="12659"/>
                  </a:lnTo>
                  <a:lnTo>
                    <a:pt x="120345" y="12826"/>
                  </a:lnTo>
                  <a:lnTo>
                    <a:pt x="120512" y="13105"/>
                  </a:lnTo>
                  <a:lnTo>
                    <a:pt x="120736" y="13272"/>
                  </a:lnTo>
                  <a:lnTo>
                    <a:pt x="120903" y="13328"/>
                  </a:lnTo>
                  <a:lnTo>
                    <a:pt x="121237" y="13328"/>
                  </a:lnTo>
                  <a:lnTo>
                    <a:pt x="121405" y="13272"/>
                  </a:lnTo>
                  <a:lnTo>
                    <a:pt x="121684" y="13105"/>
                  </a:lnTo>
                  <a:lnTo>
                    <a:pt x="121851" y="12826"/>
                  </a:lnTo>
                  <a:lnTo>
                    <a:pt x="121907" y="12659"/>
                  </a:lnTo>
                  <a:lnTo>
                    <a:pt x="121907" y="12492"/>
                  </a:lnTo>
                  <a:lnTo>
                    <a:pt x="121907" y="12324"/>
                  </a:lnTo>
                  <a:lnTo>
                    <a:pt x="121851" y="12213"/>
                  </a:lnTo>
                  <a:lnTo>
                    <a:pt x="121684" y="11934"/>
                  </a:lnTo>
                  <a:lnTo>
                    <a:pt x="121405" y="11767"/>
                  </a:lnTo>
                  <a:lnTo>
                    <a:pt x="121237" y="11711"/>
                  </a:lnTo>
                  <a:close/>
                  <a:moveTo>
                    <a:pt x="124249" y="11711"/>
                  </a:moveTo>
                  <a:lnTo>
                    <a:pt x="124082" y="11767"/>
                  </a:lnTo>
                  <a:lnTo>
                    <a:pt x="123803" y="11934"/>
                  </a:lnTo>
                  <a:lnTo>
                    <a:pt x="123635" y="12213"/>
                  </a:lnTo>
                  <a:lnTo>
                    <a:pt x="123580" y="12324"/>
                  </a:lnTo>
                  <a:lnTo>
                    <a:pt x="123580" y="12492"/>
                  </a:lnTo>
                  <a:lnTo>
                    <a:pt x="123580" y="12659"/>
                  </a:lnTo>
                  <a:lnTo>
                    <a:pt x="123635" y="12826"/>
                  </a:lnTo>
                  <a:lnTo>
                    <a:pt x="123803" y="13105"/>
                  </a:lnTo>
                  <a:lnTo>
                    <a:pt x="124082" y="13272"/>
                  </a:lnTo>
                  <a:lnTo>
                    <a:pt x="124249" y="13328"/>
                  </a:lnTo>
                  <a:lnTo>
                    <a:pt x="124583" y="13328"/>
                  </a:lnTo>
                  <a:lnTo>
                    <a:pt x="124751" y="13272"/>
                  </a:lnTo>
                  <a:lnTo>
                    <a:pt x="124974" y="13105"/>
                  </a:lnTo>
                  <a:lnTo>
                    <a:pt x="125197" y="12826"/>
                  </a:lnTo>
                  <a:lnTo>
                    <a:pt x="125253" y="12659"/>
                  </a:lnTo>
                  <a:lnTo>
                    <a:pt x="125253" y="12492"/>
                  </a:lnTo>
                  <a:lnTo>
                    <a:pt x="125253" y="12324"/>
                  </a:lnTo>
                  <a:lnTo>
                    <a:pt x="125197" y="12213"/>
                  </a:lnTo>
                  <a:lnTo>
                    <a:pt x="124974" y="11934"/>
                  </a:lnTo>
                  <a:lnTo>
                    <a:pt x="124751" y="11767"/>
                  </a:lnTo>
                  <a:lnTo>
                    <a:pt x="124583" y="11711"/>
                  </a:lnTo>
                  <a:close/>
                  <a:moveTo>
                    <a:pt x="136016" y="11711"/>
                  </a:moveTo>
                  <a:lnTo>
                    <a:pt x="135848" y="11767"/>
                  </a:lnTo>
                  <a:lnTo>
                    <a:pt x="135570" y="11934"/>
                  </a:lnTo>
                  <a:lnTo>
                    <a:pt x="135402" y="12213"/>
                  </a:lnTo>
                  <a:lnTo>
                    <a:pt x="135346" y="12324"/>
                  </a:lnTo>
                  <a:lnTo>
                    <a:pt x="135346" y="12492"/>
                  </a:lnTo>
                  <a:lnTo>
                    <a:pt x="135346" y="12659"/>
                  </a:lnTo>
                  <a:lnTo>
                    <a:pt x="135402" y="12826"/>
                  </a:lnTo>
                  <a:lnTo>
                    <a:pt x="135570" y="13105"/>
                  </a:lnTo>
                  <a:lnTo>
                    <a:pt x="135848" y="13272"/>
                  </a:lnTo>
                  <a:lnTo>
                    <a:pt x="136016" y="13328"/>
                  </a:lnTo>
                  <a:lnTo>
                    <a:pt x="136350" y="13328"/>
                  </a:lnTo>
                  <a:lnTo>
                    <a:pt x="136462" y="13272"/>
                  </a:lnTo>
                  <a:lnTo>
                    <a:pt x="136741" y="13105"/>
                  </a:lnTo>
                  <a:lnTo>
                    <a:pt x="136908" y="12826"/>
                  </a:lnTo>
                  <a:lnTo>
                    <a:pt x="136964" y="12659"/>
                  </a:lnTo>
                  <a:lnTo>
                    <a:pt x="137019" y="12492"/>
                  </a:lnTo>
                  <a:lnTo>
                    <a:pt x="136964" y="12324"/>
                  </a:lnTo>
                  <a:lnTo>
                    <a:pt x="136908" y="12213"/>
                  </a:lnTo>
                  <a:lnTo>
                    <a:pt x="136741" y="11934"/>
                  </a:lnTo>
                  <a:lnTo>
                    <a:pt x="136462" y="11767"/>
                  </a:lnTo>
                  <a:lnTo>
                    <a:pt x="136350" y="11711"/>
                  </a:lnTo>
                  <a:close/>
                  <a:moveTo>
                    <a:pt x="144325" y="11711"/>
                  </a:moveTo>
                  <a:lnTo>
                    <a:pt x="144158" y="11767"/>
                  </a:lnTo>
                  <a:lnTo>
                    <a:pt x="143935" y="11934"/>
                  </a:lnTo>
                  <a:lnTo>
                    <a:pt x="143712" y="12213"/>
                  </a:lnTo>
                  <a:lnTo>
                    <a:pt x="143656" y="12324"/>
                  </a:lnTo>
                  <a:lnTo>
                    <a:pt x="143656" y="12492"/>
                  </a:lnTo>
                  <a:lnTo>
                    <a:pt x="143656" y="12659"/>
                  </a:lnTo>
                  <a:lnTo>
                    <a:pt x="143712" y="12826"/>
                  </a:lnTo>
                  <a:lnTo>
                    <a:pt x="143935" y="13105"/>
                  </a:lnTo>
                  <a:lnTo>
                    <a:pt x="144158" y="13272"/>
                  </a:lnTo>
                  <a:lnTo>
                    <a:pt x="144325" y="13328"/>
                  </a:lnTo>
                  <a:lnTo>
                    <a:pt x="144660" y="13328"/>
                  </a:lnTo>
                  <a:lnTo>
                    <a:pt x="144827" y="13272"/>
                  </a:lnTo>
                  <a:lnTo>
                    <a:pt x="145106" y="13105"/>
                  </a:lnTo>
                  <a:lnTo>
                    <a:pt x="145273" y="12826"/>
                  </a:lnTo>
                  <a:lnTo>
                    <a:pt x="145329" y="12659"/>
                  </a:lnTo>
                  <a:lnTo>
                    <a:pt x="145329" y="12492"/>
                  </a:lnTo>
                  <a:lnTo>
                    <a:pt x="145329" y="12324"/>
                  </a:lnTo>
                  <a:lnTo>
                    <a:pt x="145273" y="12213"/>
                  </a:lnTo>
                  <a:lnTo>
                    <a:pt x="145106" y="11934"/>
                  </a:lnTo>
                  <a:lnTo>
                    <a:pt x="144827" y="11767"/>
                  </a:lnTo>
                  <a:lnTo>
                    <a:pt x="144660" y="11711"/>
                  </a:lnTo>
                  <a:close/>
                  <a:moveTo>
                    <a:pt x="147615" y="11711"/>
                  </a:moveTo>
                  <a:lnTo>
                    <a:pt x="147504" y="11767"/>
                  </a:lnTo>
                  <a:lnTo>
                    <a:pt x="147225" y="11934"/>
                  </a:lnTo>
                  <a:lnTo>
                    <a:pt x="147058" y="12213"/>
                  </a:lnTo>
                  <a:lnTo>
                    <a:pt x="147002" y="12324"/>
                  </a:lnTo>
                  <a:lnTo>
                    <a:pt x="147002" y="12492"/>
                  </a:lnTo>
                  <a:lnTo>
                    <a:pt x="147002" y="12659"/>
                  </a:lnTo>
                  <a:lnTo>
                    <a:pt x="147058" y="12826"/>
                  </a:lnTo>
                  <a:lnTo>
                    <a:pt x="147225" y="13105"/>
                  </a:lnTo>
                  <a:lnTo>
                    <a:pt x="147504" y="13272"/>
                  </a:lnTo>
                  <a:lnTo>
                    <a:pt x="147615" y="13328"/>
                  </a:lnTo>
                  <a:lnTo>
                    <a:pt x="147950" y="13328"/>
                  </a:lnTo>
                  <a:lnTo>
                    <a:pt x="148117" y="13272"/>
                  </a:lnTo>
                  <a:lnTo>
                    <a:pt x="148396" y="13105"/>
                  </a:lnTo>
                  <a:lnTo>
                    <a:pt x="148563" y="12826"/>
                  </a:lnTo>
                  <a:lnTo>
                    <a:pt x="148619" y="12659"/>
                  </a:lnTo>
                  <a:lnTo>
                    <a:pt x="148619" y="12492"/>
                  </a:lnTo>
                  <a:lnTo>
                    <a:pt x="148619" y="12324"/>
                  </a:lnTo>
                  <a:lnTo>
                    <a:pt x="148563" y="12213"/>
                  </a:lnTo>
                  <a:lnTo>
                    <a:pt x="148396" y="11934"/>
                  </a:lnTo>
                  <a:lnTo>
                    <a:pt x="148117" y="11767"/>
                  </a:lnTo>
                  <a:lnTo>
                    <a:pt x="147950" y="11711"/>
                  </a:lnTo>
                  <a:close/>
                  <a:moveTo>
                    <a:pt x="152746" y="11711"/>
                  </a:moveTo>
                  <a:lnTo>
                    <a:pt x="152578" y="11767"/>
                  </a:lnTo>
                  <a:lnTo>
                    <a:pt x="152300" y="11934"/>
                  </a:lnTo>
                  <a:lnTo>
                    <a:pt x="152132" y="12213"/>
                  </a:lnTo>
                  <a:lnTo>
                    <a:pt x="152077" y="12324"/>
                  </a:lnTo>
                  <a:lnTo>
                    <a:pt x="152077" y="12492"/>
                  </a:lnTo>
                  <a:lnTo>
                    <a:pt x="152077" y="12659"/>
                  </a:lnTo>
                  <a:lnTo>
                    <a:pt x="152132" y="12826"/>
                  </a:lnTo>
                  <a:lnTo>
                    <a:pt x="152300" y="13105"/>
                  </a:lnTo>
                  <a:lnTo>
                    <a:pt x="152578" y="13272"/>
                  </a:lnTo>
                  <a:lnTo>
                    <a:pt x="152746" y="13328"/>
                  </a:lnTo>
                  <a:lnTo>
                    <a:pt x="153080" y="13328"/>
                  </a:lnTo>
                  <a:lnTo>
                    <a:pt x="153192" y="13272"/>
                  </a:lnTo>
                  <a:lnTo>
                    <a:pt x="153471" y="13105"/>
                  </a:lnTo>
                  <a:lnTo>
                    <a:pt x="153638" y="12826"/>
                  </a:lnTo>
                  <a:lnTo>
                    <a:pt x="153694" y="12659"/>
                  </a:lnTo>
                  <a:lnTo>
                    <a:pt x="153694" y="12492"/>
                  </a:lnTo>
                  <a:lnTo>
                    <a:pt x="153694" y="12324"/>
                  </a:lnTo>
                  <a:lnTo>
                    <a:pt x="153638" y="12213"/>
                  </a:lnTo>
                  <a:lnTo>
                    <a:pt x="153471" y="11934"/>
                  </a:lnTo>
                  <a:lnTo>
                    <a:pt x="153192" y="11767"/>
                  </a:lnTo>
                  <a:lnTo>
                    <a:pt x="153080" y="11711"/>
                  </a:lnTo>
                  <a:close/>
                  <a:moveTo>
                    <a:pt x="157821" y="11711"/>
                  </a:moveTo>
                  <a:lnTo>
                    <a:pt x="157653" y="11767"/>
                  </a:lnTo>
                  <a:lnTo>
                    <a:pt x="157374" y="11934"/>
                  </a:lnTo>
                  <a:lnTo>
                    <a:pt x="157207" y="12213"/>
                  </a:lnTo>
                  <a:lnTo>
                    <a:pt x="157151" y="12324"/>
                  </a:lnTo>
                  <a:lnTo>
                    <a:pt x="157151" y="12492"/>
                  </a:lnTo>
                  <a:lnTo>
                    <a:pt x="157151" y="12659"/>
                  </a:lnTo>
                  <a:lnTo>
                    <a:pt x="157207" y="12826"/>
                  </a:lnTo>
                  <a:lnTo>
                    <a:pt x="157374" y="13105"/>
                  </a:lnTo>
                  <a:lnTo>
                    <a:pt x="157653" y="13272"/>
                  </a:lnTo>
                  <a:lnTo>
                    <a:pt x="157821" y="13328"/>
                  </a:lnTo>
                  <a:lnTo>
                    <a:pt x="158155" y="13328"/>
                  </a:lnTo>
                  <a:lnTo>
                    <a:pt x="158322" y="13272"/>
                  </a:lnTo>
                  <a:lnTo>
                    <a:pt x="158546" y="13105"/>
                  </a:lnTo>
                  <a:lnTo>
                    <a:pt x="158713" y="12826"/>
                  </a:lnTo>
                  <a:lnTo>
                    <a:pt x="158769" y="12659"/>
                  </a:lnTo>
                  <a:lnTo>
                    <a:pt x="158824" y="12492"/>
                  </a:lnTo>
                  <a:lnTo>
                    <a:pt x="158769" y="12324"/>
                  </a:lnTo>
                  <a:lnTo>
                    <a:pt x="158713" y="12213"/>
                  </a:lnTo>
                  <a:lnTo>
                    <a:pt x="158546" y="11934"/>
                  </a:lnTo>
                  <a:lnTo>
                    <a:pt x="158322" y="11767"/>
                  </a:lnTo>
                  <a:lnTo>
                    <a:pt x="158155" y="11711"/>
                  </a:lnTo>
                  <a:close/>
                  <a:moveTo>
                    <a:pt x="167859" y="11711"/>
                  </a:moveTo>
                  <a:lnTo>
                    <a:pt x="167691" y="11767"/>
                  </a:lnTo>
                  <a:lnTo>
                    <a:pt x="167412" y="11934"/>
                  </a:lnTo>
                  <a:lnTo>
                    <a:pt x="167245" y="12213"/>
                  </a:lnTo>
                  <a:lnTo>
                    <a:pt x="167189" y="12324"/>
                  </a:lnTo>
                  <a:lnTo>
                    <a:pt x="167189" y="12492"/>
                  </a:lnTo>
                  <a:lnTo>
                    <a:pt x="167189" y="12659"/>
                  </a:lnTo>
                  <a:lnTo>
                    <a:pt x="167245" y="12826"/>
                  </a:lnTo>
                  <a:lnTo>
                    <a:pt x="167412" y="13105"/>
                  </a:lnTo>
                  <a:lnTo>
                    <a:pt x="167691" y="13272"/>
                  </a:lnTo>
                  <a:lnTo>
                    <a:pt x="167859" y="13328"/>
                  </a:lnTo>
                  <a:lnTo>
                    <a:pt x="168193" y="13328"/>
                  </a:lnTo>
                  <a:lnTo>
                    <a:pt x="168361" y="13272"/>
                  </a:lnTo>
                  <a:lnTo>
                    <a:pt x="168584" y="13105"/>
                  </a:lnTo>
                  <a:lnTo>
                    <a:pt x="168751" y="12826"/>
                  </a:lnTo>
                  <a:lnTo>
                    <a:pt x="168807" y="12659"/>
                  </a:lnTo>
                  <a:lnTo>
                    <a:pt x="168862" y="12492"/>
                  </a:lnTo>
                  <a:lnTo>
                    <a:pt x="168807" y="12324"/>
                  </a:lnTo>
                  <a:lnTo>
                    <a:pt x="168751" y="12213"/>
                  </a:lnTo>
                  <a:lnTo>
                    <a:pt x="168584" y="11934"/>
                  </a:lnTo>
                  <a:lnTo>
                    <a:pt x="168361" y="11767"/>
                  </a:lnTo>
                  <a:lnTo>
                    <a:pt x="168193" y="11711"/>
                  </a:lnTo>
                  <a:close/>
                  <a:moveTo>
                    <a:pt x="176279" y="11711"/>
                  </a:moveTo>
                  <a:lnTo>
                    <a:pt x="176112" y="11767"/>
                  </a:lnTo>
                  <a:lnTo>
                    <a:pt x="175889" y="11934"/>
                  </a:lnTo>
                  <a:lnTo>
                    <a:pt x="175666" y="12213"/>
                  </a:lnTo>
                  <a:lnTo>
                    <a:pt x="175666" y="12324"/>
                  </a:lnTo>
                  <a:lnTo>
                    <a:pt x="175610" y="12492"/>
                  </a:lnTo>
                  <a:lnTo>
                    <a:pt x="175666" y="12659"/>
                  </a:lnTo>
                  <a:lnTo>
                    <a:pt x="175666" y="12826"/>
                  </a:lnTo>
                  <a:lnTo>
                    <a:pt x="175889" y="13105"/>
                  </a:lnTo>
                  <a:lnTo>
                    <a:pt x="176112" y="13272"/>
                  </a:lnTo>
                  <a:lnTo>
                    <a:pt x="176279" y="13328"/>
                  </a:lnTo>
                  <a:lnTo>
                    <a:pt x="176614" y="13328"/>
                  </a:lnTo>
                  <a:lnTo>
                    <a:pt x="176781" y="13272"/>
                  </a:lnTo>
                  <a:lnTo>
                    <a:pt x="177060" y="13105"/>
                  </a:lnTo>
                  <a:lnTo>
                    <a:pt x="177227" y="12826"/>
                  </a:lnTo>
                  <a:lnTo>
                    <a:pt x="177283" y="12659"/>
                  </a:lnTo>
                  <a:lnTo>
                    <a:pt x="177283" y="12492"/>
                  </a:lnTo>
                  <a:lnTo>
                    <a:pt x="177283" y="12324"/>
                  </a:lnTo>
                  <a:lnTo>
                    <a:pt x="177227" y="12213"/>
                  </a:lnTo>
                  <a:lnTo>
                    <a:pt x="177060" y="11934"/>
                  </a:lnTo>
                  <a:lnTo>
                    <a:pt x="176781" y="11767"/>
                  </a:lnTo>
                  <a:lnTo>
                    <a:pt x="176614" y="11711"/>
                  </a:lnTo>
                  <a:close/>
                  <a:moveTo>
                    <a:pt x="186429" y="11711"/>
                  </a:moveTo>
                  <a:lnTo>
                    <a:pt x="186317" y="11767"/>
                  </a:lnTo>
                  <a:lnTo>
                    <a:pt x="186039" y="11934"/>
                  </a:lnTo>
                  <a:lnTo>
                    <a:pt x="185871" y="12213"/>
                  </a:lnTo>
                  <a:lnTo>
                    <a:pt x="185816" y="12324"/>
                  </a:lnTo>
                  <a:lnTo>
                    <a:pt x="185760" y="12492"/>
                  </a:lnTo>
                  <a:lnTo>
                    <a:pt x="185816" y="12659"/>
                  </a:lnTo>
                  <a:lnTo>
                    <a:pt x="185871" y="12826"/>
                  </a:lnTo>
                  <a:lnTo>
                    <a:pt x="186039" y="13105"/>
                  </a:lnTo>
                  <a:lnTo>
                    <a:pt x="186317" y="13272"/>
                  </a:lnTo>
                  <a:lnTo>
                    <a:pt x="186429" y="13328"/>
                  </a:lnTo>
                  <a:lnTo>
                    <a:pt x="186764" y="13328"/>
                  </a:lnTo>
                  <a:lnTo>
                    <a:pt x="186931" y="13272"/>
                  </a:lnTo>
                  <a:lnTo>
                    <a:pt x="187210" y="13105"/>
                  </a:lnTo>
                  <a:lnTo>
                    <a:pt x="187377" y="12826"/>
                  </a:lnTo>
                  <a:lnTo>
                    <a:pt x="187433" y="12659"/>
                  </a:lnTo>
                  <a:lnTo>
                    <a:pt x="187433" y="12492"/>
                  </a:lnTo>
                  <a:lnTo>
                    <a:pt x="187433" y="12324"/>
                  </a:lnTo>
                  <a:lnTo>
                    <a:pt x="187377" y="12213"/>
                  </a:lnTo>
                  <a:lnTo>
                    <a:pt x="187210" y="11934"/>
                  </a:lnTo>
                  <a:lnTo>
                    <a:pt x="186931" y="11767"/>
                  </a:lnTo>
                  <a:lnTo>
                    <a:pt x="186764" y="11711"/>
                  </a:lnTo>
                  <a:close/>
                  <a:moveTo>
                    <a:pt x="194794" y="11711"/>
                  </a:moveTo>
                  <a:lnTo>
                    <a:pt x="194683" y="11767"/>
                  </a:lnTo>
                  <a:lnTo>
                    <a:pt x="194404" y="11934"/>
                  </a:lnTo>
                  <a:lnTo>
                    <a:pt x="194236" y="12213"/>
                  </a:lnTo>
                  <a:lnTo>
                    <a:pt x="194181" y="12324"/>
                  </a:lnTo>
                  <a:lnTo>
                    <a:pt x="194125" y="12492"/>
                  </a:lnTo>
                  <a:lnTo>
                    <a:pt x="194181" y="12659"/>
                  </a:lnTo>
                  <a:lnTo>
                    <a:pt x="194236" y="12826"/>
                  </a:lnTo>
                  <a:lnTo>
                    <a:pt x="194404" y="13105"/>
                  </a:lnTo>
                  <a:lnTo>
                    <a:pt x="194683" y="13272"/>
                  </a:lnTo>
                  <a:lnTo>
                    <a:pt x="194794" y="13328"/>
                  </a:lnTo>
                  <a:lnTo>
                    <a:pt x="195129" y="13328"/>
                  </a:lnTo>
                  <a:lnTo>
                    <a:pt x="195296" y="13272"/>
                  </a:lnTo>
                  <a:lnTo>
                    <a:pt x="195575" y="13105"/>
                  </a:lnTo>
                  <a:lnTo>
                    <a:pt x="195742" y="12826"/>
                  </a:lnTo>
                  <a:lnTo>
                    <a:pt x="195798" y="12659"/>
                  </a:lnTo>
                  <a:lnTo>
                    <a:pt x="195798" y="12492"/>
                  </a:lnTo>
                  <a:lnTo>
                    <a:pt x="195798" y="12324"/>
                  </a:lnTo>
                  <a:lnTo>
                    <a:pt x="195742" y="12213"/>
                  </a:lnTo>
                  <a:lnTo>
                    <a:pt x="195575" y="11934"/>
                  </a:lnTo>
                  <a:lnTo>
                    <a:pt x="195296" y="11767"/>
                  </a:lnTo>
                  <a:lnTo>
                    <a:pt x="195129" y="11711"/>
                  </a:lnTo>
                  <a:close/>
                  <a:moveTo>
                    <a:pt x="204888" y="11711"/>
                  </a:moveTo>
                  <a:lnTo>
                    <a:pt x="204776" y="11767"/>
                  </a:lnTo>
                  <a:lnTo>
                    <a:pt x="204498" y="11934"/>
                  </a:lnTo>
                  <a:lnTo>
                    <a:pt x="204330" y="12213"/>
                  </a:lnTo>
                  <a:lnTo>
                    <a:pt x="204274" y="12324"/>
                  </a:lnTo>
                  <a:lnTo>
                    <a:pt x="204274" y="12492"/>
                  </a:lnTo>
                  <a:lnTo>
                    <a:pt x="204274" y="12659"/>
                  </a:lnTo>
                  <a:lnTo>
                    <a:pt x="204330" y="12826"/>
                  </a:lnTo>
                  <a:lnTo>
                    <a:pt x="204498" y="13105"/>
                  </a:lnTo>
                  <a:lnTo>
                    <a:pt x="204776" y="13272"/>
                  </a:lnTo>
                  <a:lnTo>
                    <a:pt x="204888" y="13328"/>
                  </a:lnTo>
                  <a:lnTo>
                    <a:pt x="205222" y="13328"/>
                  </a:lnTo>
                  <a:lnTo>
                    <a:pt x="205390" y="13272"/>
                  </a:lnTo>
                  <a:lnTo>
                    <a:pt x="205669" y="13105"/>
                  </a:lnTo>
                  <a:lnTo>
                    <a:pt x="205836" y="12826"/>
                  </a:lnTo>
                  <a:lnTo>
                    <a:pt x="205892" y="12659"/>
                  </a:lnTo>
                  <a:lnTo>
                    <a:pt x="205892" y="12492"/>
                  </a:lnTo>
                  <a:lnTo>
                    <a:pt x="205892" y="12324"/>
                  </a:lnTo>
                  <a:lnTo>
                    <a:pt x="205836" y="12213"/>
                  </a:lnTo>
                  <a:lnTo>
                    <a:pt x="205669" y="11934"/>
                  </a:lnTo>
                  <a:lnTo>
                    <a:pt x="205390" y="11767"/>
                  </a:lnTo>
                  <a:lnTo>
                    <a:pt x="205222" y="11711"/>
                  </a:lnTo>
                  <a:close/>
                  <a:moveTo>
                    <a:pt x="208290" y="11711"/>
                  </a:moveTo>
                  <a:lnTo>
                    <a:pt x="208122" y="11767"/>
                  </a:lnTo>
                  <a:lnTo>
                    <a:pt x="207844" y="11934"/>
                  </a:lnTo>
                  <a:lnTo>
                    <a:pt x="207676" y="12213"/>
                  </a:lnTo>
                  <a:lnTo>
                    <a:pt x="207620" y="12324"/>
                  </a:lnTo>
                  <a:lnTo>
                    <a:pt x="207620" y="12492"/>
                  </a:lnTo>
                  <a:lnTo>
                    <a:pt x="207620" y="12659"/>
                  </a:lnTo>
                  <a:lnTo>
                    <a:pt x="207676" y="12826"/>
                  </a:lnTo>
                  <a:lnTo>
                    <a:pt x="207844" y="13105"/>
                  </a:lnTo>
                  <a:lnTo>
                    <a:pt x="208122" y="13272"/>
                  </a:lnTo>
                  <a:lnTo>
                    <a:pt x="208290" y="13328"/>
                  </a:lnTo>
                  <a:lnTo>
                    <a:pt x="208624" y="13328"/>
                  </a:lnTo>
                  <a:lnTo>
                    <a:pt x="208792" y="13272"/>
                  </a:lnTo>
                  <a:lnTo>
                    <a:pt x="209015" y="13105"/>
                  </a:lnTo>
                  <a:lnTo>
                    <a:pt x="209182" y="12826"/>
                  </a:lnTo>
                  <a:lnTo>
                    <a:pt x="209238" y="12659"/>
                  </a:lnTo>
                  <a:lnTo>
                    <a:pt x="209293" y="12492"/>
                  </a:lnTo>
                  <a:lnTo>
                    <a:pt x="209238" y="12324"/>
                  </a:lnTo>
                  <a:lnTo>
                    <a:pt x="209182" y="12213"/>
                  </a:lnTo>
                  <a:lnTo>
                    <a:pt x="209015" y="11934"/>
                  </a:lnTo>
                  <a:lnTo>
                    <a:pt x="208792" y="11767"/>
                  </a:lnTo>
                  <a:lnTo>
                    <a:pt x="208624" y="11711"/>
                  </a:lnTo>
                  <a:close/>
                  <a:moveTo>
                    <a:pt x="211636" y="11711"/>
                  </a:moveTo>
                  <a:lnTo>
                    <a:pt x="211468" y="11767"/>
                  </a:lnTo>
                  <a:lnTo>
                    <a:pt x="211245" y="11934"/>
                  </a:lnTo>
                  <a:lnTo>
                    <a:pt x="211022" y="12213"/>
                  </a:lnTo>
                  <a:lnTo>
                    <a:pt x="211022" y="12324"/>
                  </a:lnTo>
                  <a:lnTo>
                    <a:pt x="210966" y="12492"/>
                  </a:lnTo>
                  <a:lnTo>
                    <a:pt x="211022" y="12659"/>
                  </a:lnTo>
                  <a:lnTo>
                    <a:pt x="211022" y="12826"/>
                  </a:lnTo>
                  <a:lnTo>
                    <a:pt x="211245" y="13105"/>
                  </a:lnTo>
                  <a:lnTo>
                    <a:pt x="211468" y="13272"/>
                  </a:lnTo>
                  <a:lnTo>
                    <a:pt x="211636" y="13328"/>
                  </a:lnTo>
                  <a:lnTo>
                    <a:pt x="211970" y="13328"/>
                  </a:lnTo>
                  <a:lnTo>
                    <a:pt x="212138" y="13272"/>
                  </a:lnTo>
                  <a:lnTo>
                    <a:pt x="212416" y="13105"/>
                  </a:lnTo>
                  <a:lnTo>
                    <a:pt x="212584" y="12826"/>
                  </a:lnTo>
                  <a:lnTo>
                    <a:pt x="212639" y="12659"/>
                  </a:lnTo>
                  <a:lnTo>
                    <a:pt x="212639" y="12492"/>
                  </a:lnTo>
                  <a:lnTo>
                    <a:pt x="212639" y="12324"/>
                  </a:lnTo>
                  <a:lnTo>
                    <a:pt x="212584" y="12213"/>
                  </a:lnTo>
                  <a:lnTo>
                    <a:pt x="212416" y="11934"/>
                  </a:lnTo>
                  <a:lnTo>
                    <a:pt x="212138" y="11767"/>
                  </a:lnTo>
                  <a:lnTo>
                    <a:pt x="211970" y="11711"/>
                  </a:lnTo>
                  <a:close/>
                  <a:moveTo>
                    <a:pt x="216710" y="11711"/>
                  </a:moveTo>
                  <a:lnTo>
                    <a:pt x="216543" y="11767"/>
                  </a:lnTo>
                  <a:lnTo>
                    <a:pt x="216320" y="11934"/>
                  </a:lnTo>
                  <a:lnTo>
                    <a:pt x="216097" y="12213"/>
                  </a:lnTo>
                  <a:lnTo>
                    <a:pt x="216097" y="12324"/>
                  </a:lnTo>
                  <a:lnTo>
                    <a:pt x="216041" y="12492"/>
                  </a:lnTo>
                  <a:lnTo>
                    <a:pt x="216097" y="12659"/>
                  </a:lnTo>
                  <a:lnTo>
                    <a:pt x="216097" y="12826"/>
                  </a:lnTo>
                  <a:lnTo>
                    <a:pt x="216320" y="13105"/>
                  </a:lnTo>
                  <a:lnTo>
                    <a:pt x="216543" y="13272"/>
                  </a:lnTo>
                  <a:lnTo>
                    <a:pt x="216710" y="13328"/>
                  </a:lnTo>
                  <a:lnTo>
                    <a:pt x="217045" y="13328"/>
                  </a:lnTo>
                  <a:lnTo>
                    <a:pt x="217212" y="13272"/>
                  </a:lnTo>
                  <a:lnTo>
                    <a:pt x="217491" y="13105"/>
                  </a:lnTo>
                  <a:lnTo>
                    <a:pt x="217659" y="12826"/>
                  </a:lnTo>
                  <a:lnTo>
                    <a:pt x="217714" y="12659"/>
                  </a:lnTo>
                  <a:lnTo>
                    <a:pt x="217714" y="12492"/>
                  </a:lnTo>
                  <a:lnTo>
                    <a:pt x="217714" y="12324"/>
                  </a:lnTo>
                  <a:lnTo>
                    <a:pt x="217659" y="12213"/>
                  </a:lnTo>
                  <a:lnTo>
                    <a:pt x="217491" y="11934"/>
                  </a:lnTo>
                  <a:lnTo>
                    <a:pt x="217212" y="11767"/>
                  </a:lnTo>
                  <a:lnTo>
                    <a:pt x="217045" y="11711"/>
                  </a:lnTo>
                  <a:close/>
                  <a:moveTo>
                    <a:pt x="220057" y="11711"/>
                  </a:moveTo>
                  <a:lnTo>
                    <a:pt x="219889" y="11767"/>
                  </a:lnTo>
                  <a:lnTo>
                    <a:pt x="219610" y="11934"/>
                  </a:lnTo>
                  <a:lnTo>
                    <a:pt x="219443" y="12213"/>
                  </a:lnTo>
                  <a:lnTo>
                    <a:pt x="219387" y="12324"/>
                  </a:lnTo>
                  <a:lnTo>
                    <a:pt x="219387" y="12492"/>
                  </a:lnTo>
                  <a:lnTo>
                    <a:pt x="219387" y="12659"/>
                  </a:lnTo>
                  <a:lnTo>
                    <a:pt x="219443" y="12826"/>
                  </a:lnTo>
                  <a:lnTo>
                    <a:pt x="219610" y="13105"/>
                  </a:lnTo>
                  <a:lnTo>
                    <a:pt x="219889" y="13272"/>
                  </a:lnTo>
                  <a:lnTo>
                    <a:pt x="220057" y="13328"/>
                  </a:lnTo>
                  <a:lnTo>
                    <a:pt x="220391" y="13328"/>
                  </a:lnTo>
                  <a:lnTo>
                    <a:pt x="220558" y="13272"/>
                  </a:lnTo>
                  <a:lnTo>
                    <a:pt x="220781" y="13105"/>
                  </a:lnTo>
                  <a:lnTo>
                    <a:pt x="221005" y="12826"/>
                  </a:lnTo>
                  <a:lnTo>
                    <a:pt x="221005" y="12659"/>
                  </a:lnTo>
                  <a:lnTo>
                    <a:pt x="221060" y="12492"/>
                  </a:lnTo>
                  <a:lnTo>
                    <a:pt x="221005" y="12324"/>
                  </a:lnTo>
                  <a:lnTo>
                    <a:pt x="221005" y="12213"/>
                  </a:lnTo>
                  <a:lnTo>
                    <a:pt x="220781" y="11934"/>
                  </a:lnTo>
                  <a:lnTo>
                    <a:pt x="220558" y="11767"/>
                  </a:lnTo>
                  <a:lnTo>
                    <a:pt x="220391" y="11711"/>
                  </a:lnTo>
                  <a:close/>
                  <a:moveTo>
                    <a:pt x="231823" y="11711"/>
                  </a:moveTo>
                  <a:lnTo>
                    <a:pt x="231656" y="11767"/>
                  </a:lnTo>
                  <a:lnTo>
                    <a:pt x="231377" y="11934"/>
                  </a:lnTo>
                  <a:lnTo>
                    <a:pt x="231210" y="12213"/>
                  </a:lnTo>
                  <a:lnTo>
                    <a:pt x="231154" y="12324"/>
                  </a:lnTo>
                  <a:lnTo>
                    <a:pt x="231154" y="12492"/>
                  </a:lnTo>
                  <a:lnTo>
                    <a:pt x="231154" y="12659"/>
                  </a:lnTo>
                  <a:lnTo>
                    <a:pt x="231210" y="12826"/>
                  </a:lnTo>
                  <a:lnTo>
                    <a:pt x="231377" y="13105"/>
                  </a:lnTo>
                  <a:lnTo>
                    <a:pt x="231656" y="13272"/>
                  </a:lnTo>
                  <a:lnTo>
                    <a:pt x="231823" y="13328"/>
                  </a:lnTo>
                  <a:lnTo>
                    <a:pt x="232158" y="13328"/>
                  </a:lnTo>
                  <a:lnTo>
                    <a:pt x="232269" y="13272"/>
                  </a:lnTo>
                  <a:lnTo>
                    <a:pt x="232548" y="13105"/>
                  </a:lnTo>
                  <a:lnTo>
                    <a:pt x="232716" y="12826"/>
                  </a:lnTo>
                  <a:lnTo>
                    <a:pt x="232771" y="12659"/>
                  </a:lnTo>
                  <a:lnTo>
                    <a:pt x="232771" y="12492"/>
                  </a:lnTo>
                  <a:lnTo>
                    <a:pt x="232771" y="12324"/>
                  </a:lnTo>
                  <a:lnTo>
                    <a:pt x="232716" y="12213"/>
                  </a:lnTo>
                  <a:lnTo>
                    <a:pt x="232548" y="11934"/>
                  </a:lnTo>
                  <a:lnTo>
                    <a:pt x="232269" y="11767"/>
                  </a:lnTo>
                  <a:lnTo>
                    <a:pt x="232158" y="11711"/>
                  </a:lnTo>
                  <a:close/>
                  <a:moveTo>
                    <a:pt x="240133" y="11711"/>
                  </a:moveTo>
                  <a:lnTo>
                    <a:pt x="239965" y="11767"/>
                  </a:lnTo>
                  <a:lnTo>
                    <a:pt x="239742" y="11934"/>
                  </a:lnTo>
                  <a:lnTo>
                    <a:pt x="239519" y="12213"/>
                  </a:lnTo>
                  <a:lnTo>
                    <a:pt x="239519" y="12324"/>
                  </a:lnTo>
                  <a:lnTo>
                    <a:pt x="239463" y="12492"/>
                  </a:lnTo>
                  <a:lnTo>
                    <a:pt x="239519" y="12659"/>
                  </a:lnTo>
                  <a:lnTo>
                    <a:pt x="239519" y="12826"/>
                  </a:lnTo>
                  <a:lnTo>
                    <a:pt x="239742" y="13105"/>
                  </a:lnTo>
                  <a:lnTo>
                    <a:pt x="239965" y="13272"/>
                  </a:lnTo>
                  <a:lnTo>
                    <a:pt x="240133" y="13328"/>
                  </a:lnTo>
                  <a:lnTo>
                    <a:pt x="240467" y="13328"/>
                  </a:lnTo>
                  <a:lnTo>
                    <a:pt x="240635" y="13272"/>
                  </a:lnTo>
                  <a:lnTo>
                    <a:pt x="240913" y="13105"/>
                  </a:lnTo>
                  <a:lnTo>
                    <a:pt x="241081" y="12826"/>
                  </a:lnTo>
                  <a:lnTo>
                    <a:pt x="241136" y="12659"/>
                  </a:lnTo>
                  <a:lnTo>
                    <a:pt x="241136" y="12492"/>
                  </a:lnTo>
                  <a:lnTo>
                    <a:pt x="241136" y="12324"/>
                  </a:lnTo>
                  <a:lnTo>
                    <a:pt x="241081" y="12213"/>
                  </a:lnTo>
                  <a:lnTo>
                    <a:pt x="240913" y="11934"/>
                  </a:lnTo>
                  <a:lnTo>
                    <a:pt x="240635" y="11767"/>
                  </a:lnTo>
                  <a:lnTo>
                    <a:pt x="240467" y="11711"/>
                  </a:lnTo>
                  <a:close/>
                  <a:moveTo>
                    <a:pt x="243479" y="11711"/>
                  </a:moveTo>
                  <a:lnTo>
                    <a:pt x="243311" y="11767"/>
                  </a:lnTo>
                  <a:lnTo>
                    <a:pt x="243033" y="11934"/>
                  </a:lnTo>
                  <a:lnTo>
                    <a:pt x="242865" y="12213"/>
                  </a:lnTo>
                  <a:lnTo>
                    <a:pt x="242809" y="12324"/>
                  </a:lnTo>
                  <a:lnTo>
                    <a:pt x="242809" y="12492"/>
                  </a:lnTo>
                  <a:lnTo>
                    <a:pt x="242809" y="12659"/>
                  </a:lnTo>
                  <a:lnTo>
                    <a:pt x="242865" y="12826"/>
                  </a:lnTo>
                  <a:lnTo>
                    <a:pt x="243033" y="13105"/>
                  </a:lnTo>
                  <a:lnTo>
                    <a:pt x="243311" y="13272"/>
                  </a:lnTo>
                  <a:lnTo>
                    <a:pt x="243479" y="13328"/>
                  </a:lnTo>
                  <a:lnTo>
                    <a:pt x="243813" y="13328"/>
                  </a:lnTo>
                  <a:lnTo>
                    <a:pt x="243925" y="13272"/>
                  </a:lnTo>
                  <a:lnTo>
                    <a:pt x="244204" y="13105"/>
                  </a:lnTo>
                  <a:lnTo>
                    <a:pt x="244371" y="12826"/>
                  </a:lnTo>
                  <a:lnTo>
                    <a:pt x="244427" y="12659"/>
                  </a:lnTo>
                  <a:lnTo>
                    <a:pt x="244427" y="12492"/>
                  </a:lnTo>
                  <a:lnTo>
                    <a:pt x="244427" y="12324"/>
                  </a:lnTo>
                  <a:lnTo>
                    <a:pt x="244371" y="12213"/>
                  </a:lnTo>
                  <a:lnTo>
                    <a:pt x="244204" y="11934"/>
                  </a:lnTo>
                  <a:lnTo>
                    <a:pt x="243925" y="11767"/>
                  </a:lnTo>
                  <a:lnTo>
                    <a:pt x="243813" y="11711"/>
                  </a:lnTo>
                  <a:close/>
                  <a:moveTo>
                    <a:pt x="248553" y="11711"/>
                  </a:moveTo>
                  <a:lnTo>
                    <a:pt x="248386" y="11767"/>
                  </a:lnTo>
                  <a:lnTo>
                    <a:pt x="248107" y="11934"/>
                  </a:lnTo>
                  <a:lnTo>
                    <a:pt x="247940" y="12213"/>
                  </a:lnTo>
                  <a:lnTo>
                    <a:pt x="247884" y="12324"/>
                  </a:lnTo>
                  <a:lnTo>
                    <a:pt x="247884" y="12492"/>
                  </a:lnTo>
                  <a:lnTo>
                    <a:pt x="247884" y="12659"/>
                  </a:lnTo>
                  <a:lnTo>
                    <a:pt x="247940" y="12826"/>
                  </a:lnTo>
                  <a:lnTo>
                    <a:pt x="248107" y="13105"/>
                  </a:lnTo>
                  <a:lnTo>
                    <a:pt x="248386" y="13272"/>
                  </a:lnTo>
                  <a:lnTo>
                    <a:pt x="248553" y="13328"/>
                  </a:lnTo>
                  <a:lnTo>
                    <a:pt x="248888" y="13328"/>
                  </a:lnTo>
                  <a:lnTo>
                    <a:pt x="249055" y="13272"/>
                  </a:lnTo>
                  <a:lnTo>
                    <a:pt x="249278" y="13105"/>
                  </a:lnTo>
                  <a:lnTo>
                    <a:pt x="249446" y="12826"/>
                  </a:lnTo>
                  <a:lnTo>
                    <a:pt x="249501" y="12659"/>
                  </a:lnTo>
                  <a:lnTo>
                    <a:pt x="249557" y="12492"/>
                  </a:lnTo>
                  <a:lnTo>
                    <a:pt x="249501" y="12324"/>
                  </a:lnTo>
                  <a:lnTo>
                    <a:pt x="249446" y="12213"/>
                  </a:lnTo>
                  <a:lnTo>
                    <a:pt x="249278" y="11934"/>
                  </a:lnTo>
                  <a:lnTo>
                    <a:pt x="249055" y="11767"/>
                  </a:lnTo>
                  <a:lnTo>
                    <a:pt x="248888" y="11711"/>
                  </a:lnTo>
                  <a:close/>
                  <a:moveTo>
                    <a:pt x="253628" y="11711"/>
                  </a:moveTo>
                  <a:lnTo>
                    <a:pt x="253461" y="11767"/>
                  </a:lnTo>
                  <a:lnTo>
                    <a:pt x="253182" y="11934"/>
                  </a:lnTo>
                  <a:lnTo>
                    <a:pt x="253015" y="12213"/>
                  </a:lnTo>
                  <a:lnTo>
                    <a:pt x="252959" y="12324"/>
                  </a:lnTo>
                  <a:lnTo>
                    <a:pt x="252959" y="12492"/>
                  </a:lnTo>
                  <a:lnTo>
                    <a:pt x="252959" y="12659"/>
                  </a:lnTo>
                  <a:lnTo>
                    <a:pt x="253015" y="12826"/>
                  </a:lnTo>
                  <a:lnTo>
                    <a:pt x="253182" y="13105"/>
                  </a:lnTo>
                  <a:lnTo>
                    <a:pt x="253461" y="13272"/>
                  </a:lnTo>
                  <a:lnTo>
                    <a:pt x="253628" y="13328"/>
                  </a:lnTo>
                  <a:lnTo>
                    <a:pt x="253963" y="13328"/>
                  </a:lnTo>
                  <a:lnTo>
                    <a:pt x="254130" y="13272"/>
                  </a:lnTo>
                  <a:lnTo>
                    <a:pt x="254353" y="13105"/>
                  </a:lnTo>
                  <a:lnTo>
                    <a:pt x="254576" y="12826"/>
                  </a:lnTo>
                  <a:lnTo>
                    <a:pt x="254576" y="12659"/>
                  </a:lnTo>
                  <a:lnTo>
                    <a:pt x="254632" y="12492"/>
                  </a:lnTo>
                  <a:lnTo>
                    <a:pt x="254576" y="12324"/>
                  </a:lnTo>
                  <a:lnTo>
                    <a:pt x="254576" y="12213"/>
                  </a:lnTo>
                  <a:lnTo>
                    <a:pt x="254353" y="11934"/>
                  </a:lnTo>
                  <a:lnTo>
                    <a:pt x="254130" y="11767"/>
                  </a:lnTo>
                  <a:lnTo>
                    <a:pt x="253963" y="11711"/>
                  </a:lnTo>
                  <a:close/>
                  <a:moveTo>
                    <a:pt x="263666" y="11711"/>
                  </a:moveTo>
                  <a:lnTo>
                    <a:pt x="263499" y="11767"/>
                  </a:lnTo>
                  <a:lnTo>
                    <a:pt x="263220" y="11934"/>
                  </a:lnTo>
                  <a:lnTo>
                    <a:pt x="263053" y="12213"/>
                  </a:lnTo>
                  <a:lnTo>
                    <a:pt x="262997" y="12324"/>
                  </a:lnTo>
                  <a:lnTo>
                    <a:pt x="262997" y="12492"/>
                  </a:lnTo>
                  <a:lnTo>
                    <a:pt x="262997" y="12659"/>
                  </a:lnTo>
                  <a:lnTo>
                    <a:pt x="263053" y="12826"/>
                  </a:lnTo>
                  <a:lnTo>
                    <a:pt x="263220" y="13105"/>
                  </a:lnTo>
                  <a:lnTo>
                    <a:pt x="263499" y="13272"/>
                  </a:lnTo>
                  <a:lnTo>
                    <a:pt x="263666" y="13328"/>
                  </a:lnTo>
                  <a:lnTo>
                    <a:pt x="264001" y="13328"/>
                  </a:lnTo>
                  <a:lnTo>
                    <a:pt x="264168" y="13272"/>
                  </a:lnTo>
                  <a:lnTo>
                    <a:pt x="264391" y="13105"/>
                  </a:lnTo>
                  <a:lnTo>
                    <a:pt x="264614" y="12826"/>
                  </a:lnTo>
                  <a:lnTo>
                    <a:pt x="264670" y="12659"/>
                  </a:lnTo>
                  <a:lnTo>
                    <a:pt x="264670" y="12492"/>
                  </a:lnTo>
                  <a:lnTo>
                    <a:pt x="264670" y="12324"/>
                  </a:lnTo>
                  <a:lnTo>
                    <a:pt x="264614" y="12213"/>
                  </a:lnTo>
                  <a:lnTo>
                    <a:pt x="264391" y="11934"/>
                  </a:lnTo>
                  <a:lnTo>
                    <a:pt x="264168" y="11767"/>
                  </a:lnTo>
                  <a:lnTo>
                    <a:pt x="264001" y="11711"/>
                  </a:lnTo>
                  <a:close/>
                  <a:moveTo>
                    <a:pt x="272087" y="11711"/>
                  </a:moveTo>
                  <a:lnTo>
                    <a:pt x="271920" y="11767"/>
                  </a:lnTo>
                  <a:lnTo>
                    <a:pt x="271697" y="11934"/>
                  </a:lnTo>
                  <a:lnTo>
                    <a:pt x="271529" y="12213"/>
                  </a:lnTo>
                  <a:lnTo>
                    <a:pt x="271474" y="12324"/>
                  </a:lnTo>
                  <a:lnTo>
                    <a:pt x="271418" y="12492"/>
                  </a:lnTo>
                  <a:lnTo>
                    <a:pt x="271474" y="12659"/>
                  </a:lnTo>
                  <a:lnTo>
                    <a:pt x="271529" y="12826"/>
                  </a:lnTo>
                  <a:lnTo>
                    <a:pt x="271697" y="13105"/>
                  </a:lnTo>
                  <a:lnTo>
                    <a:pt x="271920" y="13272"/>
                  </a:lnTo>
                  <a:lnTo>
                    <a:pt x="272087" y="13328"/>
                  </a:lnTo>
                  <a:lnTo>
                    <a:pt x="272422" y="13328"/>
                  </a:lnTo>
                  <a:lnTo>
                    <a:pt x="272589" y="13272"/>
                  </a:lnTo>
                  <a:lnTo>
                    <a:pt x="272868" y="13105"/>
                  </a:lnTo>
                  <a:lnTo>
                    <a:pt x="273035" y="12826"/>
                  </a:lnTo>
                  <a:lnTo>
                    <a:pt x="273091" y="12659"/>
                  </a:lnTo>
                  <a:lnTo>
                    <a:pt x="273091" y="12492"/>
                  </a:lnTo>
                  <a:lnTo>
                    <a:pt x="273091" y="12324"/>
                  </a:lnTo>
                  <a:lnTo>
                    <a:pt x="273035" y="12213"/>
                  </a:lnTo>
                  <a:lnTo>
                    <a:pt x="272868" y="11934"/>
                  </a:lnTo>
                  <a:lnTo>
                    <a:pt x="272589" y="11767"/>
                  </a:lnTo>
                  <a:lnTo>
                    <a:pt x="272422" y="11711"/>
                  </a:lnTo>
                  <a:close/>
                  <a:moveTo>
                    <a:pt x="282292" y="11711"/>
                  </a:moveTo>
                  <a:lnTo>
                    <a:pt x="282125" y="11767"/>
                  </a:lnTo>
                  <a:lnTo>
                    <a:pt x="281846" y="11934"/>
                  </a:lnTo>
                  <a:lnTo>
                    <a:pt x="281679" y="12213"/>
                  </a:lnTo>
                  <a:lnTo>
                    <a:pt x="281623" y="12324"/>
                  </a:lnTo>
                  <a:lnTo>
                    <a:pt x="281623" y="12492"/>
                  </a:lnTo>
                  <a:lnTo>
                    <a:pt x="281623" y="12659"/>
                  </a:lnTo>
                  <a:lnTo>
                    <a:pt x="281679" y="12826"/>
                  </a:lnTo>
                  <a:lnTo>
                    <a:pt x="281846" y="13105"/>
                  </a:lnTo>
                  <a:lnTo>
                    <a:pt x="282125" y="13272"/>
                  </a:lnTo>
                  <a:lnTo>
                    <a:pt x="282292" y="13328"/>
                  </a:lnTo>
                  <a:lnTo>
                    <a:pt x="282571" y="13328"/>
                  </a:lnTo>
                  <a:lnTo>
                    <a:pt x="282739" y="13272"/>
                  </a:lnTo>
                  <a:lnTo>
                    <a:pt x="283017" y="13105"/>
                  </a:lnTo>
                  <a:lnTo>
                    <a:pt x="283185" y="12826"/>
                  </a:lnTo>
                  <a:lnTo>
                    <a:pt x="283241" y="12659"/>
                  </a:lnTo>
                  <a:lnTo>
                    <a:pt x="283241" y="12492"/>
                  </a:lnTo>
                  <a:lnTo>
                    <a:pt x="283241" y="12324"/>
                  </a:lnTo>
                  <a:lnTo>
                    <a:pt x="283185" y="12213"/>
                  </a:lnTo>
                  <a:lnTo>
                    <a:pt x="283017" y="11934"/>
                  </a:lnTo>
                  <a:lnTo>
                    <a:pt x="282739" y="11767"/>
                  </a:lnTo>
                  <a:lnTo>
                    <a:pt x="282571" y="11711"/>
                  </a:lnTo>
                  <a:close/>
                  <a:moveTo>
                    <a:pt x="35189" y="15057"/>
                  </a:moveTo>
                  <a:lnTo>
                    <a:pt x="35022" y="15113"/>
                  </a:lnTo>
                  <a:lnTo>
                    <a:pt x="34743" y="15280"/>
                  </a:lnTo>
                  <a:lnTo>
                    <a:pt x="34576" y="15559"/>
                  </a:lnTo>
                  <a:lnTo>
                    <a:pt x="34520" y="15670"/>
                  </a:lnTo>
                  <a:lnTo>
                    <a:pt x="34520" y="15838"/>
                  </a:lnTo>
                  <a:lnTo>
                    <a:pt x="34520" y="16005"/>
                  </a:lnTo>
                  <a:lnTo>
                    <a:pt x="34576" y="16172"/>
                  </a:lnTo>
                  <a:lnTo>
                    <a:pt x="34743" y="16451"/>
                  </a:lnTo>
                  <a:lnTo>
                    <a:pt x="35022" y="16618"/>
                  </a:lnTo>
                  <a:lnTo>
                    <a:pt x="35189" y="16674"/>
                  </a:lnTo>
                  <a:lnTo>
                    <a:pt x="35524" y="16674"/>
                  </a:lnTo>
                  <a:lnTo>
                    <a:pt x="35635" y="16618"/>
                  </a:lnTo>
                  <a:lnTo>
                    <a:pt x="35914" y="16451"/>
                  </a:lnTo>
                  <a:lnTo>
                    <a:pt x="36081" y="16172"/>
                  </a:lnTo>
                  <a:lnTo>
                    <a:pt x="36137" y="16005"/>
                  </a:lnTo>
                  <a:lnTo>
                    <a:pt x="36137" y="15838"/>
                  </a:lnTo>
                  <a:lnTo>
                    <a:pt x="36137" y="15670"/>
                  </a:lnTo>
                  <a:lnTo>
                    <a:pt x="36081" y="15559"/>
                  </a:lnTo>
                  <a:lnTo>
                    <a:pt x="35914" y="15280"/>
                  </a:lnTo>
                  <a:lnTo>
                    <a:pt x="35635" y="15113"/>
                  </a:lnTo>
                  <a:lnTo>
                    <a:pt x="35524" y="15057"/>
                  </a:lnTo>
                  <a:close/>
                  <a:moveTo>
                    <a:pt x="38535" y="15057"/>
                  </a:moveTo>
                  <a:lnTo>
                    <a:pt x="38368" y="15113"/>
                  </a:lnTo>
                  <a:lnTo>
                    <a:pt x="38089" y="15280"/>
                  </a:lnTo>
                  <a:lnTo>
                    <a:pt x="37922" y="15559"/>
                  </a:lnTo>
                  <a:lnTo>
                    <a:pt x="37866" y="15670"/>
                  </a:lnTo>
                  <a:lnTo>
                    <a:pt x="37866" y="15838"/>
                  </a:lnTo>
                  <a:lnTo>
                    <a:pt x="37866" y="16005"/>
                  </a:lnTo>
                  <a:lnTo>
                    <a:pt x="37922" y="16172"/>
                  </a:lnTo>
                  <a:lnTo>
                    <a:pt x="38089" y="16451"/>
                  </a:lnTo>
                  <a:lnTo>
                    <a:pt x="38368" y="16618"/>
                  </a:lnTo>
                  <a:lnTo>
                    <a:pt x="38535" y="16674"/>
                  </a:lnTo>
                  <a:lnTo>
                    <a:pt x="38870" y="16674"/>
                  </a:lnTo>
                  <a:lnTo>
                    <a:pt x="39037" y="16618"/>
                  </a:lnTo>
                  <a:lnTo>
                    <a:pt x="39260" y="16451"/>
                  </a:lnTo>
                  <a:lnTo>
                    <a:pt x="39483" y="16172"/>
                  </a:lnTo>
                  <a:lnTo>
                    <a:pt x="39539" y="16005"/>
                  </a:lnTo>
                  <a:lnTo>
                    <a:pt x="39539" y="15838"/>
                  </a:lnTo>
                  <a:lnTo>
                    <a:pt x="39539" y="15670"/>
                  </a:lnTo>
                  <a:lnTo>
                    <a:pt x="39483" y="15559"/>
                  </a:lnTo>
                  <a:lnTo>
                    <a:pt x="39260" y="15280"/>
                  </a:lnTo>
                  <a:lnTo>
                    <a:pt x="39037" y="15113"/>
                  </a:lnTo>
                  <a:lnTo>
                    <a:pt x="38870" y="15057"/>
                  </a:lnTo>
                  <a:close/>
                  <a:moveTo>
                    <a:pt x="41881" y="15057"/>
                  </a:moveTo>
                  <a:lnTo>
                    <a:pt x="41769" y="15113"/>
                  </a:lnTo>
                  <a:lnTo>
                    <a:pt x="41491" y="15280"/>
                  </a:lnTo>
                  <a:lnTo>
                    <a:pt x="41323" y="15559"/>
                  </a:lnTo>
                  <a:lnTo>
                    <a:pt x="41268" y="15670"/>
                  </a:lnTo>
                  <a:lnTo>
                    <a:pt x="41212" y="15838"/>
                  </a:lnTo>
                  <a:lnTo>
                    <a:pt x="41268" y="16005"/>
                  </a:lnTo>
                  <a:lnTo>
                    <a:pt x="41323" y="16172"/>
                  </a:lnTo>
                  <a:lnTo>
                    <a:pt x="41491" y="16451"/>
                  </a:lnTo>
                  <a:lnTo>
                    <a:pt x="41769" y="16618"/>
                  </a:lnTo>
                  <a:lnTo>
                    <a:pt x="41881" y="16674"/>
                  </a:lnTo>
                  <a:lnTo>
                    <a:pt x="42216" y="16674"/>
                  </a:lnTo>
                  <a:lnTo>
                    <a:pt x="42383" y="16618"/>
                  </a:lnTo>
                  <a:lnTo>
                    <a:pt x="42662" y="16451"/>
                  </a:lnTo>
                  <a:lnTo>
                    <a:pt x="42829" y="16172"/>
                  </a:lnTo>
                  <a:lnTo>
                    <a:pt x="42885" y="16005"/>
                  </a:lnTo>
                  <a:lnTo>
                    <a:pt x="42885" y="15838"/>
                  </a:lnTo>
                  <a:lnTo>
                    <a:pt x="42885" y="15670"/>
                  </a:lnTo>
                  <a:lnTo>
                    <a:pt x="42829" y="15559"/>
                  </a:lnTo>
                  <a:lnTo>
                    <a:pt x="42662" y="15280"/>
                  </a:lnTo>
                  <a:lnTo>
                    <a:pt x="42383" y="15113"/>
                  </a:lnTo>
                  <a:lnTo>
                    <a:pt x="42216" y="15057"/>
                  </a:lnTo>
                  <a:close/>
                  <a:moveTo>
                    <a:pt x="45227" y="15057"/>
                  </a:moveTo>
                  <a:lnTo>
                    <a:pt x="45060" y="15113"/>
                  </a:lnTo>
                  <a:lnTo>
                    <a:pt x="44781" y="15280"/>
                  </a:lnTo>
                  <a:lnTo>
                    <a:pt x="44614" y="15559"/>
                  </a:lnTo>
                  <a:lnTo>
                    <a:pt x="44558" y="15670"/>
                  </a:lnTo>
                  <a:lnTo>
                    <a:pt x="44558" y="15838"/>
                  </a:lnTo>
                  <a:lnTo>
                    <a:pt x="44558" y="16005"/>
                  </a:lnTo>
                  <a:lnTo>
                    <a:pt x="44614" y="16172"/>
                  </a:lnTo>
                  <a:lnTo>
                    <a:pt x="44781" y="16451"/>
                  </a:lnTo>
                  <a:lnTo>
                    <a:pt x="45060" y="16618"/>
                  </a:lnTo>
                  <a:lnTo>
                    <a:pt x="45227" y="16674"/>
                  </a:lnTo>
                  <a:lnTo>
                    <a:pt x="45562" y="16674"/>
                  </a:lnTo>
                  <a:lnTo>
                    <a:pt x="45729" y="16618"/>
                  </a:lnTo>
                  <a:lnTo>
                    <a:pt x="45952" y="16451"/>
                  </a:lnTo>
                  <a:lnTo>
                    <a:pt x="46175" y="16172"/>
                  </a:lnTo>
                  <a:lnTo>
                    <a:pt x="46175" y="16005"/>
                  </a:lnTo>
                  <a:lnTo>
                    <a:pt x="46231" y="15838"/>
                  </a:lnTo>
                  <a:lnTo>
                    <a:pt x="46175" y="15670"/>
                  </a:lnTo>
                  <a:lnTo>
                    <a:pt x="46175" y="15559"/>
                  </a:lnTo>
                  <a:lnTo>
                    <a:pt x="45952" y="15280"/>
                  </a:lnTo>
                  <a:lnTo>
                    <a:pt x="45729" y="15113"/>
                  </a:lnTo>
                  <a:lnTo>
                    <a:pt x="45562" y="15057"/>
                  </a:lnTo>
                  <a:close/>
                  <a:moveTo>
                    <a:pt x="50358" y="15001"/>
                  </a:moveTo>
                  <a:lnTo>
                    <a:pt x="50190" y="15057"/>
                  </a:lnTo>
                  <a:lnTo>
                    <a:pt x="50023" y="15113"/>
                  </a:lnTo>
                  <a:lnTo>
                    <a:pt x="49744" y="15280"/>
                  </a:lnTo>
                  <a:lnTo>
                    <a:pt x="49577" y="15559"/>
                  </a:lnTo>
                  <a:lnTo>
                    <a:pt x="49521" y="15670"/>
                  </a:lnTo>
                  <a:lnTo>
                    <a:pt x="49521" y="15838"/>
                  </a:lnTo>
                  <a:lnTo>
                    <a:pt x="49521" y="16005"/>
                  </a:lnTo>
                  <a:lnTo>
                    <a:pt x="49577" y="16172"/>
                  </a:lnTo>
                  <a:lnTo>
                    <a:pt x="49744" y="16451"/>
                  </a:lnTo>
                  <a:lnTo>
                    <a:pt x="50023" y="16618"/>
                  </a:lnTo>
                  <a:lnTo>
                    <a:pt x="50190" y="16674"/>
                  </a:lnTo>
                  <a:lnTo>
                    <a:pt x="50525" y="16674"/>
                  </a:lnTo>
                  <a:lnTo>
                    <a:pt x="50692" y="16618"/>
                  </a:lnTo>
                  <a:lnTo>
                    <a:pt x="50915" y="16451"/>
                  </a:lnTo>
                  <a:lnTo>
                    <a:pt x="51138" y="16172"/>
                  </a:lnTo>
                  <a:lnTo>
                    <a:pt x="51138" y="16005"/>
                  </a:lnTo>
                  <a:lnTo>
                    <a:pt x="51194" y="15838"/>
                  </a:lnTo>
                  <a:lnTo>
                    <a:pt x="51138" y="15670"/>
                  </a:lnTo>
                  <a:lnTo>
                    <a:pt x="51138" y="15559"/>
                  </a:lnTo>
                  <a:lnTo>
                    <a:pt x="50915" y="15280"/>
                  </a:lnTo>
                  <a:lnTo>
                    <a:pt x="50692" y="15113"/>
                  </a:lnTo>
                  <a:lnTo>
                    <a:pt x="50525" y="15057"/>
                  </a:lnTo>
                  <a:lnTo>
                    <a:pt x="50358" y="15001"/>
                  </a:lnTo>
                  <a:close/>
                  <a:moveTo>
                    <a:pt x="58778" y="15001"/>
                  </a:moveTo>
                  <a:lnTo>
                    <a:pt x="58611" y="15057"/>
                  </a:lnTo>
                  <a:lnTo>
                    <a:pt x="58444" y="15113"/>
                  </a:lnTo>
                  <a:lnTo>
                    <a:pt x="58221" y="15280"/>
                  </a:lnTo>
                  <a:lnTo>
                    <a:pt x="57998" y="15559"/>
                  </a:lnTo>
                  <a:lnTo>
                    <a:pt x="57998" y="15670"/>
                  </a:lnTo>
                  <a:lnTo>
                    <a:pt x="57942" y="15838"/>
                  </a:lnTo>
                  <a:lnTo>
                    <a:pt x="57998" y="16005"/>
                  </a:lnTo>
                  <a:lnTo>
                    <a:pt x="57998" y="16172"/>
                  </a:lnTo>
                  <a:lnTo>
                    <a:pt x="58221" y="16451"/>
                  </a:lnTo>
                  <a:lnTo>
                    <a:pt x="58444" y="16618"/>
                  </a:lnTo>
                  <a:lnTo>
                    <a:pt x="58611" y="16674"/>
                  </a:lnTo>
                  <a:lnTo>
                    <a:pt x="58946" y="16674"/>
                  </a:lnTo>
                  <a:lnTo>
                    <a:pt x="59113" y="16618"/>
                  </a:lnTo>
                  <a:lnTo>
                    <a:pt x="59392" y="16451"/>
                  </a:lnTo>
                  <a:lnTo>
                    <a:pt x="59559" y="16172"/>
                  </a:lnTo>
                  <a:lnTo>
                    <a:pt x="59615" y="16005"/>
                  </a:lnTo>
                  <a:lnTo>
                    <a:pt x="59615" y="15838"/>
                  </a:lnTo>
                  <a:lnTo>
                    <a:pt x="59615" y="15670"/>
                  </a:lnTo>
                  <a:lnTo>
                    <a:pt x="59559" y="15559"/>
                  </a:lnTo>
                  <a:lnTo>
                    <a:pt x="59392" y="15280"/>
                  </a:lnTo>
                  <a:lnTo>
                    <a:pt x="59113" y="15113"/>
                  </a:lnTo>
                  <a:lnTo>
                    <a:pt x="58946" y="15057"/>
                  </a:lnTo>
                  <a:lnTo>
                    <a:pt x="58778" y="15001"/>
                  </a:lnTo>
                  <a:close/>
                  <a:moveTo>
                    <a:pt x="63853" y="15001"/>
                  </a:moveTo>
                  <a:lnTo>
                    <a:pt x="63686" y="15057"/>
                  </a:lnTo>
                  <a:lnTo>
                    <a:pt x="63519" y="15113"/>
                  </a:lnTo>
                  <a:lnTo>
                    <a:pt x="63240" y="15280"/>
                  </a:lnTo>
                  <a:lnTo>
                    <a:pt x="63072" y="15559"/>
                  </a:lnTo>
                  <a:lnTo>
                    <a:pt x="63017" y="15670"/>
                  </a:lnTo>
                  <a:lnTo>
                    <a:pt x="63017" y="15838"/>
                  </a:lnTo>
                  <a:lnTo>
                    <a:pt x="63017" y="16005"/>
                  </a:lnTo>
                  <a:lnTo>
                    <a:pt x="63072" y="16172"/>
                  </a:lnTo>
                  <a:lnTo>
                    <a:pt x="63240" y="16451"/>
                  </a:lnTo>
                  <a:lnTo>
                    <a:pt x="63519" y="16618"/>
                  </a:lnTo>
                  <a:lnTo>
                    <a:pt x="63686" y="16674"/>
                  </a:lnTo>
                  <a:lnTo>
                    <a:pt x="64020" y="16674"/>
                  </a:lnTo>
                  <a:lnTo>
                    <a:pt x="64132" y="16618"/>
                  </a:lnTo>
                  <a:lnTo>
                    <a:pt x="64411" y="16451"/>
                  </a:lnTo>
                  <a:lnTo>
                    <a:pt x="64578" y="16172"/>
                  </a:lnTo>
                  <a:lnTo>
                    <a:pt x="64634" y="16005"/>
                  </a:lnTo>
                  <a:lnTo>
                    <a:pt x="64634" y="15838"/>
                  </a:lnTo>
                  <a:lnTo>
                    <a:pt x="64634" y="15670"/>
                  </a:lnTo>
                  <a:lnTo>
                    <a:pt x="64578" y="15559"/>
                  </a:lnTo>
                  <a:lnTo>
                    <a:pt x="64411" y="15280"/>
                  </a:lnTo>
                  <a:lnTo>
                    <a:pt x="64132" y="15113"/>
                  </a:lnTo>
                  <a:lnTo>
                    <a:pt x="64020" y="15057"/>
                  </a:lnTo>
                  <a:lnTo>
                    <a:pt x="63853" y="15001"/>
                  </a:lnTo>
                  <a:close/>
                  <a:moveTo>
                    <a:pt x="67143" y="15001"/>
                  </a:moveTo>
                  <a:lnTo>
                    <a:pt x="66976" y="15057"/>
                  </a:lnTo>
                  <a:lnTo>
                    <a:pt x="66809" y="15113"/>
                  </a:lnTo>
                  <a:lnTo>
                    <a:pt x="66586" y="15280"/>
                  </a:lnTo>
                  <a:lnTo>
                    <a:pt x="66363" y="15559"/>
                  </a:lnTo>
                  <a:lnTo>
                    <a:pt x="66363" y="15670"/>
                  </a:lnTo>
                  <a:lnTo>
                    <a:pt x="66307" y="15838"/>
                  </a:lnTo>
                  <a:lnTo>
                    <a:pt x="66363" y="16005"/>
                  </a:lnTo>
                  <a:lnTo>
                    <a:pt x="66363" y="16172"/>
                  </a:lnTo>
                  <a:lnTo>
                    <a:pt x="66586" y="16451"/>
                  </a:lnTo>
                  <a:lnTo>
                    <a:pt x="66809" y="16618"/>
                  </a:lnTo>
                  <a:lnTo>
                    <a:pt x="66976" y="16674"/>
                  </a:lnTo>
                  <a:lnTo>
                    <a:pt x="67311" y="16674"/>
                  </a:lnTo>
                  <a:lnTo>
                    <a:pt x="67478" y="16618"/>
                  </a:lnTo>
                  <a:lnTo>
                    <a:pt x="67757" y="16451"/>
                  </a:lnTo>
                  <a:lnTo>
                    <a:pt x="67924" y="16172"/>
                  </a:lnTo>
                  <a:lnTo>
                    <a:pt x="67980" y="16005"/>
                  </a:lnTo>
                  <a:lnTo>
                    <a:pt x="67980" y="15838"/>
                  </a:lnTo>
                  <a:lnTo>
                    <a:pt x="67980" y="15670"/>
                  </a:lnTo>
                  <a:lnTo>
                    <a:pt x="67924" y="15559"/>
                  </a:lnTo>
                  <a:lnTo>
                    <a:pt x="67757" y="15280"/>
                  </a:lnTo>
                  <a:lnTo>
                    <a:pt x="67478" y="15113"/>
                  </a:lnTo>
                  <a:lnTo>
                    <a:pt x="67311" y="15057"/>
                  </a:lnTo>
                  <a:lnTo>
                    <a:pt x="67143" y="15001"/>
                  </a:lnTo>
                  <a:close/>
                  <a:moveTo>
                    <a:pt x="72218" y="15001"/>
                  </a:moveTo>
                  <a:lnTo>
                    <a:pt x="72051" y="15057"/>
                  </a:lnTo>
                  <a:lnTo>
                    <a:pt x="71884" y="15113"/>
                  </a:lnTo>
                  <a:lnTo>
                    <a:pt x="71605" y="15280"/>
                  </a:lnTo>
                  <a:lnTo>
                    <a:pt x="71438" y="15559"/>
                  </a:lnTo>
                  <a:lnTo>
                    <a:pt x="71382" y="15670"/>
                  </a:lnTo>
                  <a:lnTo>
                    <a:pt x="71382" y="15838"/>
                  </a:lnTo>
                  <a:lnTo>
                    <a:pt x="71382" y="16005"/>
                  </a:lnTo>
                  <a:lnTo>
                    <a:pt x="71438" y="16172"/>
                  </a:lnTo>
                  <a:lnTo>
                    <a:pt x="71605" y="16451"/>
                  </a:lnTo>
                  <a:lnTo>
                    <a:pt x="71884" y="16618"/>
                  </a:lnTo>
                  <a:lnTo>
                    <a:pt x="72051" y="16674"/>
                  </a:lnTo>
                  <a:lnTo>
                    <a:pt x="72386" y="16674"/>
                  </a:lnTo>
                  <a:lnTo>
                    <a:pt x="72553" y="16618"/>
                  </a:lnTo>
                  <a:lnTo>
                    <a:pt x="72776" y="16451"/>
                  </a:lnTo>
                  <a:lnTo>
                    <a:pt x="72999" y="16172"/>
                  </a:lnTo>
                  <a:lnTo>
                    <a:pt x="72999" y="16005"/>
                  </a:lnTo>
                  <a:lnTo>
                    <a:pt x="73055" y="15838"/>
                  </a:lnTo>
                  <a:lnTo>
                    <a:pt x="72999" y="15670"/>
                  </a:lnTo>
                  <a:lnTo>
                    <a:pt x="72999" y="15559"/>
                  </a:lnTo>
                  <a:lnTo>
                    <a:pt x="72776" y="15280"/>
                  </a:lnTo>
                  <a:lnTo>
                    <a:pt x="72553" y="15113"/>
                  </a:lnTo>
                  <a:lnTo>
                    <a:pt x="72386" y="15057"/>
                  </a:lnTo>
                  <a:lnTo>
                    <a:pt x="72218" y="15001"/>
                  </a:lnTo>
                  <a:close/>
                  <a:moveTo>
                    <a:pt x="75508" y="15001"/>
                  </a:moveTo>
                  <a:lnTo>
                    <a:pt x="75341" y="15057"/>
                  </a:lnTo>
                  <a:lnTo>
                    <a:pt x="75230" y="15113"/>
                  </a:lnTo>
                  <a:lnTo>
                    <a:pt x="74951" y="15280"/>
                  </a:lnTo>
                  <a:lnTo>
                    <a:pt x="74784" y="15559"/>
                  </a:lnTo>
                  <a:lnTo>
                    <a:pt x="74728" y="15670"/>
                  </a:lnTo>
                  <a:lnTo>
                    <a:pt x="74728" y="15838"/>
                  </a:lnTo>
                  <a:lnTo>
                    <a:pt x="74728" y="16005"/>
                  </a:lnTo>
                  <a:lnTo>
                    <a:pt x="74784" y="16172"/>
                  </a:lnTo>
                  <a:lnTo>
                    <a:pt x="74951" y="16451"/>
                  </a:lnTo>
                  <a:lnTo>
                    <a:pt x="75230" y="16618"/>
                  </a:lnTo>
                  <a:lnTo>
                    <a:pt x="75341" y="16674"/>
                  </a:lnTo>
                  <a:lnTo>
                    <a:pt x="75676" y="16674"/>
                  </a:lnTo>
                  <a:lnTo>
                    <a:pt x="75843" y="16618"/>
                  </a:lnTo>
                  <a:lnTo>
                    <a:pt x="76122" y="16451"/>
                  </a:lnTo>
                  <a:lnTo>
                    <a:pt x="76289" y="16172"/>
                  </a:lnTo>
                  <a:lnTo>
                    <a:pt x="76345" y="16005"/>
                  </a:lnTo>
                  <a:lnTo>
                    <a:pt x="76345" y="15838"/>
                  </a:lnTo>
                  <a:lnTo>
                    <a:pt x="76345" y="15670"/>
                  </a:lnTo>
                  <a:lnTo>
                    <a:pt x="76289" y="15559"/>
                  </a:lnTo>
                  <a:lnTo>
                    <a:pt x="76122" y="15280"/>
                  </a:lnTo>
                  <a:lnTo>
                    <a:pt x="75843" y="15113"/>
                  </a:lnTo>
                  <a:lnTo>
                    <a:pt x="75676" y="15057"/>
                  </a:lnTo>
                  <a:lnTo>
                    <a:pt x="75508" y="15001"/>
                  </a:lnTo>
                  <a:close/>
                  <a:moveTo>
                    <a:pt x="78966" y="15001"/>
                  </a:moveTo>
                  <a:lnTo>
                    <a:pt x="78799" y="15057"/>
                  </a:lnTo>
                  <a:lnTo>
                    <a:pt x="78631" y="15113"/>
                  </a:lnTo>
                  <a:lnTo>
                    <a:pt x="78353" y="15280"/>
                  </a:lnTo>
                  <a:lnTo>
                    <a:pt x="78185" y="15559"/>
                  </a:lnTo>
                  <a:lnTo>
                    <a:pt x="78130" y="15670"/>
                  </a:lnTo>
                  <a:lnTo>
                    <a:pt x="78130" y="15838"/>
                  </a:lnTo>
                  <a:lnTo>
                    <a:pt x="78130" y="16005"/>
                  </a:lnTo>
                  <a:lnTo>
                    <a:pt x="78185" y="16172"/>
                  </a:lnTo>
                  <a:lnTo>
                    <a:pt x="78353" y="16451"/>
                  </a:lnTo>
                  <a:lnTo>
                    <a:pt x="78631" y="16618"/>
                  </a:lnTo>
                  <a:lnTo>
                    <a:pt x="78799" y="16674"/>
                  </a:lnTo>
                  <a:lnTo>
                    <a:pt x="79133" y="16674"/>
                  </a:lnTo>
                  <a:lnTo>
                    <a:pt x="79301" y="16618"/>
                  </a:lnTo>
                  <a:lnTo>
                    <a:pt x="79524" y="16451"/>
                  </a:lnTo>
                  <a:lnTo>
                    <a:pt x="79691" y="16172"/>
                  </a:lnTo>
                  <a:lnTo>
                    <a:pt x="79747" y="16005"/>
                  </a:lnTo>
                  <a:lnTo>
                    <a:pt x="79803" y="15838"/>
                  </a:lnTo>
                  <a:lnTo>
                    <a:pt x="79747" y="15670"/>
                  </a:lnTo>
                  <a:lnTo>
                    <a:pt x="79691" y="15559"/>
                  </a:lnTo>
                  <a:lnTo>
                    <a:pt x="79524" y="15280"/>
                  </a:lnTo>
                  <a:lnTo>
                    <a:pt x="79301" y="15113"/>
                  </a:lnTo>
                  <a:lnTo>
                    <a:pt x="79133" y="15057"/>
                  </a:lnTo>
                  <a:lnTo>
                    <a:pt x="78966" y="15001"/>
                  </a:lnTo>
                  <a:close/>
                  <a:moveTo>
                    <a:pt x="89004" y="15001"/>
                  </a:moveTo>
                  <a:lnTo>
                    <a:pt x="88837" y="15057"/>
                  </a:lnTo>
                  <a:lnTo>
                    <a:pt x="88670" y="15113"/>
                  </a:lnTo>
                  <a:lnTo>
                    <a:pt x="88391" y="15280"/>
                  </a:lnTo>
                  <a:lnTo>
                    <a:pt x="88223" y="15559"/>
                  </a:lnTo>
                  <a:lnTo>
                    <a:pt x="88168" y="15670"/>
                  </a:lnTo>
                  <a:lnTo>
                    <a:pt x="88168" y="15838"/>
                  </a:lnTo>
                  <a:lnTo>
                    <a:pt x="88168" y="16005"/>
                  </a:lnTo>
                  <a:lnTo>
                    <a:pt x="88223" y="16172"/>
                  </a:lnTo>
                  <a:lnTo>
                    <a:pt x="88391" y="16451"/>
                  </a:lnTo>
                  <a:lnTo>
                    <a:pt x="88670" y="16618"/>
                  </a:lnTo>
                  <a:lnTo>
                    <a:pt x="88837" y="16674"/>
                  </a:lnTo>
                  <a:lnTo>
                    <a:pt x="89171" y="16674"/>
                  </a:lnTo>
                  <a:lnTo>
                    <a:pt x="89339" y="16618"/>
                  </a:lnTo>
                  <a:lnTo>
                    <a:pt x="89562" y="16451"/>
                  </a:lnTo>
                  <a:lnTo>
                    <a:pt x="89729" y="16172"/>
                  </a:lnTo>
                  <a:lnTo>
                    <a:pt x="89785" y="16005"/>
                  </a:lnTo>
                  <a:lnTo>
                    <a:pt x="89841" y="15838"/>
                  </a:lnTo>
                  <a:lnTo>
                    <a:pt x="89785" y="15670"/>
                  </a:lnTo>
                  <a:lnTo>
                    <a:pt x="89729" y="15559"/>
                  </a:lnTo>
                  <a:lnTo>
                    <a:pt x="89562" y="15280"/>
                  </a:lnTo>
                  <a:lnTo>
                    <a:pt x="89339" y="15113"/>
                  </a:lnTo>
                  <a:lnTo>
                    <a:pt x="89171" y="15057"/>
                  </a:lnTo>
                  <a:lnTo>
                    <a:pt x="89004" y="15001"/>
                  </a:lnTo>
                  <a:close/>
                  <a:moveTo>
                    <a:pt x="130997" y="15057"/>
                  </a:moveTo>
                  <a:lnTo>
                    <a:pt x="130829" y="15113"/>
                  </a:lnTo>
                  <a:lnTo>
                    <a:pt x="130551" y="15280"/>
                  </a:lnTo>
                  <a:lnTo>
                    <a:pt x="130383" y="15559"/>
                  </a:lnTo>
                  <a:lnTo>
                    <a:pt x="130327" y="15670"/>
                  </a:lnTo>
                  <a:lnTo>
                    <a:pt x="130327" y="15838"/>
                  </a:lnTo>
                  <a:lnTo>
                    <a:pt x="130327" y="16005"/>
                  </a:lnTo>
                  <a:lnTo>
                    <a:pt x="130383" y="16172"/>
                  </a:lnTo>
                  <a:lnTo>
                    <a:pt x="130551" y="16451"/>
                  </a:lnTo>
                  <a:lnTo>
                    <a:pt x="130829" y="16618"/>
                  </a:lnTo>
                  <a:lnTo>
                    <a:pt x="130997" y="16674"/>
                  </a:lnTo>
                  <a:lnTo>
                    <a:pt x="131331" y="16674"/>
                  </a:lnTo>
                  <a:lnTo>
                    <a:pt x="131499" y="16618"/>
                  </a:lnTo>
                  <a:lnTo>
                    <a:pt x="131722" y="16451"/>
                  </a:lnTo>
                  <a:lnTo>
                    <a:pt x="131889" y="16172"/>
                  </a:lnTo>
                  <a:lnTo>
                    <a:pt x="131945" y="16005"/>
                  </a:lnTo>
                  <a:lnTo>
                    <a:pt x="132000" y="15838"/>
                  </a:lnTo>
                  <a:lnTo>
                    <a:pt x="131945" y="15670"/>
                  </a:lnTo>
                  <a:lnTo>
                    <a:pt x="131889" y="15559"/>
                  </a:lnTo>
                  <a:lnTo>
                    <a:pt x="131722" y="15280"/>
                  </a:lnTo>
                  <a:lnTo>
                    <a:pt x="131499" y="15113"/>
                  </a:lnTo>
                  <a:lnTo>
                    <a:pt x="131331" y="15057"/>
                  </a:lnTo>
                  <a:close/>
                  <a:moveTo>
                    <a:pt x="134343" y="15057"/>
                  </a:moveTo>
                  <a:lnTo>
                    <a:pt x="134175" y="15113"/>
                  </a:lnTo>
                  <a:lnTo>
                    <a:pt x="133952" y="15280"/>
                  </a:lnTo>
                  <a:lnTo>
                    <a:pt x="133729" y="15559"/>
                  </a:lnTo>
                  <a:lnTo>
                    <a:pt x="133729" y="15670"/>
                  </a:lnTo>
                  <a:lnTo>
                    <a:pt x="133673" y="15838"/>
                  </a:lnTo>
                  <a:lnTo>
                    <a:pt x="133729" y="16005"/>
                  </a:lnTo>
                  <a:lnTo>
                    <a:pt x="133729" y="16172"/>
                  </a:lnTo>
                  <a:lnTo>
                    <a:pt x="133952" y="16451"/>
                  </a:lnTo>
                  <a:lnTo>
                    <a:pt x="134175" y="16618"/>
                  </a:lnTo>
                  <a:lnTo>
                    <a:pt x="134343" y="16674"/>
                  </a:lnTo>
                  <a:lnTo>
                    <a:pt x="134677" y="16674"/>
                  </a:lnTo>
                  <a:lnTo>
                    <a:pt x="134845" y="16618"/>
                  </a:lnTo>
                  <a:lnTo>
                    <a:pt x="135123" y="16451"/>
                  </a:lnTo>
                  <a:lnTo>
                    <a:pt x="135291" y="16172"/>
                  </a:lnTo>
                  <a:lnTo>
                    <a:pt x="135346" y="16005"/>
                  </a:lnTo>
                  <a:lnTo>
                    <a:pt x="135346" y="15838"/>
                  </a:lnTo>
                  <a:lnTo>
                    <a:pt x="135346" y="15670"/>
                  </a:lnTo>
                  <a:lnTo>
                    <a:pt x="135291" y="15559"/>
                  </a:lnTo>
                  <a:lnTo>
                    <a:pt x="135123" y="15280"/>
                  </a:lnTo>
                  <a:lnTo>
                    <a:pt x="134845" y="15113"/>
                  </a:lnTo>
                  <a:lnTo>
                    <a:pt x="134677" y="15057"/>
                  </a:lnTo>
                  <a:close/>
                  <a:moveTo>
                    <a:pt x="137744" y="15057"/>
                  </a:moveTo>
                  <a:lnTo>
                    <a:pt x="137577" y="15113"/>
                  </a:lnTo>
                  <a:lnTo>
                    <a:pt x="137298" y="15280"/>
                  </a:lnTo>
                  <a:lnTo>
                    <a:pt x="137131" y="15559"/>
                  </a:lnTo>
                  <a:lnTo>
                    <a:pt x="137075" y="15670"/>
                  </a:lnTo>
                  <a:lnTo>
                    <a:pt x="137075" y="15838"/>
                  </a:lnTo>
                  <a:lnTo>
                    <a:pt x="137075" y="16005"/>
                  </a:lnTo>
                  <a:lnTo>
                    <a:pt x="137131" y="16172"/>
                  </a:lnTo>
                  <a:lnTo>
                    <a:pt x="137298" y="16451"/>
                  </a:lnTo>
                  <a:lnTo>
                    <a:pt x="137577" y="16618"/>
                  </a:lnTo>
                  <a:lnTo>
                    <a:pt x="137744" y="16674"/>
                  </a:lnTo>
                  <a:lnTo>
                    <a:pt x="138023" y="16674"/>
                  </a:lnTo>
                  <a:lnTo>
                    <a:pt x="138191" y="16618"/>
                  </a:lnTo>
                  <a:lnTo>
                    <a:pt x="138469" y="16451"/>
                  </a:lnTo>
                  <a:lnTo>
                    <a:pt x="138637" y="16172"/>
                  </a:lnTo>
                  <a:lnTo>
                    <a:pt x="138692" y="16005"/>
                  </a:lnTo>
                  <a:lnTo>
                    <a:pt x="138692" y="15838"/>
                  </a:lnTo>
                  <a:lnTo>
                    <a:pt x="138692" y="15670"/>
                  </a:lnTo>
                  <a:lnTo>
                    <a:pt x="138637" y="15559"/>
                  </a:lnTo>
                  <a:lnTo>
                    <a:pt x="138469" y="15280"/>
                  </a:lnTo>
                  <a:lnTo>
                    <a:pt x="138191" y="15113"/>
                  </a:lnTo>
                  <a:lnTo>
                    <a:pt x="138023" y="15057"/>
                  </a:lnTo>
                  <a:close/>
                  <a:moveTo>
                    <a:pt x="141035" y="15057"/>
                  </a:moveTo>
                  <a:lnTo>
                    <a:pt x="140867" y="15113"/>
                  </a:lnTo>
                  <a:lnTo>
                    <a:pt x="140644" y="15280"/>
                  </a:lnTo>
                  <a:lnTo>
                    <a:pt x="140421" y="15559"/>
                  </a:lnTo>
                  <a:lnTo>
                    <a:pt x="140365" y="15670"/>
                  </a:lnTo>
                  <a:lnTo>
                    <a:pt x="140365" y="15838"/>
                  </a:lnTo>
                  <a:lnTo>
                    <a:pt x="140365" y="16005"/>
                  </a:lnTo>
                  <a:lnTo>
                    <a:pt x="140421" y="16172"/>
                  </a:lnTo>
                  <a:lnTo>
                    <a:pt x="140644" y="16451"/>
                  </a:lnTo>
                  <a:lnTo>
                    <a:pt x="140867" y="16618"/>
                  </a:lnTo>
                  <a:lnTo>
                    <a:pt x="141035" y="16674"/>
                  </a:lnTo>
                  <a:lnTo>
                    <a:pt x="141369" y="16674"/>
                  </a:lnTo>
                  <a:lnTo>
                    <a:pt x="141537" y="16618"/>
                  </a:lnTo>
                  <a:lnTo>
                    <a:pt x="141815" y="16451"/>
                  </a:lnTo>
                  <a:lnTo>
                    <a:pt x="141983" y="16172"/>
                  </a:lnTo>
                  <a:lnTo>
                    <a:pt x="142039" y="16005"/>
                  </a:lnTo>
                  <a:lnTo>
                    <a:pt x="142039" y="15838"/>
                  </a:lnTo>
                  <a:lnTo>
                    <a:pt x="142039" y="15670"/>
                  </a:lnTo>
                  <a:lnTo>
                    <a:pt x="141983" y="15559"/>
                  </a:lnTo>
                  <a:lnTo>
                    <a:pt x="141815" y="15280"/>
                  </a:lnTo>
                  <a:lnTo>
                    <a:pt x="141537" y="15113"/>
                  </a:lnTo>
                  <a:lnTo>
                    <a:pt x="141369" y="15057"/>
                  </a:lnTo>
                  <a:close/>
                  <a:moveTo>
                    <a:pt x="146165" y="15001"/>
                  </a:moveTo>
                  <a:lnTo>
                    <a:pt x="145998" y="15057"/>
                  </a:lnTo>
                  <a:lnTo>
                    <a:pt x="145831" y="15113"/>
                  </a:lnTo>
                  <a:lnTo>
                    <a:pt x="145552" y="15280"/>
                  </a:lnTo>
                  <a:lnTo>
                    <a:pt x="145385" y="15559"/>
                  </a:lnTo>
                  <a:lnTo>
                    <a:pt x="145329" y="15670"/>
                  </a:lnTo>
                  <a:lnTo>
                    <a:pt x="145329" y="15838"/>
                  </a:lnTo>
                  <a:lnTo>
                    <a:pt x="145329" y="16005"/>
                  </a:lnTo>
                  <a:lnTo>
                    <a:pt x="145385" y="16172"/>
                  </a:lnTo>
                  <a:lnTo>
                    <a:pt x="145552" y="16451"/>
                  </a:lnTo>
                  <a:lnTo>
                    <a:pt x="145831" y="16618"/>
                  </a:lnTo>
                  <a:lnTo>
                    <a:pt x="145998" y="16674"/>
                  </a:lnTo>
                  <a:lnTo>
                    <a:pt x="146333" y="16674"/>
                  </a:lnTo>
                  <a:lnTo>
                    <a:pt x="146444" y="16618"/>
                  </a:lnTo>
                  <a:lnTo>
                    <a:pt x="146723" y="16451"/>
                  </a:lnTo>
                  <a:lnTo>
                    <a:pt x="146890" y="16172"/>
                  </a:lnTo>
                  <a:lnTo>
                    <a:pt x="146946" y="16005"/>
                  </a:lnTo>
                  <a:lnTo>
                    <a:pt x="147002" y="15838"/>
                  </a:lnTo>
                  <a:lnTo>
                    <a:pt x="146946" y="15670"/>
                  </a:lnTo>
                  <a:lnTo>
                    <a:pt x="146890" y="15559"/>
                  </a:lnTo>
                  <a:lnTo>
                    <a:pt x="146723" y="15280"/>
                  </a:lnTo>
                  <a:lnTo>
                    <a:pt x="146444" y="15113"/>
                  </a:lnTo>
                  <a:lnTo>
                    <a:pt x="146333" y="15057"/>
                  </a:lnTo>
                  <a:lnTo>
                    <a:pt x="146165" y="15001"/>
                  </a:lnTo>
                  <a:close/>
                  <a:moveTo>
                    <a:pt x="154586" y="15001"/>
                  </a:moveTo>
                  <a:lnTo>
                    <a:pt x="154419" y="15057"/>
                  </a:lnTo>
                  <a:lnTo>
                    <a:pt x="154251" y="15113"/>
                  </a:lnTo>
                  <a:lnTo>
                    <a:pt x="154028" y="15280"/>
                  </a:lnTo>
                  <a:lnTo>
                    <a:pt x="153805" y="15559"/>
                  </a:lnTo>
                  <a:lnTo>
                    <a:pt x="153750" y="15670"/>
                  </a:lnTo>
                  <a:lnTo>
                    <a:pt x="153750" y="15838"/>
                  </a:lnTo>
                  <a:lnTo>
                    <a:pt x="153750" y="16005"/>
                  </a:lnTo>
                  <a:lnTo>
                    <a:pt x="153805" y="16172"/>
                  </a:lnTo>
                  <a:lnTo>
                    <a:pt x="154028" y="16451"/>
                  </a:lnTo>
                  <a:lnTo>
                    <a:pt x="154251" y="16618"/>
                  </a:lnTo>
                  <a:lnTo>
                    <a:pt x="154419" y="16674"/>
                  </a:lnTo>
                  <a:lnTo>
                    <a:pt x="154753" y="16674"/>
                  </a:lnTo>
                  <a:lnTo>
                    <a:pt x="154921" y="16618"/>
                  </a:lnTo>
                  <a:lnTo>
                    <a:pt x="155200" y="16451"/>
                  </a:lnTo>
                  <a:lnTo>
                    <a:pt x="155367" y="16172"/>
                  </a:lnTo>
                  <a:lnTo>
                    <a:pt x="155423" y="16005"/>
                  </a:lnTo>
                  <a:lnTo>
                    <a:pt x="155423" y="15838"/>
                  </a:lnTo>
                  <a:lnTo>
                    <a:pt x="155423" y="15670"/>
                  </a:lnTo>
                  <a:lnTo>
                    <a:pt x="155367" y="15559"/>
                  </a:lnTo>
                  <a:lnTo>
                    <a:pt x="155200" y="15280"/>
                  </a:lnTo>
                  <a:lnTo>
                    <a:pt x="154921" y="15113"/>
                  </a:lnTo>
                  <a:lnTo>
                    <a:pt x="154753" y="15057"/>
                  </a:lnTo>
                  <a:lnTo>
                    <a:pt x="154586" y="15001"/>
                  </a:lnTo>
                  <a:close/>
                  <a:moveTo>
                    <a:pt x="159605" y="15001"/>
                  </a:moveTo>
                  <a:lnTo>
                    <a:pt x="159438" y="15057"/>
                  </a:lnTo>
                  <a:lnTo>
                    <a:pt x="159326" y="15113"/>
                  </a:lnTo>
                  <a:lnTo>
                    <a:pt x="159047" y="15280"/>
                  </a:lnTo>
                  <a:lnTo>
                    <a:pt x="158880" y="15559"/>
                  </a:lnTo>
                  <a:lnTo>
                    <a:pt x="158824" y="15670"/>
                  </a:lnTo>
                  <a:lnTo>
                    <a:pt x="158824" y="15838"/>
                  </a:lnTo>
                  <a:lnTo>
                    <a:pt x="158824" y="16005"/>
                  </a:lnTo>
                  <a:lnTo>
                    <a:pt x="158880" y="16172"/>
                  </a:lnTo>
                  <a:lnTo>
                    <a:pt x="159047" y="16451"/>
                  </a:lnTo>
                  <a:lnTo>
                    <a:pt x="159326" y="16618"/>
                  </a:lnTo>
                  <a:lnTo>
                    <a:pt x="159438" y="16674"/>
                  </a:lnTo>
                  <a:lnTo>
                    <a:pt x="159772" y="16674"/>
                  </a:lnTo>
                  <a:lnTo>
                    <a:pt x="159940" y="16618"/>
                  </a:lnTo>
                  <a:lnTo>
                    <a:pt x="160219" y="16451"/>
                  </a:lnTo>
                  <a:lnTo>
                    <a:pt x="160386" y="16172"/>
                  </a:lnTo>
                  <a:lnTo>
                    <a:pt x="160442" y="16005"/>
                  </a:lnTo>
                  <a:lnTo>
                    <a:pt x="160442" y="15838"/>
                  </a:lnTo>
                  <a:lnTo>
                    <a:pt x="160442" y="15670"/>
                  </a:lnTo>
                  <a:lnTo>
                    <a:pt x="160386" y="15559"/>
                  </a:lnTo>
                  <a:lnTo>
                    <a:pt x="160219" y="15280"/>
                  </a:lnTo>
                  <a:lnTo>
                    <a:pt x="159940" y="15113"/>
                  </a:lnTo>
                  <a:lnTo>
                    <a:pt x="159772" y="15057"/>
                  </a:lnTo>
                  <a:lnTo>
                    <a:pt x="159605" y="15001"/>
                  </a:lnTo>
                  <a:close/>
                  <a:moveTo>
                    <a:pt x="162951" y="15001"/>
                  </a:moveTo>
                  <a:lnTo>
                    <a:pt x="162784" y="15057"/>
                  </a:lnTo>
                  <a:lnTo>
                    <a:pt x="162617" y="15113"/>
                  </a:lnTo>
                  <a:lnTo>
                    <a:pt x="162338" y="15280"/>
                  </a:lnTo>
                  <a:lnTo>
                    <a:pt x="162170" y="15559"/>
                  </a:lnTo>
                  <a:lnTo>
                    <a:pt x="162115" y="15670"/>
                  </a:lnTo>
                  <a:lnTo>
                    <a:pt x="162115" y="15838"/>
                  </a:lnTo>
                  <a:lnTo>
                    <a:pt x="162115" y="16005"/>
                  </a:lnTo>
                  <a:lnTo>
                    <a:pt x="162170" y="16172"/>
                  </a:lnTo>
                  <a:lnTo>
                    <a:pt x="162338" y="16451"/>
                  </a:lnTo>
                  <a:lnTo>
                    <a:pt x="162617" y="16618"/>
                  </a:lnTo>
                  <a:lnTo>
                    <a:pt x="162784" y="16674"/>
                  </a:lnTo>
                  <a:lnTo>
                    <a:pt x="163118" y="16674"/>
                  </a:lnTo>
                  <a:lnTo>
                    <a:pt x="163286" y="16618"/>
                  </a:lnTo>
                  <a:lnTo>
                    <a:pt x="163509" y="16451"/>
                  </a:lnTo>
                  <a:lnTo>
                    <a:pt x="163732" y="16172"/>
                  </a:lnTo>
                  <a:lnTo>
                    <a:pt x="163788" y="16005"/>
                  </a:lnTo>
                  <a:lnTo>
                    <a:pt x="163788" y="15838"/>
                  </a:lnTo>
                  <a:lnTo>
                    <a:pt x="163788" y="15670"/>
                  </a:lnTo>
                  <a:lnTo>
                    <a:pt x="163732" y="15559"/>
                  </a:lnTo>
                  <a:lnTo>
                    <a:pt x="163509" y="15280"/>
                  </a:lnTo>
                  <a:lnTo>
                    <a:pt x="163286" y="15113"/>
                  </a:lnTo>
                  <a:lnTo>
                    <a:pt x="163118" y="15057"/>
                  </a:lnTo>
                  <a:lnTo>
                    <a:pt x="162951" y="15001"/>
                  </a:lnTo>
                  <a:close/>
                  <a:moveTo>
                    <a:pt x="168026" y="15001"/>
                  </a:moveTo>
                  <a:lnTo>
                    <a:pt x="167859" y="15057"/>
                  </a:lnTo>
                  <a:lnTo>
                    <a:pt x="167691" y="15113"/>
                  </a:lnTo>
                  <a:lnTo>
                    <a:pt x="167412" y="15280"/>
                  </a:lnTo>
                  <a:lnTo>
                    <a:pt x="167245" y="15559"/>
                  </a:lnTo>
                  <a:lnTo>
                    <a:pt x="167189" y="15670"/>
                  </a:lnTo>
                  <a:lnTo>
                    <a:pt x="167189" y="15838"/>
                  </a:lnTo>
                  <a:lnTo>
                    <a:pt x="167189" y="16005"/>
                  </a:lnTo>
                  <a:lnTo>
                    <a:pt x="167245" y="16172"/>
                  </a:lnTo>
                  <a:lnTo>
                    <a:pt x="167412" y="16451"/>
                  </a:lnTo>
                  <a:lnTo>
                    <a:pt x="167691" y="16618"/>
                  </a:lnTo>
                  <a:lnTo>
                    <a:pt x="167859" y="16674"/>
                  </a:lnTo>
                  <a:lnTo>
                    <a:pt x="168193" y="16674"/>
                  </a:lnTo>
                  <a:lnTo>
                    <a:pt x="168361" y="16618"/>
                  </a:lnTo>
                  <a:lnTo>
                    <a:pt x="168584" y="16451"/>
                  </a:lnTo>
                  <a:lnTo>
                    <a:pt x="168751" y="16172"/>
                  </a:lnTo>
                  <a:lnTo>
                    <a:pt x="168807" y="16005"/>
                  </a:lnTo>
                  <a:lnTo>
                    <a:pt x="168862" y="15838"/>
                  </a:lnTo>
                  <a:lnTo>
                    <a:pt x="168807" y="15670"/>
                  </a:lnTo>
                  <a:lnTo>
                    <a:pt x="168751" y="15559"/>
                  </a:lnTo>
                  <a:lnTo>
                    <a:pt x="168584" y="15280"/>
                  </a:lnTo>
                  <a:lnTo>
                    <a:pt x="168361" y="15113"/>
                  </a:lnTo>
                  <a:lnTo>
                    <a:pt x="168193" y="15057"/>
                  </a:lnTo>
                  <a:lnTo>
                    <a:pt x="168026" y="15001"/>
                  </a:lnTo>
                  <a:close/>
                  <a:moveTo>
                    <a:pt x="171316" y="15001"/>
                  </a:moveTo>
                  <a:lnTo>
                    <a:pt x="171149" y="15057"/>
                  </a:lnTo>
                  <a:lnTo>
                    <a:pt x="171037" y="15113"/>
                  </a:lnTo>
                  <a:lnTo>
                    <a:pt x="170758" y="15280"/>
                  </a:lnTo>
                  <a:lnTo>
                    <a:pt x="170591" y="15559"/>
                  </a:lnTo>
                  <a:lnTo>
                    <a:pt x="170535" y="15670"/>
                  </a:lnTo>
                  <a:lnTo>
                    <a:pt x="170480" y="15838"/>
                  </a:lnTo>
                  <a:lnTo>
                    <a:pt x="170535" y="16005"/>
                  </a:lnTo>
                  <a:lnTo>
                    <a:pt x="170591" y="16172"/>
                  </a:lnTo>
                  <a:lnTo>
                    <a:pt x="170758" y="16451"/>
                  </a:lnTo>
                  <a:lnTo>
                    <a:pt x="171037" y="16618"/>
                  </a:lnTo>
                  <a:lnTo>
                    <a:pt x="171149" y="16674"/>
                  </a:lnTo>
                  <a:lnTo>
                    <a:pt x="171483" y="16674"/>
                  </a:lnTo>
                  <a:lnTo>
                    <a:pt x="171651" y="16618"/>
                  </a:lnTo>
                  <a:lnTo>
                    <a:pt x="171930" y="16451"/>
                  </a:lnTo>
                  <a:lnTo>
                    <a:pt x="172097" y="16172"/>
                  </a:lnTo>
                  <a:lnTo>
                    <a:pt x="172153" y="16005"/>
                  </a:lnTo>
                  <a:lnTo>
                    <a:pt x="172153" y="15838"/>
                  </a:lnTo>
                  <a:lnTo>
                    <a:pt x="172153" y="15670"/>
                  </a:lnTo>
                  <a:lnTo>
                    <a:pt x="172097" y="15559"/>
                  </a:lnTo>
                  <a:lnTo>
                    <a:pt x="171930" y="15280"/>
                  </a:lnTo>
                  <a:lnTo>
                    <a:pt x="171651" y="15113"/>
                  </a:lnTo>
                  <a:lnTo>
                    <a:pt x="171483" y="15057"/>
                  </a:lnTo>
                  <a:lnTo>
                    <a:pt x="171316" y="15001"/>
                  </a:lnTo>
                  <a:close/>
                  <a:moveTo>
                    <a:pt x="174774" y="15001"/>
                  </a:moveTo>
                  <a:lnTo>
                    <a:pt x="174606" y="15057"/>
                  </a:lnTo>
                  <a:lnTo>
                    <a:pt x="174439" y="15113"/>
                  </a:lnTo>
                  <a:lnTo>
                    <a:pt x="174160" y="15280"/>
                  </a:lnTo>
                  <a:lnTo>
                    <a:pt x="173993" y="15559"/>
                  </a:lnTo>
                  <a:lnTo>
                    <a:pt x="173937" y="15670"/>
                  </a:lnTo>
                  <a:lnTo>
                    <a:pt x="173937" y="15838"/>
                  </a:lnTo>
                  <a:lnTo>
                    <a:pt x="173937" y="16005"/>
                  </a:lnTo>
                  <a:lnTo>
                    <a:pt x="173993" y="16172"/>
                  </a:lnTo>
                  <a:lnTo>
                    <a:pt x="174160" y="16451"/>
                  </a:lnTo>
                  <a:lnTo>
                    <a:pt x="174439" y="16618"/>
                  </a:lnTo>
                  <a:lnTo>
                    <a:pt x="174606" y="16674"/>
                  </a:lnTo>
                  <a:lnTo>
                    <a:pt x="174941" y="16674"/>
                  </a:lnTo>
                  <a:lnTo>
                    <a:pt x="175053" y="16618"/>
                  </a:lnTo>
                  <a:lnTo>
                    <a:pt x="175331" y="16451"/>
                  </a:lnTo>
                  <a:lnTo>
                    <a:pt x="175499" y="16172"/>
                  </a:lnTo>
                  <a:lnTo>
                    <a:pt x="175554" y="16005"/>
                  </a:lnTo>
                  <a:lnTo>
                    <a:pt x="175610" y="15838"/>
                  </a:lnTo>
                  <a:lnTo>
                    <a:pt x="175554" y="15670"/>
                  </a:lnTo>
                  <a:lnTo>
                    <a:pt x="175499" y="15559"/>
                  </a:lnTo>
                  <a:lnTo>
                    <a:pt x="175331" y="15280"/>
                  </a:lnTo>
                  <a:lnTo>
                    <a:pt x="175053" y="15113"/>
                  </a:lnTo>
                  <a:lnTo>
                    <a:pt x="174941" y="15057"/>
                  </a:lnTo>
                  <a:lnTo>
                    <a:pt x="174774" y="15001"/>
                  </a:lnTo>
                  <a:close/>
                  <a:moveTo>
                    <a:pt x="184812" y="15001"/>
                  </a:moveTo>
                  <a:lnTo>
                    <a:pt x="184644" y="15057"/>
                  </a:lnTo>
                  <a:lnTo>
                    <a:pt x="184477" y="15113"/>
                  </a:lnTo>
                  <a:lnTo>
                    <a:pt x="184198" y="15280"/>
                  </a:lnTo>
                  <a:lnTo>
                    <a:pt x="184031" y="15559"/>
                  </a:lnTo>
                  <a:lnTo>
                    <a:pt x="183975" y="15670"/>
                  </a:lnTo>
                  <a:lnTo>
                    <a:pt x="183975" y="15838"/>
                  </a:lnTo>
                  <a:lnTo>
                    <a:pt x="183975" y="16005"/>
                  </a:lnTo>
                  <a:lnTo>
                    <a:pt x="184031" y="16172"/>
                  </a:lnTo>
                  <a:lnTo>
                    <a:pt x="184198" y="16451"/>
                  </a:lnTo>
                  <a:lnTo>
                    <a:pt x="184477" y="16618"/>
                  </a:lnTo>
                  <a:lnTo>
                    <a:pt x="184644" y="16674"/>
                  </a:lnTo>
                  <a:lnTo>
                    <a:pt x="184979" y="16674"/>
                  </a:lnTo>
                  <a:lnTo>
                    <a:pt x="185091" y="16618"/>
                  </a:lnTo>
                  <a:lnTo>
                    <a:pt x="185369" y="16451"/>
                  </a:lnTo>
                  <a:lnTo>
                    <a:pt x="185537" y="16172"/>
                  </a:lnTo>
                  <a:lnTo>
                    <a:pt x="185593" y="16005"/>
                  </a:lnTo>
                  <a:lnTo>
                    <a:pt x="185648" y="15838"/>
                  </a:lnTo>
                  <a:lnTo>
                    <a:pt x="185593" y="15670"/>
                  </a:lnTo>
                  <a:lnTo>
                    <a:pt x="185537" y="15559"/>
                  </a:lnTo>
                  <a:lnTo>
                    <a:pt x="185369" y="15280"/>
                  </a:lnTo>
                  <a:lnTo>
                    <a:pt x="185091" y="15113"/>
                  </a:lnTo>
                  <a:lnTo>
                    <a:pt x="184979" y="15057"/>
                  </a:lnTo>
                  <a:lnTo>
                    <a:pt x="184812" y="15001"/>
                  </a:lnTo>
                  <a:close/>
                  <a:moveTo>
                    <a:pt x="226804" y="15057"/>
                  </a:moveTo>
                  <a:lnTo>
                    <a:pt x="226637" y="15113"/>
                  </a:lnTo>
                  <a:lnTo>
                    <a:pt x="226358" y="15280"/>
                  </a:lnTo>
                  <a:lnTo>
                    <a:pt x="226191" y="15559"/>
                  </a:lnTo>
                  <a:lnTo>
                    <a:pt x="226135" y="15670"/>
                  </a:lnTo>
                  <a:lnTo>
                    <a:pt x="226135" y="15838"/>
                  </a:lnTo>
                  <a:lnTo>
                    <a:pt x="226135" y="16005"/>
                  </a:lnTo>
                  <a:lnTo>
                    <a:pt x="226191" y="16172"/>
                  </a:lnTo>
                  <a:lnTo>
                    <a:pt x="226358" y="16451"/>
                  </a:lnTo>
                  <a:lnTo>
                    <a:pt x="226637" y="16618"/>
                  </a:lnTo>
                  <a:lnTo>
                    <a:pt x="226804" y="16674"/>
                  </a:lnTo>
                  <a:lnTo>
                    <a:pt x="227139" y="16674"/>
                  </a:lnTo>
                  <a:lnTo>
                    <a:pt x="227250" y="16618"/>
                  </a:lnTo>
                  <a:lnTo>
                    <a:pt x="227529" y="16451"/>
                  </a:lnTo>
                  <a:lnTo>
                    <a:pt x="227697" y="16172"/>
                  </a:lnTo>
                  <a:lnTo>
                    <a:pt x="227752" y="16005"/>
                  </a:lnTo>
                  <a:lnTo>
                    <a:pt x="227808" y="15838"/>
                  </a:lnTo>
                  <a:lnTo>
                    <a:pt x="227752" y="15670"/>
                  </a:lnTo>
                  <a:lnTo>
                    <a:pt x="227697" y="15559"/>
                  </a:lnTo>
                  <a:lnTo>
                    <a:pt x="227529" y="15280"/>
                  </a:lnTo>
                  <a:lnTo>
                    <a:pt x="227250" y="15113"/>
                  </a:lnTo>
                  <a:lnTo>
                    <a:pt x="227139" y="15057"/>
                  </a:lnTo>
                  <a:close/>
                  <a:moveTo>
                    <a:pt x="230150" y="15057"/>
                  </a:moveTo>
                  <a:lnTo>
                    <a:pt x="229983" y="15113"/>
                  </a:lnTo>
                  <a:lnTo>
                    <a:pt x="229760" y="15280"/>
                  </a:lnTo>
                  <a:lnTo>
                    <a:pt x="229537" y="15559"/>
                  </a:lnTo>
                  <a:lnTo>
                    <a:pt x="229481" y="15670"/>
                  </a:lnTo>
                  <a:lnTo>
                    <a:pt x="229481" y="15838"/>
                  </a:lnTo>
                  <a:lnTo>
                    <a:pt x="229481" y="16005"/>
                  </a:lnTo>
                  <a:lnTo>
                    <a:pt x="229537" y="16172"/>
                  </a:lnTo>
                  <a:lnTo>
                    <a:pt x="229760" y="16451"/>
                  </a:lnTo>
                  <a:lnTo>
                    <a:pt x="229983" y="16618"/>
                  </a:lnTo>
                  <a:lnTo>
                    <a:pt x="230150" y="16674"/>
                  </a:lnTo>
                  <a:lnTo>
                    <a:pt x="230485" y="16674"/>
                  </a:lnTo>
                  <a:lnTo>
                    <a:pt x="230652" y="16618"/>
                  </a:lnTo>
                  <a:lnTo>
                    <a:pt x="230931" y="16451"/>
                  </a:lnTo>
                  <a:lnTo>
                    <a:pt x="231098" y="16172"/>
                  </a:lnTo>
                  <a:lnTo>
                    <a:pt x="231154" y="16005"/>
                  </a:lnTo>
                  <a:lnTo>
                    <a:pt x="231154" y="15838"/>
                  </a:lnTo>
                  <a:lnTo>
                    <a:pt x="231154" y="15670"/>
                  </a:lnTo>
                  <a:lnTo>
                    <a:pt x="231098" y="15559"/>
                  </a:lnTo>
                  <a:lnTo>
                    <a:pt x="230931" y="15280"/>
                  </a:lnTo>
                  <a:lnTo>
                    <a:pt x="230652" y="15113"/>
                  </a:lnTo>
                  <a:lnTo>
                    <a:pt x="230485" y="15057"/>
                  </a:lnTo>
                  <a:close/>
                  <a:moveTo>
                    <a:pt x="233496" y="15057"/>
                  </a:moveTo>
                  <a:lnTo>
                    <a:pt x="233385" y="15113"/>
                  </a:lnTo>
                  <a:lnTo>
                    <a:pt x="233106" y="15280"/>
                  </a:lnTo>
                  <a:lnTo>
                    <a:pt x="232939" y="15559"/>
                  </a:lnTo>
                  <a:lnTo>
                    <a:pt x="232883" y="15670"/>
                  </a:lnTo>
                  <a:lnTo>
                    <a:pt x="232883" y="15838"/>
                  </a:lnTo>
                  <a:lnTo>
                    <a:pt x="232883" y="16005"/>
                  </a:lnTo>
                  <a:lnTo>
                    <a:pt x="232939" y="16172"/>
                  </a:lnTo>
                  <a:lnTo>
                    <a:pt x="233106" y="16451"/>
                  </a:lnTo>
                  <a:lnTo>
                    <a:pt x="233385" y="16618"/>
                  </a:lnTo>
                  <a:lnTo>
                    <a:pt x="233496" y="16674"/>
                  </a:lnTo>
                  <a:lnTo>
                    <a:pt x="233831" y="16674"/>
                  </a:lnTo>
                  <a:lnTo>
                    <a:pt x="233998" y="16618"/>
                  </a:lnTo>
                  <a:lnTo>
                    <a:pt x="234277" y="16451"/>
                  </a:lnTo>
                  <a:lnTo>
                    <a:pt x="234444" y="16172"/>
                  </a:lnTo>
                  <a:lnTo>
                    <a:pt x="234500" y="16005"/>
                  </a:lnTo>
                  <a:lnTo>
                    <a:pt x="234500" y="15838"/>
                  </a:lnTo>
                  <a:lnTo>
                    <a:pt x="234500" y="15670"/>
                  </a:lnTo>
                  <a:lnTo>
                    <a:pt x="234444" y="15559"/>
                  </a:lnTo>
                  <a:lnTo>
                    <a:pt x="234277" y="15280"/>
                  </a:lnTo>
                  <a:lnTo>
                    <a:pt x="233998" y="15113"/>
                  </a:lnTo>
                  <a:lnTo>
                    <a:pt x="233831" y="15057"/>
                  </a:lnTo>
                  <a:close/>
                  <a:moveTo>
                    <a:pt x="236842" y="15057"/>
                  </a:moveTo>
                  <a:lnTo>
                    <a:pt x="236675" y="15113"/>
                  </a:lnTo>
                  <a:lnTo>
                    <a:pt x="236396" y="15280"/>
                  </a:lnTo>
                  <a:lnTo>
                    <a:pt x="236229" y="15559"/>
                  </a:lnTo>
                  <a:lnTo>
                    <a:pt x="236173" y="15670"/>
                  </a:lnTo>
                  <a:lnTo>
                    <a:pt x="236173" y="15838"/>
                  </a:lnTo>
                  <a:lnTo>
                    <a:pt x="236173" y="16005"/>
                  </a:lnTo>
                  <a:lnTo>
                    <a:pt x="236229" y="16172"/>
                  </a:lnTo>
                  <a:lnTo>
                    <a:pt x="236396" y="16451"/>
                  </a:lnTo>
                  <a:lnTo>
                    <a:pt x="236675" y="16618"/>
                  </a:lnTo>
                  <a:lnTo>
                    <a:pt x="236842" y="16674"/>
                  </a:lnTo>
                  <a:lnTo>
                    <a:pt x="237177" y="16674"/>
                  </a:lnTo>
                  <a:lnTo>
                    <a:pt x="237344" y="16618"/>
                  </a:lnTo>
                  <a:lnTo>
                    <a:pt x="237567" y="16451"/>
                  </a:lnTo>
                  <a:lnTo>
                    <a:pt x="237790" y="16172"/>
                  </a:lnTo>
                  <a:lnTo>
                    <a:pt x="237790" y="16005"/>
                  </a:lnTo>
                  <a:lnTo>
                    <a:pt x="237846" y="15838"/>
                  </a:lnTo>
                  <a:lnTo>
                    <a:pt x="237790" y="15670"/>
                  </a:lnTo>
                  <a:lnTo>
                    <a:pt x="237790" y="15559"/>
                  </a:lnTo>
                  <a:lnTo>
                    <a:pt x="237567" y="15280"/>
                  </a:lnTo>
                  <a:lnTo>
                    <a:pt x="237344" y="15113"/>
                  </a:lnTo>
                  <a:lnTo>
                    <a:pt x="237177" y="15057"/>
                  </a:lnTo>
                  <a:close/>
                  <a:moveTo>
                    <a:pt x="241973" y="15001"/>
                  </a:moveTo>
                  <a:lnTo>
                    <a:pt x="241806" y="15057"/>
                  </a:lnTo>
                  <a:lnTo>
                    <a:pt x="241638" y="15113"/>
                  </a:lnTo>
                  <a:lnTo>
                    <a:pt x="241359" y="15280"/>
                  </a:lnTo>
                  <a:lnTo>
                    <a:pt x="241192" y="15559"/>
                  </a:lnTo>
                  <a:lnTo>
                    <a:pt x="241136" y="15670"/>
                  </a:lnTo>
                  <a:lnTo>
                    <a:pt x="241136" y="15838"/>
                  </a:lnTo>
                  <a:lnTo>
                    <a:pt x="241136" y="16005"/>
                  </a:lnTo>
                  <a:lnTo>
                    <a:pt x="241192" y="16172"/>
                  </a:lnTo>
                  <a:lnTo>
                    <a:pt x="241359" y="16451"/>
                  </a:lnTo>
                  <a:lnTo>
                    <a:pt x="241638" y="16618"/>
                  </a:lnTo>
                  <a:lnTo>
                    <a:pt x="241806" y="16674"/>
                  </a:lnTo>
                  <a:lnTo>
                    <a:pt x="242140" y="16674"/>
                  </a:lnTo>
                  <a:lnTo>
                    <a:pt x="242308" y="16618"/>
                  </a:lnTo>
                  <a:lnTo>
                    <a:pt x="242531" y="16451"/>
                  </a:lnTo>
                  <a:lnTo>
                    <a:pt x="242754" y="16172"/>
                  </a:lnTo>
                  <a:lnTo>
                    <a:pt x="242754" y="16005"/>
                  </a:lnTo>
                  <a:lnTo>
                    <a:pt x="242809" y="15838"/>
                  </a:lnTo>
                  <a:lnTo>
                    <a:pt x="242754" y="15670"/>
                  </a:lnTo>
                  <a:lnTo>
                    <a:pt x="242754" y="15559"/>
                  </a:lnTo>
                  <a:lnTo>
                    <a:pt x="242531" y="15280"/>
                  </a:lnTo>
                  <a:lnTo>
                    <a:pt x="242308" y="15113"/>
                  </a:lnTo>
                  <a:lnTo>
                    <a:pt x="242140" y="15057"/>
                  </a:lnTo>
                  <a:lnTo>
                    <a:pt x="241973" y="15001"/>
                  </a:lnTo>
                  <a:close/>
                  <a:moveTo>
                    <a:pt x="250394" y="15001"/>
                  </a:moveTo>
                  <a:lnTo>
                    <a:pt x="250226" y="15057"/>
                  </a:lnTo>
                  <a:lnTo>
                    <a:pt x="250059" y="15113"/>
                  </a:lnTo>
                  <a:lnTo>
                    <a:pt x="249836" y="15280"/>
                  </a:lnTo>
                  <a:lnTo>
                    <a:pt x="249669" y="15559"/>
                  </a:lnTo>
                  <a:lnTo>
                    <a:pt x="249613" y="15670"/>
                  </a:lnTo>
                  <a:lnTo>
                    <a:pt x="249557" y="15838"/>
                  </a:lnTo>
                  <a:lnTo>
                    <a:pt x="249613" y="16005"/>
                  </a:lnTo>
                  <a:lnTo>
                    <a:pt x="249669" y="16172"/>
                  </a:lnTo>
                  <a:lnTo>
                    <a:pt x="249836" y="16451"/>
                  </a:lnTo>
                  <a:lnTo>
                    <a:pt x="250059" y="16618"/>
                  </a:lnTo>
                  <a:lnTo>
                    <a:pt x="250226" y="16674"/>
                  </a:lnTo>
                  <a:lnTo>
                    <a:pt x="250561" y="16674"/>
                  </a:lnTo>
                  <a:lnTo>
                    <a:pt x="250728" y="16618"/>
                  </a:lnTo>
                  <a:lnTo>
                    <a:pt x="251007" y="16451"/>
                  </a:lnTo>
                  <a:lnTo>
                    <a:pt x="251174" y="16172"/>
                  </a:lnTo>
                  <a:lnTo>
                    <a:pt x="251230" y="16005"/>
                  </a:lnTo>
                  <a:lnTo>
                    <a:pt x="251230" y="15838"/>
                  </a:lnTo>
                  <a:lnTo>
                    <a:pt x="251230" y="15670"/>
                  </a:lnTo>
                  <a:lnTo>
                    <a:pt x="251174" y="15559"/>
                  </a:lnTo>
                  <a:lnTo>
                    <a:pt x="251007" y="15280"/>
                  </a:lnTo>
                  <a:lnTo>
                    <a:pt x="250728" y="15113"/>
                  </a:lnTo>
                  <a:lnTo>
                    <a:pt x="250561" y="15057"/>
                  </a:lnTo>
                  <a:lnTo>
                    <a:pt x="250394" y="15001"/>
                  </a:lnTo>
                  <a:close/>
                  <a:moveTo>
                    <a:pt x="255469" y="15001"/>
                  </a:moveTo>
                  <a:lnTo>
                    <a:pt x="255301" y="15057"/>
                  </a:lnTo>
                  <a:lnTo>
                    <a:pt x="255134" y="15113"/>
                  </a:lnTo>
                  <a:lnTo>
                    <a:pt x="254855" y="15280"/>
                  </a:lnTo>
                  <a:lnTo>
                    <a:pt x="254688" y="15559"/>
                  </a:lnTo>
                  <a:lnTo>
                    <a:pt x="254632" y="15670"/>
                  </a:lnTo>
                  <a:lnTo>
                    <a:pt x="254632" y="15838"/>
                  </a:lnTo>
                  <a:lnTo>
                    <a:pt x="254632" y="16005"/>
                  </a:lnTo>
                  <a:lnTo>
                    <a:pt x="254688" y="16172"/>
                  </a:lnTo>
                  <a:lnTo>
                    <a:pt x="254855" y="16451"/>
                  </a:lnTo>
                  <a:lnTo>
                    <a:pt x="255134" y="16618"/>
                  </a:lnTo>
                  <a:lnTo>
                    <a:pt x="255301" y="16674"/>
                  </a:lnTo>
                  <a:lnTo>
                    <a:pt x="255636" y="16674"/>
                  </a:lnTo>
                  <a:lnTo>
                    <a:pt x="255747" y="16618"/>
                  </a:lnTo>
                  <a:lnTo>
                    <a:pt x="256026" y="16451"/>
                  </a:lnTo>
                  <a:lnTo>
                    <a:pt x="256194" y="16172"/>
                  </a:lnTo>
                  <a:lnTo>
                    <a:pt x="256249" y="16005"/>
                  </a:lnTo>
                  <a:lnTo>
                    <a:pt x="256305" y="15838"/>
                  </a:lnTo>
                  <a:lnTo>
                    <a:pt x="256249" y="15670"/>
                  </a:lnTo>
                  <a:lnTo>
                    <a:pt x="256194" y="15559"/>
                  </a:lnTo>
                  <a:lnTo>
                    <a:pt x="256026" y="15280"/>
                  </a:lnTo>
                  <a:lnTo>
                    <a:pt x="255747" y="15113"/>
                  </a:lnTo>
                  <a:lnTo>
                    <a:pt x="255636" y="15057"/>
                  </a:lnTo>
                  <a:lnTo>
                    <a:pt x="255469" y="15001"/>
                  </a:lnTo>
                  <a:close/>
                  <a:moveTo>
                    <a:pt x="258759" y="15001"/>
                  </a:moveTo>
                  <a:lnTo>
                    <a:pt x="258591" y="15057"/>
                  </a:lnTo>
                  <a:lnTo>
                    <a:pt x="258424" y="15113"/>
                  </a:lnTo>
                  <a:lnTo>
                    <a:pt x="258201" y="15280"/>
                  </a:lnTo>
                  <a:lnTo>
                    <a:pt x="257978" y="15559"/>
                  </a:lnTo>
                  <a:lnTo>
                    <a:pt x="257978" y="15670"/>
                  </a:lnTo>
                  <a:lnTo>
                    <a:pt x="257922" y="15838"/>
                  </a:lnTo>
                  <a:lnTo>
                    <a:pt x="257978" y="16005"/>
                  </a:lnTo>
                  <a:lnTo>
                    <a:pt x="257978" y="16172"/>
                  </a:lnTo>
                  <a:lnTo>
                    <a:pt x="258201" y="16451"/>
                  </a:lnTo>
                  <a:lnTo>
                    <a:pt x="258424" y="16618"/>
                  </a:lnTo>
                  <a:lnTo>
                    <a:pt x="258591" y="16674"/>
                  </a:lnTo>
                  <a:lnTo>
                    <a:pt x="258926" y="16674"/>
                  </a:lnTo>
                  <a:lnTo>
                    <a:pt x="259093" y="16618"/>
                  </a:lnTo>
                  <a:lnTo>
                    <a:pt x="259372" y="16451"/>
                  </a:lnTo>
                  <a:lnTo>
                    <a:pt x="259540" y="16172"/>
                  </a:lnTo>
                  <a:lnTo>
                    <a:pt x="259595" y="16005"/>
                  </a:lnTo>
                  <a:lnTo>
                    <a:pt x="259595" y="15838"/>
                  </a:lnTo>
                  <a:lnTo>
                    <a:pt x="259595" y="15670"/>
                  </a:lnTo>
                  <a:lnTo>
                    <a:pt x="259540" y="15559"/>
                  </a:lnTo>
                  <a:lnTo>
                    <a:pt x="259372" y="15280"/>
                  </a:lnTo>
                  <a:lnTo>
                    <a:pt x="259093" y="15113"/>
                  </a:lnTo>
                  <a:lnTo>
                    <a:pt x="258926" y="15057"/>
                  </a:lnTo>
                  <a:lnTo>
                    <a:pt x="258759" y="15001"/>
                  </a:lnTo>
                  <a:close/>
                  <a:moveTo>
                    <a:pt x="263834" y="15001"/>
                  </a:moveTo>
                  <a:lnTo>
                    <a:pt x="263666" y="15057"/>
                  </a:lnTo>
                  <a:lnTo>
                    <a:pt x="263499" y="15113"/>
                  </a:lnTo>
                  <a:lnTo>
                    <a:pt x="263220" y="15280"/>
                  </a:lnTo>
                  <a:lnTo>
                    <a:pt x="263053" y="15559"/>
                  </a:lnTo>
                  <a:lnTo>
                    <a:pt x="262997" y="15670"/>
                  </a:lnTo>
                  <a:lnTo>
                    <a:pt x="262997" y="15838"/>
                  </a:lnTo>
                  <a:lnTo>
                    <a:pt x="262997" y="16005"/>
                  </a:lnTo>
                  <a:lnTo>
                    <a:pt x="263053" y="16172"/>
                  </a:lnTo>
                  <a:lnTo>
                    <a:pt x="263220" y="16451"/>
                  </a:lnTo>
                  <a:lnTo>
                    <a:pt x="263499" y="16618"/>
                  </a:lnTo>
                  <a:lnTo>
                    <a:pt x="263666" y="16674"/>
                  </a:lnTo>
                  <a:lnTo>
                    <a:pt x="264001" y="16674"/>
                  </a:lnTo>
                  <a:lnTo>
                    <a:pt x="264168" y="16618"/>
                  </a:lnTo>
                  <a:lnTo>
                    <a:pt x="264391" y="16451"/>
                  </a:lnTo>
                  <a:lnTo>
                    <a:pt x="264614" y="16172"/>
                  </a:lnTo>
                  <a:lnTo>
                    <a:pt x="264670" y="16005"/>
                  </a:lnTo>
                  <a:lnTo>
                    <a:pt x="264670" y="15838"/>
                  </a:lnTo>
                  <a:lnTo>
                    <a:pt x="264670" y="15670"/>
                  </a:lnTo>
                  <a:lnTo>
                    <a:pt x="264614" y="15559"/>
                  </a:lnTo>
                  <a:lnTo>
                    <a:pt x="264391" y="15280"/>
                  </a:lnTo>
                  <a:lnTo>
                    <a:pt x="264168" y="15113"/>
                  </a:lnTo>
                  <a:lnTo>
                    <a:pt x="264001" y="15057"/>
                  </a:lnTo>
                  <a:lnTo>
                    <a:pt x="263834" y="15001"/>
                  </a:lnTo>
                  <a:close/>
                  <a:moveTo>
                    <a:pt x="267124" y="15001"/>
                  </a:moveTo>
                  <a:lnTo>
                    <a:pt x="266957" y="15057"/>
                  </a:lnTo>
                  <a:lnTo>
                    <a:pt x="266845" y="15113"/>
                  </a:lnTo>
                  <a:lnTo>
                    <a:pt x="266566" y="15280"/>
                  </a:lnTo>
                  <a:lnTo>
                    <a:pt x="266399" y="15559"/>
                  </a:lnTo>
                  <a:lnTo>
                    <a:pt x="266343" y="15670"/>
                  </a:lnTo>
                  <a:lnTo>
                    <a:pt x="266343" y="15838"/>
                  </a:lnTo>
                  <a:lnTo>
                    <a:pt x="266343" y="16005"/>
                  </a:lnTo>
                  <a:lnTo>
                    <a:pt x="266399" y="16172"/>
                  </a:lnTo>
                  <a:lnTo>
                    <a:pt x="266566" y="16451"/>
                  </a:lnTo>
                  <a:lnTo>
                    <a:pt x="266845" y="16618"/>
                  </a:lnTo>
                  <a:lnTo>
                    <a:pt x="266957" y="16674"/>
                  </a:lnTo>
                  <a:lnTo>
                    <a:pt x="267291" y="16674"/>
                  </a:lnTo>
                  <a:lnTo>
                    <a:pt x="267458" y="16618"/>
                  </a:lnTo>
                  <a:lnTo>
                    <a:pt x="267737" y="16451"/>
                  </a:lnTo>
                  <a:lnTo>
                    <a:pt x="267905" y="16172"/>
                  </a:lnTo>
                  <a:lnTo>
                    <a:pt x="267960" y="16005"/>
                  </a:lnTo>
                  <a:lnTo>
                    <a:pt x="267960" y="15838"/>
                  </a:lnTo>
                  <a:lnTo>
                    <a:pt x="267960" y="15670"/>
                  </a:lnTo>
                  <a:lnTo>
                    <a:pt x="267905" y="15559"/>
                  </a:lnTo>
                  <a:lnTo>
                    <a:pt x="267737" y="15280"/>
                  </a:lnTo>
                  <a:lnTo>
                    <a:pt x="267458" y="15113"/>
                  </a:lnTo>
                  <a:lnTo>
                    <a:pt x="267291" y="15057"/>
                  </a:lnTo>
                  <a:lnTo>
                    <a:pt x="267124" y="15001"/>
                  </a:lnTo>
                  <a:close/>
                  <a:moveTo>
                    <a:pt x="270581" y="15001"/>
                  </a:moveTo>
                  <a:lnTo>
                    <a:pt x="270414" y="15057"/>
                  </a:lnTo>
                  <a:lnTo>
                    <a:pt x="270247" y="15113"/>
                  </a:lnTo>
                  <a:lnTo>
                    <a:pt x="269968" y="15280"/>
                  </a:lnTo>
                  <a:lnTo>
                    <a:pt x="269801" y="15559"/>
                  </a:lnTo>
                  <a:lnTo>
                    <a:pt x="269745" y="15670"/>
                  </a:lnTo>
                  <a:lnTo>
                    <a:pt x="269745" y="15838"/>
                  </a:lnTo>
                  <a:lnTo>
                    <a:pt x="269745" y="16005"/>
                  </a:lnTo>
                  <a:lnTo>
                    <a:pt x="269801" y="16172"/>
                  </a:lnTo>
                  <a:lnTo>
                    <a:pt x="269968" y="16451"/>
                  </a:lnTo>
                  <a:lnTo>
                    <a:pt x="270247" y="16618"/>
                  </a:lnTo>
                  <a:lnTo>
                    <a:pt x="270414" y="16674"/>
                  </a:lnTo>
                  <a:lnTo>
                    <a:pt x="270749" y="16674"/>
                  </a:lnTo>
                  <a:lnTo>
                    <a:pt x="270916" y="16618"/>
                  </a:lnTo>
                  <a:lnTo>
                    <a:pt x="271139" y="16451"/>
                  </a:lnTo>
                  <a:lnTo>
                    <a:pt x="271362" y="16172"/>
                  </a:lnTo>
                  <a:lnTo>
                    <a:pt x="271362" y="16005"/>
                  </a:lnTo>
                  <a:lnTo>
                    <a:pt x="271418" y="15838"/>
                  </a:lnTo>
                  <a:lnTo>
                    <a:pt x="271362" y="15670"/>
                  </a:lnTo>
                  <a:lnTo>
                    <a:pt x="271362" y="15559"/>
                  </a:lnTo>
                  <a:lnTo>
                    <a:pt x="271139" y="15280"/>
                  </a:lnTo>
                  <a:lnTo>
                    <a:pt x="270916" y="15113"/>
                  </a:lnTo>
                  <a:lnTo>
                    <a:pt x="270749" y="15057"/>
                  </a:lnTo>
                  <a:lnTo>
                    <a:pt x="270581" y="15001"/>
                  </a:lnTo>
                  <a:close/>
                  <a:moveTo>
                    <a:pt x="280619" y="15001"/>
                  </a:moveTo>
                  <a:lnTo>
                    <a:pt x="280452" y="15057"/>
                  </a:lnTo>
                  <a:lnTo>
                    <a:pt x="280285" y="15113"/>
                  </a:lnTo>
                  <a:lnTo>
                    <a:pt x="280006" y="15280"/>
                  </a:lnTo>
                  <a:lnTo>
                    <a:pt x="279839" y="15559"/>
                  </a:lnTo>
                  <a:lnTo>
                    <a:pt x="279783" y="15670"/>
                  </a:lnTo>
                  <a:lnTo>
                    <a:pt x="279783" y="15838"/>
                  </a:lnTo>
                  <a:lnTo>
                    <a:pt x="279783" y="16005"/>
                  </a:lnTo>
                  <a:lnTo>
                    <a:pt x="279839" y="16172"/>
                  </a:lnTo>
                  <a:lnTo>
                    <a:pt x="280006" y="16451"/>
                  </a:lnTo>
                  <a:lnTo>
                    <a:pt x="280285" y="16618"/>
                  </a:lnTo>
                  <a:lnTo>
                    <a:pt x="280452" y="16674"/>
                  </a:lnTo>
                  <a:lnTo>
                    <a:pt x="280787" y="16674"/>
                  </a:lnTo>
                  <a:lnTo>
                    <a:pt x="280954" y="16618"/>
                  </a:lnTo>
                  <a:lnTo>
                    <a:pt x="281177" y="16451"/>
                  </a:lnTo>
                  <a:lnTo>
                    <a:pt x="281400" y="16172"/>
                  </a:lnTo>
                  <a:lnTo>
                    <a:pt x="281400" y="16005"/>
                  </a:lnTo>
                  <a:lnTo>
                    <a:pt x="281456" y="15838"/>
                  </a:lnTo>
                  <a:lnTo>
                    <a:pt x="281400" y="15670"/>
                  </a:lnTo>
                  <a:lnTo>
                    <a:pt x="281400" y="15559"/>
                  </a:lnTo>
                  <a:lnTo>
                    <a:pt x="281177" y="15280"/>
                  </a:lnTo>
                  <a:lnTo>
                    <a:pt x="280954" y="15113"/>
                  </a:lnTo>
                  <a:lnTo>
                    <a:pt x="280787" y="15057"/>
                  </a:lnTo>
                  <a:lnTo>
                    <a:pt x="280619" y="1500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14"/>
            <p:cNvSpPr/>
            <p:nvPr/>
          </p:nvSpPr>
          <p:spPr>
            <a:xfrm>
              <a:off x="18861" y="217501"/>
              <a:ext cx="9187662" cy="542679"/>
            </a:xfrm>
            <a:custGeom>
              <a:avLst/>
              <a:gdLst/>
              <a:ahLst/>
              <a:cxnLst/>
              <a:rect l="l" t="t" r="r" b="b"/>
              <a:pathLst>
                <a:path w="283242" h="16730" extrusionOk="0">
                  <a:moveTo>
                    <a:pt x="14333" y="0"/>
                  </a:moveTo>
                  <a:lnTo>
                    <a:pt x="14333" y="1673"/>
                  </a:lnTo>
                  <a:lnTo>
                    <a:pt x="17734" y="1673"/>
                  </a:lnTo>
                  <a:lnTo>
                    <a:pt x="17734" y="0"/>
                  </a:lnTo>
                  <a:close/>
                  <a:moveTo>
                    <a:pt x="24371" y="0"/>
                  </a:moveTo>
                  <a:lnTo>
                    <a:pt x="24371" y="1673"/>
                  </a:lnTo>
                  <a:lnTo>
                    <a:pt x="27772" y="1673"/>
                  </a:lnTo>
                  <a:lnTo>
                    <a:pt x="27772" y="0"/>
                  </a:lnTo>
                  <a:close/>
                  <a:moveTo>
                    <a:pt x="34409" y="0"/>
                  </a:moveTo>
                  <a:lnTo>
                    <a:pt x="34409" y="1673"/>
                  </a:lnTo>
                  <a:lnTo>
                    <a:pt x="37811" y="1673"/>
                  </a:lnTo>
                  <a:lnTo>
                    <a:pt x="37811" y="0"/>
                  </a:lnTo>
                  <a:close/>
                  <a:moveTo>
                    <a:pt x="51250" y="0"/>
                  </a:moveTo>
                  <a:lnTo>
                    <a:pt x="51250" y="1673"/>
                  </a:lnTo>
                  <a:lnTo>
                    <a:pt x="54652" y="1673"/>
                  </a:lnTo>
                  <a:lnTo>
                    <a:pt x="54652" y="0"/>
                  </a:lnTo>
                  <a:close/>
                  <a:moveTo>
                    <a:pt x="76457" y="0"/>
                  </a:moveTo>
                  <a:lnTo>
                    <a:pt x="76457" y="1673"/>
                  </a:lnTo>
                  <a:lnTo>
                    <a:pt x="79859" y="1673"/>
                  </a:lnTo>
                  <a:lnTo>
                    <a:pt x="79859" y="0"/>
                  </a:lnTo>
                  <a:close/>
                  <a:moveTo>
                    <a:pt x="88224" y="0"/>
                  </a:moveTo>
                  <a:lnTo>
                    <a:pt x="88224" y="1673"/>
                  </a:lnTo>
                  <a:lnTo>
                    <a:pt x="91626" y="1673"/>
                  </a:lnTo>
                  <a:lnTo>
                    <a:pt x="91626" y="0"/>
                  </a:lnTo>
                  <a:close/>
                  <a:moveTo>
                    <a:pt x="110140" y="0"/>
                  </a:moveTo>
                  <a:lnTo>
                    <a:pt x="110140" y="1673"/>
                  </a:lnTo>
                  <a:lnTo>
                    <a:pt x="113542" y="1673"/>
                  </a:lnTo>
                  <a:lnTo>
                    <a:pt x="113542" y="0"/>
                  </a:lnTo>
                  <a:close/>
                  <a:moveTo>
                    <a:pt x="120178" y="0"/>
                  </a:moveTo>
                  <a:lnTo>
                    <a:pt x="120178" y="1673"/>
                  </a:lnTo>
                  <a:lnTo>
                    <a:pt x="123580" y="1673"/>
                  </a:lnTo>
                  <a:lnTo>
                    <a:pt x="123580" y="0"/>
                  </a:lnTo>
                  <a:close/>
                  <a:moveTo>
                    <a:pt x="130216" y="0"/>
                  </a:moveTo>
                  <a:lnTo>
                    <a:pt x="130216" y="1673"/>
                  </a:lnTo>
                  <a:lnTo>
                    <a:pt x="133618" y="1673"/>
                  </a:lnTo>
                  <a:lnTo>
                    <a:pt x="133618" y="0"/>
                  </a:lnTo>
                  <a:close/>
                  <a:moveTo>
                    <a:pt x="147002" y="0"/>
                  </a:moveTo>
                  <a:lnTo>
                    <a:pt x="147002" y="1673"/>
                  </a:lnTo>
                  <a:lnTo>
                    <a:pt x="150404" y="1673"/>
                  </a:lnTo>
                  <a:lnTo>
                    <a:pt x="150404" y="0"/>
                  </a:lnTo>
                  <a:close/>
                  <a:moveTo>
                    <a:pt x="172265" y="0"/>
                  </a:moveTo>
                  <a:lnTo>
                    <a:pt x="172265" y="1673"/>
                  </a:lnTo>
                  <a:lnTo>
                    <a:pt x="175667" y="1673"/>
                  </a:lnTo>
                  <a:lnTo>
                    <a:pt x="175667" y="0"/>
                  </a:lnTo>
                  <a:close/>
                  <a:moveTo>
                    <a:pt x="184032" y="0"/>
                  </a:moveTo>
                  <a:lnTo>
                    <a:pt x="184032" y="1673"/>
                  </a:lnTo>
                  <a:lnTo>
                    <a:pt x="187433" y="1673"/>
                  </a:lnTo>
                  <a:lnTo>
                    <a:pt x="187433" y="0"/>
                  </a:lnTo>
                  <a:close/>
                  <a:moveTo>
                    <a:pt x="205948" y="0"/>
                  </a:moveTo>
                  <a:lnTo>
                    <a:pt x="205948" y="1673"/>
                  </a:lnTo>
                  <a:lnTo>
                    <a:pt x="209350" y="1673"/>
                  </a:lnTo>
                  <a:lnTo>
                    <a:pt x="209350" y="0"/>
                  </a:lnTo>
                  <a:close/>
                  <a:moveTo>
                    <a:pt x="215986" y="0"/>
                  </a:moveTo>
                  <a:lnTo>
                    <a:pt x="215986" y="1673"/>
                  </a:lnTo>
                  <a:lnTo>
                    <a:pt x="219388" y="1673"/>
                  </a:lnTo>
                  <a:lnTo>
                    <a:pt x="219388" y="0"/>
                  </a:lnTo>
                  <a:close/>
                  <a:moveTo>
                    <a:pt x="226024" y="0"/>
                  </a:moveTo>
                  <a:lnTo>
                    <a:pt x="226024" y="1673"/>
                  </a:lnTo>
                  <a:lnTo>
                    <a:pt x="229426" y="1673"/>
                  </a:lnTo>
                  <a:lnTo>
                    <a:pt x="229426" y="0"/>
                  </a:lnTo>
                  <a:close/>
                  <a:moveTo>
                    <a:pt x="242866" y="0"/>
                  </a:moveTo>
                  <a:lnTo>
                    <a:pt x="242866" y="1673"/>
                  </a:lnTo>
                  <a:lnTo>
                    <a:pt x="246268" y="1673"/>
                  </a:lnTo>
                  <a:lnTo>
                    <a:pt x="246268" y="0"/>
                  </a:lnTo>
                  <a:close/>
                  <a:moveTo>
                    <a:pt x="268072" y="0"/>
                  </a:moveTo>
                  <a:lnTo>
                    <a:pt x="268072" y="1673"/>
                  </a:lnTo>
                  <a:lnTo>
                    <a:pt x="271474" y="1673"/>
                  </a:lnTo>
                  <a:lnTo>
                    <a:pt x="271474" y="0"/>
                  </a:lnTo>
                  <a:close/>
                  <a:moveTo>
                    <a:pt x="279839" y="0"/>
                  </a:moveTo>
                  <a:lnTo>
                    <a:pt x="279839" y="1673"/>
                  </a:lnTo>
                  <a:lnTo>
                    <a:pt x="283241" y="1673"/>
                  </a:lnTo>
                  <a:lnTo>
                    <a:pt x="283241" y="0"/>
                  </a:lnTo>
                  <a:close/>
                  <a:moveTo>
                    <a:pt x="2510" y="3346"/>
                  </a:moveTo>
                  <a:lnTo>
                    <a:pt x="2510" y="5075"/>
                  </a:lnTo>
                  <a:lnTo>
                    <a:pt x="5912" y="5075"/>
                  </a:lnTo>
                  <a:lnTo>
                    <a:pt x="5912" y="3346"/>
                  </a:lnTo>
                  <a:close/>
                  <a:moveTo>
                    <a:pt x="31118" y="3346"/>
                  </a:moveTo>
                  <a:lnTo>
                    <a:pt x="31118" y="5075"/>
                  </a:lnTo>
                  <a:lnTo>
                    <a:pt x="34520" y="5075"/>
                  </a:lnTo>
                  <a:lnTo>
                    <a:pt x="34520" y="3346"/>
                  </a:lnTo>
                  <a:close/>
                  <a:moveTo>
                    <a:pt x="47849" y="3346"/>
                  </a:moveTo>
                  <a:lnTo>
                    <a:pt x="47849" y="5075"/>
                  </a:lnTo>
                  <a:lnTo>
                    <a:pt x="51250" y="5075"/>
                  </a:lnTo>
                  <a:lnTo>
                    <a:pt x="51250" y="3346"/>
                  </a:lnTo>
                  <a:close/>
                  <a:moveTo>
                    <a:pt x="54652" y="3346"/>
                  </a:moveTo>
                  <a:lnTo>
                    <a:pt x="54652" y="5075"/>
                  </a:lnTo>
                  <a:lnTo>
                    <a:pt x="58054" y="5075"/>
                  </a:lnTo>
                  <a:lnTo>
                    <a:pt x="58054" y="3346"/>
                  </a:lnTo>
                  <a:close/>
                  <a:moveTo>
                    <a:pt x="59671" y="3346"/>
                  </a:moveTo>
                  <a:lnTo>
                    <a:pt x="59671" y="5075"/>
                  </a:lnTo>
                  <a:lnTo>
                    <a:pt x="63073" y="5075"/>
                  </a:lnTo>
                  <a:lnTo>
                    <a:pt x="63073" y="3346"/>
                  </a:lnTo>
                  <a:close/>
                  <a:moveTo>
                    <a:pt x="64690" y="3346"/>
                  </a:moveTo>
                  <a:lnTo>
                    <a:pt x="64690" y="5075"/>
                  </a:lnTo>
                  <a:lnTo>
                    <a:pt x="68092" y="5075"/>
                  </a:lnTo>
                  <a:lnTo>
                    <a:pt x="68092" y="3346"/>
                  </a:lnTo>
                  <a:close/>
                  <a:moveTo>
                    <a:pt x="73055" y="3346"/>
                  </a:moveTo>
                  <a:lnTo>
                    <a:pt x="73055" y="5075"/>
                  </a:lnTo>
                  <a:lnTo>
                    <a:pt x="76457" y="5075"/>
                  </a:lnTo>
                  <a:lnTo>
                    <a:pt x="76457" y="3346"/>
                  </a:lnTo>
                  <a:close/>
                  <a:moveTo>
                    <a:pt x="98318" y="3346"/>
                  </a:moveTo>
                  <a:lnTo>
                    <a:pt x="98318" y="5075"/>
                  </a:lnTo>
                  <a:lnTo>
                    <a:pt x="101719" y="5075"/>
                  </a:lnTo>
                  <a:lnTo>
                    <a:pt x="101719" y="3346"/>
                  </a:lnTo>
                  <a:close/>
                  <a:moveTo>
                    <a:pt x="126926" y="3346"/>
                  </a:moveTo>
                  <a:lnTo>
                    <a:pt x="126926" y="5075"/>
                  </a:lnTo>
                  <a:lnTo>
                    <a:pt x="130328" y="5075"/>
                  </a:lnTo>
                  <a:lnTo>
                    <a:pt x="130328" y="3346"/>
                  </a:lnTo>
                  <a:close/>
                  <a:moveTo>
                    <a:pt x="143656" y="3346"/>
                  </a:moveTo>
                  <a:lnTo>
                    <a:pt x="143656" y="5075"/>
                  </a:lnTo>
                  <a:lnTo>
                    <a:pt x="147058" y="5075"/>
                  </a:lnTo>
                  <a:lnTo>
                    <a:pt x="147058" y="3346"/>
                  </a:lnTo>
                  <a:close/>
                  <a:moveTo>
                    <a:pt x="150404" y="3346"/>
                  </a:moveTo>
                  <a:lnTo>
                    <a:pt x="150404" y="5075"/>
                  </a:lnTo>
                  <a:lnTo>
                    <a:pt x="153806" y="5075"/>
                  </a:lnTo>
                  <a:lnTo>
                    <a:pt x="153806" y="3346"/>
                  </a:lnTo>
                  <a:close/>
                  <a:moveTo>
                    <a:pt x="155423" y="3346"/>
                  </a:moveTo>
                  <a:lnTo>
                    <a:pt x="155423" y="5075"/>
                  </a:lnTo>
                  <a:lnTo>
                    <a:pt x="158825" y="5075"/>
                  </a:lnTo>
                  <a:lnTo>
                    <a:pt x="158825" y="3346"/>
                  </a:lnTo>
                  <a:close/>
                  <a:moveTo>
                    <a:pt x="160498" y="3346"/>
                  </a:moveTo>
                  <a:lnTo>
                    <a:pt x="160498" y="5075"/>
                  </a:lnTo>
                  <a:lnTo>
                    <a:pt x="163900" y="5075"/>
                  </a:lnTo>
                  <a:lnTo>
                    <a:pt x="163900" y="3346"/>
                  </a:lnTo>
                  <a:close/>
                  <a:moveTo>
                    <a:pt x="168863" y="3346"/>
                  </a:moveTo>
                  <a:lnTo>
                    <a:pt x="168863" y="5075"/>
                  </a:lnTo>
                  <a:lnTo>
                    <a:pt x="172265" y="5075"/>
                  </a:lnTo>
                  <a:lnTo>
                    <a:pt x="172265" y="3346"/>
                  </a:lnTo>
                  <a:close/>
                  <a:moveTo>
                    <a:pt x="194125" y="3346"/>
                  </a:moveTo>
                  <a:lnTo>
                    <a:pt x="194125" y="5075"/>
                  </a:lnTo>
                  <a:lnTo>
                    <a:pt x="197527" y="5075"/>
                  </a:lnTo>
                  <a:lnTo>
                    <a:pt x="197527" y="3346"/>
                  </a:lnTo>
                  <a:close/>
                  <a:moveTo>
                    <a:pt x="222734" y="3346"/>
                  </a:moveTo>
                  <a:lnTo>
                    <a:pt x="222734" y="5075"/>
                  </a:lnTo>
                  <a:lnTo>
                    <a:pt x="226136" y="5075"/>
                  </a:lnTo>
                  <a:lnTo>
                    <a:pt x="226136" y="3346"/>
                  </a:lnTo>
                  <a:close/>
                  <a:moveTo>
                    <a:pt x="239464" y="3346"/>
                  </a:moveTo>
                  <a:lnTo>
                    <a:pt x="239464" y="5075"/>
                  </a:lnTo>
                  <a:lnTo>
                    <a:pt x="242866" y="5075"/>
                  </a:lnTo>
                  <a:lnTo>
                    <a:pt x="242866" y="3346"/>
                  </a:lnTo>
                  <a:close/>
                  <a:moveTo>
                    <a:pt x="246268" y="3346"/>
                  </a:moveTo>
                  <a:lnTo>
                    <a:pt x="246268" y="5075"/>
                  </a:lnTo>
                  <a:lnTo>
                    <a:pt x="249669" y="5075"/>
                  </a:lnTo>
                  <a:lnTo>
                    <a:pt x="249669" y="3346"/>
                  </a:lnTo>
                  <a:close/>
                  <a:moveTo>
                    <a:pt x="251287" y="3346"/>
                  </a:moveTo>
                  <a:lnTo>
                    <a:pt x="251287" y="5075"/>
                  </a:lnTo>
                  <a:lnTo>
                    <a:pt x="254688" y="5075"/>
                  </a:lnTo>
                  <a:lnTo>
                    <a:pt x="254688" y="3346"/>
                  </a:lnTo>
                  <a:close/>
                  <a:moveTo>
                    <a:pt x="256306" y="3346"/>
                  </a:moveTo>
                  <a:lnTo>
                    <a:pt x="256306" y="5075"/>
                  </a:lnTo>
                  <a:lnTo>
                    <a:pt x="259707" y="5075"/>
                  </a:lnTo>
                  <a:lnTo>
                    <a:pt x="259707" y="3346"/>
                  </a:lnTo>
                  <a:close/>
                  <a:moveTo>
                    <a:pt x="264671" y="3346"/>
                  </a:moveTo>
                  <a:lnTo>
                    <a:pt x="264671" y="5075"/>
                  </a:lnTo>
                  <a:lnTo>
                    <a:pt x="268072" y="5075"/>
                  </a:lnTo>
                  <a:lnTo>
                    <a:pt x="268072" y="3346"/>
                  </a:lnTo>
                  <a:close/>
                  <a:moveTo>
                    <a:pt x="3347" y="11655"/>
                  </a:moveTo>
                  <a:lnTo>
                    <a:pt x="3347" y="13384"/>
                  </a:lnTo>
                  <a:lnTo>
                    <a:pt x="6748" y="13384"/>
                  </a:lnTo>
                  <a:lnTo>
                    <a:pt x="6748" y="11655"/>
                  </a:lnTo>
                  <a:close/>
                  <a:moveTo>
                    <a:pt x="28609" y="11655"/>
                  </a:moveTo>
                  <a:lnTo>
                    <a:pt x="28609" y="13384"/>
                  </a:lnTo>
                  <a:lnTo>
                    <a:pt x="32011" y="13384"/>
                  </a:lnTo>
                  <a:lnTo>
                    <a:pt x="32011" y="11655"/>
                  </a:lnTo>
                  <a:close/>
                  <a:moveTo>
                    <a:pt x="40376" y="11655"/>
                  </a:moveTo>
                  <a:lnTo>
                    <a:pt x="40376" y="13384"/>
                  </a:lnTo>
                  <a:lnTo>
                    <a:pt x="43778" y="13384"/>
                  </a:lnTo>
                  <a:lnTo>
                    <a:pt x="43778" y="11655"/>
                  </a:lnTo>
                  <a:close/>
                  <a:moveTo>
                    <a:pt x="62181" y="11655"/>
                  </a:moveTo>
                  <a:lnTo>
                    <a:pt x="62181" y="13384"/>
                  </a:lnTo>
                  <a:lnTo>
                    <a:pt x="65582" y="13384"/>
                  </a:lnTo>
                  <a:lnTo>
                    <a:pt x="65582" y="11655"/>
                  </a:lnTo>
                  <a:close/>
                  <a:moveTo>
                    <a:pt x="72219" y="11655"/>
                  </a:moveTo>
                  <a:lnTo>
                    <a:pt x="72219" y="13384"/>
                  </a:lnTo>
                  <a:lnTo>
                    <a:pt x="75621" y="13384"/>
                  </a:lnTo>
                  <a:lnTo>
                    <a:pt x="75621" y="11655"/>
                  </a:lnTo>
                  <a:close/>
                  <a:moveTo>
                    <a:pt x="82257" y="11655"/>
                  </a:moveTo>
                  <a:lnTo>
                    <a:pt x="82257" y="13384"/>
                  </a:lnTo>
                  <a:lnTo>
                    <a:pt x="85659" y="13384"/>
                  </a:lnTo>
                  <a:lnTo>
                    <a:pt x="85659" y="11655"/>
                  </a:lnTo>
                  <a:close/>
                  <a:moveTo>
                    <a:pt x="99210" y="11655"/>
                  </a:moveTo>
                  <a:lnTo>
                    <a:pt x="99210" y="13384"/>
                  </a:lnTo>
                  <a:lnTo>
                    <a:pt x="102612" y="13384"/>
                  </a:lnTo>
                  <a:lnTo>
                    <a:pt x="102612" y="11655"/>
                  </a:lnTo>
                  <a:close/>
                  <a:moveTo>
                    <a:pt x="124417" y="11655"/>
                  </a:moveTo>
                  <a:lnTo>
                    <a:pt x="124417" y="13384"/>
                  </a:lnTo>
                  <a:lnTo>
                    <a:pt x="127818" y="13384"/>
                  </a:lnTo>
                  <a:lnTo>
                    <a:pt x="127818" y="11655"/>
                  </a:lnTo>
                  <a:close/>
                  <a:moveTo>
                    <a:pt x="136183" y="11655"/>
                  </a:moveTo>
                  <a:lnTo>
                    <a:pt x="136183" y="13384"/>
                  </a:lnTo>
                  <a:lnTo>
                    <a:pt x="139585" y="13384"/>
                  </a:lnTo>
                  <a:lnTo>
                    <a:pt x="139585" y="11655"/>
                  </a:lnTo>
                  <a:close/>
                  <a:moveTo>
                    <a:pt x="157988" y="11655"/>
                  </a:moveTo>
                  <a:lnTo>
                    <a:pt x="157988" y="13384"/>
                  </a:lnTo>
                  <a:lnTo>
                    <a:pt x="161390" y="13384"/>
                  </a:lnTo>
                  <a:lnTo>
                    <a:pt x="161390" y="11655"/>
                  </a:lnTo>
                  <a:close/>
                  <a:moveTo>
                    <a:pt x="168026" y="11655"/>
                  </a:moveTo>
                  <a:lnTo>
                    <a:pt x="168026" y="13384"/>
                  </a:lnTo>
                  <a:lnTo>
                    <a:pt x="171428" y="13384"/>
                  </a:lnTo>
                  <a:lnTo>
                    <a:pt x="171428" y="11655"/>
                  </a:lnTo>
                  <a:close/>
                  <a:moveTo>
                    <a:pt x="178064" y="11655"/>
                  </a:moveTo>
                  <a:lnTo>
                    <a:pt x="178064" y="13384"/>
                  </a:lnTo>
                  <a:lnTo>
                    <a:pt x="181466" y="13384"/>
                  </a:lnTo>
                  <a:lnTo>
                    <a:pt x="181466" y="11655"/>
                  </a:lnTo>
                  <a:close/>
                  <a:moveTo>
                    <a:pt x="194962" y="11655"/>
                  </a:moveTo>
                  <a:lnTo>
                    <a:pt x="194962" y="13384"/>
                  </a:lnTo>
                  <a:lnTo>
                    <a:pt x="198364" y="13384"/>
                  </a:lnTo>
                  <a:lnTo>
                    <a:pt x="198364" y="11655"/>
                  </a:lnTo>
                  <a:close/>
                  <a:moveTo>
                    <a:pt x="220224" y="11655"/>
                  </a:moveTo>
                  <a:lnTo>
                    <a:pt x="220224" y="13384"/>
                  </a:lnTo>
                  <a:lnTo>
                    <a:pt x="223626" y="13384"/>
                  </a:lnTo>
                  <a:lnTo>
                    <a:pt x="223626" y="11655"/>
                  </a:lnTo>
                  <a:close/>
                  <a:moveTo>
                    <a:pt x="231991" y="11655"/>
                  </a:moveTo>
                  <a:lnTo>
                    <a:pt x="231991" y="13384"/>
                  </a:lnTo>
                  <a:lnTo>
                    <a:pt x="235393" y="13384"/>
                  </a:lnTo>
                  <a:lnTo>
                    <a:pt x="235393" y="11655"/>
                  </a:lnTo>
                  <a:close/>
                  <a:moveTo>
                    <a:pt x="253796" y="11655"/>
                  </a:moveTo>
                  <a:lnTo>
                    <a:pt x="253796" y="13384"/>
                  </a:lnTo>
                  <a:lnTo>
                    <a:pt x="257198" y="13384"/>
                  </a:lnTo>
                  <a:lnTo>
                    <a:pt x="257198" y="11655"/>
                  </a:lnTo>
                  <a:close/>
                  <a:moveTo>
                    <a:pt x="263834" y="11655"/>
                  </a:moveTo>
                  <a:lnTo>
                    <a:pt x="263834" y="13384"/>
                  </a:lnTo>
                  <a:lnTo>
                    <a:pt x="267236" y="13384"/>
                  </a:lnTo>
                  <a:lnTo>
                    <a:pt x="267236" y="11655"/>
                  </a:lnTo>
                  <a:close/>
                  <a:moveTo>
                    <a:pt x="273872" y="11655"/>
                  </a:moveTo>
                  <a:lnTo>
                    <a:pt x="273872" y="13384"/>
                  </a:lnTo>
                  <a:lnTo>
                    <a:pt x="277274" y="13384"/>
                  </a:lnTo>
                  <a:lnTo>
                    <a:pt x="277274" y="11655"/>
                  </a:lnTo>
                  <a:close/>
                  <a:moveTo>
                    <a:pt x="1" y="15001"/>
                  </a:moveTo>
                  <a:lnTo>
                    <a:pt x="1" y="16730"/>
                  </a:lnTo>
                  <a:lnTo>
                    <a:pt x="3402" y="16730"/>
                  </a:lnTo>
                  <a:lnTo>
                    <a:pt x="3402" y="15001"/>
                  </a:lnTo>
                  <a:close/>
                  <a:moveTo>
                    <a:pt x="6748" y="15001"/>
                  </a:moveTo>
                  <a:lnTo>
                    <a:pt x="6748" y="16730"/>
                  </a:lnTo>
                  <a:lnTo>
                    <a:pt x="10150" y="16730"/>
                  </a:lnTo>
                  <a:lnTo>
                    <a:pt x="10150" y="15001"/>
                  </a:lnTo>
                  <a:close/>
                  <a:moveTo>
                    <a:pt x="11767" y="15001"/>
                  </a:moveTo>
                  <a:lnTo>
                    <a:pt x="11767" y="16730"/>
                  </a:lnTo>
                  <a:lnTo>
                    <a:pt x="15169" y="16730"/>
                  </a:lnTo>
                  <a:lnTo>
                    <a:pt x="15169" y="15001"/>
                  </a:lnTo>
                  <a:close/>
                  <a:moveTo>
                    <a:pt x="16786" y="15001"/>
                  </a:moveTo>
                  <a:lnTo>
                    <a:pt x="16786" y="16730"/>
                  </a:lnTo>
                  <a:lnTo>
                    <a:pt x="20188" y="16730"/>
                  </a:lnTo>
                  <a:lnTo>
                    <a:pt x="20188" y="15001"/>
                  </a:lnTo>
                  <a:close/>
                  <a:moveTo>
                    <a:pt x="25207" y="15001"/>
                  </a:moveTo>
                  <a:lnTo>
                    <a:pt x="25207" y="16730"/>
                  </a:lnTo>
                  <a:lnTo>
                    <a:pt x="28609" y="16730"/>
                  </a:lnTo>
                  <a:lnTo>
                    <a:pt x="28609" y="15001"/>
                  </a:lnTo>
                  <a:close/>
                  <a:moveTo>
                    <a:pt x="50358" y="15001"/>
                  </a:moveTo>
                  <a:lnTo>
                    <a:pt x="50358" y="16730"/>
                  </a:lnTo>
                  <a:lnTo>
                    <a:pt x="53760" y="16730"/>
                  </a:lnTo>
                  <a:lnTo>
                    <a:pt x="53760" y="15001"/>
                  </a:lnTo>
                  <a:close/>
                  <a:moveTo>
                    <a:pt x="78967" y="15001"/>
                  </a:moveTo>
                  <a:lnTo>
                    <a:pt x="78967" y="16730"/>
                  </a:lnTo>
                  <a:lnTo>
                    <a:pt x="82368" y="16730"/>
                  </a:lnTo>
                  <a:lnTo>
                    <a:pt x="82368" y="15001"/>
                  </a:lnTo>
                  <a:close/>
                  <a:moveTo>
                    <a:pt x="95808" y="15001"/>
                  </a:moveTo>
                  <a:lnTo>
                    <a:pt x="95808" y="16730"/>
                  </a:lnTo>
                  <a:lnTo>
                    <a:pt x="99210" y="16730"/>
                  </a:lnTo>
                  <a:lnTo>
                    <a:pt x="99210" y="15001"/>
                  </a:lnTo>
                  <a:close/>
                  <a:moveTo>
                    <a:pt x="102612" y="15001"/>
                  </a:moveTo>
                  <a:lnTo>
                    <a:pt x="102612" y="16730"/>
                  </a:lnTo>
                  <a:lnTo>
                    <a:pt x="105958" y="16730"/>
                  </a:lnTo>
                  <a:lnTo>
                    <a:pt x="105958" y="15001"/>
                  </a:lnTo>
                  <a:close/>
                  <a:moveTo>
                    <a:pt x="107631" y="15001"/>
                  </a:moveTo>
                  <a:lnTo>
                    <a:pt x="107631" y="16730"/>
                  </a:lnTo>
                  <a:lnTo>
                    <a:pt x="110977" y="16730"/>
                  </a:lnTo>
                  <a:lnTo>
                    <a:pt x="110977" y="15001"/>
                  </a:lnTo>
                  <a:close/>
                  <a:moveTo>
                    <a:pt x="112650" y="15001"/>
                  </a:moveTo>
                  <a:lnTo>
                    <a:pt x="112650" y="16730"/>
                  </a:lnTo>
                  <a:lnTo>
                    <a:pt x="116052" y="16730"/>
                  </a:lnTo>
                  <a:lnTo>
                    <a:pt x="116052" y="15001"/>
                  </a:lnTo>
                  <a:close/>
                  <a:moveTo>
                    <a:pt x="121015" y="15001"/>
                  </a:moveTo>
                  <a:lnTo>
                    <a:pt x="121015" y="16730"/>
                  </a:lnTo>
                  <a:lnTo>
                    <a:pt x="124417" y="16730"/>
                  </a:lnTo>
                  <a:lnTo>
                    <a:pt x="124417" y="15001"/>
                  </a:lnTo>
                  <a:close/>
                  <a:moveTo>
                    <a:pt x="146166" y="15001"/>
                  </a:moveTo>
                  <a:lnTo>
                    <a:pt x="146166" y="16730"/>
                  </a:lnTo>
                  <a:lnTo>
                    <a:pt x="149568" y="16730"/>
                  </a:lnTo>
                  <a:lnTo>
                    <a:pt x="149568" y="15001"/>
                  </a:lnTo>
                  <a:close/>
                  <a:moveTo>
                    <a:pt x="174774" y="15001"/>
                  </a:moveTo>
                  <a:lnTo>
                    <a:pt x="174774" y="16730"/>
                  </a:lnTo>
                  <a:lnTo>
                    <a:pt x="178176" y="16730"/>
                  </a:lnTo>
                  <a:lnTo>
                    <a:pt x="178176" y="15001"/>
                  </a:lnTo>
                  <a:close/>
                  <a:moveTo>
                    <a:pt x="191616" y="15001"/>
                  </a:moveTo>
                  <a:lnTo>
                    <a:pt x="191616" y="16730"/>
                  </a:lnTo>
                  <a:lnTo>
                    <a:pt x="195018" y="16730"/>
                  </a:lnTo>
                  <a:lnTo>
                    <a:pt x="195018" y="15001"/>
                  </a:lnTo>
                  <a:close/>
                  <a:moveTo>
                    <a:pt x="198364" y="15001"/>
                  </a:moveTo>
                  <a:lnTo>
                    <a:pt x="198364" y="16730"/>
                  </a:lnTo>
                  <a:lnTo>
                    <a:pt x="201765" y="16730"/>
                  </a:lnTo>
                  <a:lnTo>
                    <a:pt x="201765" y="15001"/>
                  </a:lnTo>
                  <a:close/>
                  <a:moveTo>
                    <a:pt x="203383" y="15001"/>
                  </a:moveTo>
                  <a:lnTo>
                    <a:pt x="203383" y="16730"/>
                  </a:lnTo>
                  <a:lnTo>
                    <a:pt x="206784" y="16730"/>
                  </a:lnTo>
                  <a:lnTo>
                    <a:pt x="206784" y="15001"/>
                  </a:lnTo>
                  <a:close/>
                  <a:moveTo>
                    <a:pt x="208402" y="15001"/>
                  </a:moveTo>
                  <a:lnTo>
                    <a:pt x="208402" y="16730"/>
                  </a:lnTo>
                  <a:lnTo>
                    <a:pt x="211804" y="16730"/>
                  </a:lnTo>
                  <a:lnTo>
                    <a:pt x="211804" y="15001"/>
                  </a:lnTo>
                  <a:close/>
                  <a:moveTo>
                    <a:pt x="216823" y="15001"/>
                  </a:moveTo>
                  <a:lnTo>
                    <a:pt x="216823" y="16730"/>
                  </a:lnTo>
                  <a:lnTo>
                    <a:pt x="220224" y="16730"/>
                  </a:lnTo>
                  <a:lnTo>
                    <a:pt x="220224" y="15001"/>
                  </a:lnTo>
                  <a:close/>
                  <a:moveTo>
                    <a:pt x="241973" y="15001"/>
                  </a:moveTo>
                  <a:lnTo>
                    <a:pt x="241973" y="16730"/>
                  </a:lnTo>
                  <a:lnTo>
                    <a:pt x="245375" y="16730"/>
                  </a:lnTo>
                  <a:lnTo>
                    <a:pt x="245375" y="15001"/>
                  </a:lnTo>
                  <a:close/>
                  <a:moveTo>
                    <a:pt x="270582" y="15001"/>
                  </a:moveTo>
                  <a:lnTo>
                    <a:pt x="270582" y="16730"/>
                  </a:lnTo>
                  <a:lnTo>
                    <a:pt x="273984" y="16730"/>
                  </a:lnTo>
                  <a:lnTo>
                    <a:pt x="273984" y="1500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6" name="Google Shape;3426;p114"/>
          <p:cNvGrpSpPr/>
          <p:nvPr/>
        </p:nvGrpSpPr>
        <p:grpSpPr>
          <a:xfrm>
            <a:off x="-4697049" y="4377776"/>
            <a:ext cx="9269048" cy="542679"/>
            <a:chOff x="-62524" y="217501"/>
            <a:chExt cx="9269048" cy="542679"/>
          </a:xfrm>
        </p:grpSpPr>
        <p:sp>
          <p:nvSpPr>
            <p:cNvPr id="3427" name="Google Shape;3427;p114"/>
            <p:cNvSpPr/>
            <p:nvPr/>
          </p:nvSpPr>
          <p:spPr>
            <a:xfrm>
              <a:off x="-62524" y="217501"/>
              <a:ext cx="9267232" cy="540895"/>
            </a:xfrm>
            <a:custGeom>
              <a:avLst/>
              <a:gdLst/>
              <a:ahLst/>
              <a:cxnLst/>
              <a:rect l="l" t="t" r="r" b="b"/>
              <a:pathLst>
                <a:path w="285695" h="16675" extrusionOk="0">
                  <a:moveTo>
                    <a:pt x="669" y="0"/>
                  </a:moveTo>
                  <a:lnTo>
                    <a:pt x="502" y="56"/>
                  </a:lnTo>
                  <a:lnTo>
                    <a:pt x="223" y="223"/>
                  </a:lnTo>
                  <a:lnTo>
                    <a:pt x="56" y="502"/>
                  </a:lnTo>
                  <a:lnTo>
                    <a:pt x="0" y="669"/>
                  </a:lnTo>
                  <a:lnTo>
                    <a:pt x="0" y="837"/>
                  </a:lnTo>
                  <a:lnTo>
                    <a:pt x="0" y="1004"/>
                  </a:lnTo>
                  <a:lnTo>
                    <a:pt x="56" y="1171"/>
                  </a:lnTo>
                  <a:lnTo>
                    <a:pt x="223" y="1394"/>
                  </a:lnTo>
                  <a:lnTo>
                    <a:pt x="502" y="1617"/>
                  </a:lnTo>
                  <a:lnTo>
                    <a:pt x="669" y="1673"/>
                  </a:lnTo>
                  <a:lnTo>
                    <a:pt x="1004" y="1673"/>
                  </a:lnTo>
                  <a:lnTo>
                    <a:pt x="1171" y="1617"/>
                  </a:lnTo>
                  <a:lnTo>
                    <a:pt x="1394" y="1394"/>
                  </a:lnTo>
                  <a:lnTo>
                    <a:pt x="1617" y="1171"/>
                  </a:lnTo>
                  <a:lnTo>
                    <a:pt x="1617" y="1004"/>
                  </a:lnTo>
                  <a:lnTo>
                    <a:pt x="1673" y="837"/>
                  </a:lnTo>
                  <a:lnTo>
                    <a:pt x="1617" y="669"/>
                  </a:lnTo>
                  <a:lnTo>
                    <a:pt x="1617" y="502"/>
                  </a:lnTo>
                  <a:lnTo>
                    <a:pt x="1394" y="223"/>
                  </a:lnTo>
                  <a:lnTo>
                    <a:pt x="1171" y="56"/>
                  </a:lnTo>
                  <a:lnTo>
                    <a:pt x="1004" y="0"/>
                  </a:lnTo>
                  <a:close/>
                  <a:moveTo>
                    <a:pt x="3959" y="0"/>
                  </a:moveTo>
                  <a:lnTo>
                    <a:pt x="3792" y="56"/>
                  </a:lnTo>
                  <a:lnTo>
                    <a:pt x="3569" y="223"/>
                  </a:lnTo>
                  <a:lnTo>
                    <a:pt x="3402" y="502"/>
                  </a:lnTo>
                  <a:lnTo>
                    <a:pt x="3346" y="669"/>
                  </a:lnTo>
                  <a:lnTo>
                    <a:pt x="3290" y="837"/>
                  </a:lnTo>
                  <a:lnTo>
                    <a:pt x="3346" y="1004"/>
                  </a:lnTo>
                  <a:lnTo>
                    <a:pt x="3402" y="1171"/>
                  </a:lnTo>
                  <a:lnTo>
                    <a:pt x="3569" y="1394"/>
                  </a:lnTo>
                  <a:lnTo>
                    <a:pt x="3792" y="1617"/>
                  </a:lnTo>
                  <a:lnTo>
                    <a:pt x="3959" y="1673"/>
                  </a:lnTo>
                  <a:lnTo>
                    <a:pt x="4294" y="1673"/>
                  </a:lnTo>
                  <a:lnTo>
                    <a:pt x="4461" y="1617"/>
                  </a:lnTo>
                  <a:lnTo>
                    <a:pt x="4740" y="1394"/>
                  </a:lnTo>
                  <a:lnTo>
                    <a:pt x="4907" y="1171"/>
                  </a:lnTo>
                  <a:lnTo>
                    <a:pt x="4963" y="1004"/>
                  </a:lnTo>
                  <a:lnTo>
                    <a:pt x="4963" y="837"/>
                  </a:lnTo>
                  <a:lnTo>
                    <a:pt x="4963" y="669"/>
                  </a:lnTo>
                  <a:lnTo>
                    <a:pt x="4907" y="502"/>
                  </a:lnTo>
                  <a:lnTo>
                    <a:pt x="4740" y="223"/>
                  </a:lnTo>
                  <a:lnTo>
                    <a:pt x="4461" y="56"/>
                  </a:lnTo>
                  <a:lnTo>
                    <a:pt x="4294" y="0"/>
                  </a:lnTo>
                  <a:close/>
                  <a:moveTo>
                    <a:pt x="9090" y="0"/>
                  </a:moveTo>
                  <a:lnTo>
                    <a:pt x="8923" y="56"/>
                  </a:lnTo>
                  <a:lnTo>
                    <a:pt x="8644" y="223"/>
                  </a:lnTo>
                  <a:lnTo>
                    <a:pt x="8477" y="502"/>
                  </a:lnTo>
                  <a:lnTo>
                    <a:pt x="8421" y="669"/>
                  </a:lnTo>
                  <a:lnTo>
                    <a:pt x="8421" y="837"/>
                  </a:lnTo>
                  <a:lnTo>
                    <a:pt x="8421" y="1004"/>
                  </a:lnTo>
                  <a:lnTo>
                    <a:pt x="8477" y="1171"/>
                  </a:lnTo>
                  <a:lnTo>
                    <a:pt x="8644" y="1394"/>
                  </a:lnTo>
                  <a:lnTo>
                    <a:pt x="8923" y="1617"/>
                  </a:lnTo>
                  <a:lnTo>
                    <a:pt x="9090" y="1673"/>
                  </a:lnTo>
                  <a:lnTo>
                    <a:pt x="9425" y="1673"/>
                  </a:lnTo>
                  <a:lnTo>
                    <a:pt x="9536" y="1617"/>
                  </a:lnTo>
                  <a:lnTo>
                    <a:pt x="9815" y="1394"/>
                  </a:lnTo>
                  <a:lnTo>
                    <a:pt x="9982" y="1171"/>
                  </a:lnTo>
                  <a:lnTo>
                    <a:pt x="10038" y="1004"/>
                  </a:lnTo>
                  <a:lnTo>
                    <a:pt x="10038" y="837"/>
                  </a:lnTo>
                  <a:lnTo>
                    <a:pt x="10038" y="669"/>
                  </a:lnTo>
                  <a:lnTo>
                    <a:pt x="9982" y="502"/>
                  </a:lnTo>
                  <a:lnTo>
                    <a:pt x="9815" y="223"/>
                  </a:lnTo>
                  <a:lnTo>
                    <a:pt x="9536" y="56"/>
                  </a:lnTo>
                  <a:lnTo>
                    <a:pt x="9425" y="0"/>
                  </a:lnTo>
                  <a:close/>
                  <a:moveTo>
                    <a:pt x="14165" y="0"/>
                  </a:moveTo>
                  <a:lnTo>
                    <a:pt x="13998" y="56"/>
                  </a:lnTo>
                  <a:lnTo>
                    <a:pt x="13719" y="223"/>
                  </a:lnTo>
                  <a:lnTo>
                    <a:pt x="13551" y="502"/>
                  </a:lnTo>
                  <a:lnTo>
                    <a:pt x="13496" y="669"/>
                  </a:lnTo>
                  <a:lnTo>
                    <a:pt x="13496" y="837"/>
                  </a:lnTo>
                  <a:lnTo>
                    <a:pt x="13496" y="1004"/>
                  </a:lnTo>
                  <a:lnTo>
                    <a:pt x="13551" y="1171"/>
                  </a:lnTo>
                  <a:lnTo>
                    <a:pt x="13719" y="1394"/>
                  </a:lnTo>
                  <a:lnTo>
                    <a:pt x="13998" y="1617"/>
                  </a:lnTo>
                  <a:lnTo>
                    <a:pt x="14165" y="1673"/>
                  </a:lnTo>
                  <a:lnTo>
                    <a:pt x="14499" y="1673"/>
                  </a:lnTo>
                  <a:lnTo>
                    <a:pt x="14611" y="1617"/>
                  </a:lnTo>
                  <a:lnTo>
                    <a:pt x="14890" y="1394"/>
                  </a:lnTo>
                  <a:lnTo>
                    <a:pt x="15057" y="1171"/>
                  </a:lnTo>
                  <a:lnTo>
                    <a:pt x="15113" y="1004"/>
                  </a:lnTo>
                  <a:lnTo>
                    <a:pt x="15113" y="837"/>
                  </a:lnTo>
                  <a:lnTo>
                    <a:pt x="15113" y="669"/>
                  </a:lnTo>
                  <a:lnTo>
                    <a:pt x="15057" y="502"/>
                  </a:lnTo>
                  <a:lnTo>
                    <a:pt x="14890" y="223"/>
                  </a:lnTo>
                  <a:lnTo>
                    <a:pt x="14611" y="56"/>
                  </a:lnTo>
                  <a:lnTo>
                    <a:pt x="14499" y="0"/>
                  </a:lnTo>
                  <a:close/>
                  <a:moveTo>
                    <a:pt x="24203" y="0"/>
                  </a:moveTo>
                  <a:lnTo>
                    <a:pt x="24036" y="56"/>
                  </a:lnTo>
                  <a:lnTo>
                    <a:pt x="23757" y="223"/>
                  </a:lnTo>
                  <a:lnTo>
                    <a:pt x="23589" y="502"/>
                  </a:lnTo>
                  <a:lnTo>
                    <a:pt x="23534" y="669"/>
                  </a:lnTo>
                  <a:lnTo>
                    <a:pt x="23534" y="837"/>
                  </a:lnTo>
                  <a:lnTo>
                    <a:pt x="23534" y="1004"/>
                  </a:lnTo>
                  <a:lnTo>
                    <a:pt x="23589" y="1171"/>
                  </a:lnTo>
                  <a:lnTo>
                    <a:pt x="23757" y="1394"/>
                  </a:lnTo>
                  <a:lnTo>
                    <a:pt x="24036" y="1617"/>
                  </a:lnTo>
                  <a:lnTo>
                    <a:pt x="24203" y="1673"/>
                  </a:lnTo>
                  <a:lnTo>
                    <a:pt x="24537" y="1673"/>
                  </a:lnTo>
                  <a:lnTo>
                    <a:pt x="24649" y="1617"/>
                  </a:lnTo>
                  <a:lnTo>
                    <a:pt x="24928" y="1394"/>
                  </a:lnTo>
                  <a:lnTo>
                    <a:pt x="25095" y="1171"/>
                  </a:lnTo>
                  <a:lnTo>
                    <a:pt x="25151" y="1004"/>
                  </a:lnTo>
                  <a:lnTo>
                    <a:pt x="25207" y="837"/>
                  </a:lnTo>
                  <a:lnTo>
                    <a:pt x="25151" y="669"/>
                  </a:lnTo>
                  <a:lnTo>
                    <a:pt x="25095" y="502"/>
                  </a:lnTo>
                  <a:lnTo>
                    <a:pt x="24928" y="223"/>
                  </a:lnTo>
                  <a:lnTo>
                    <a:pt x="24649" y="56"/>
                  </a:lnTo>
                  <a:lnTo>
                    <a:pt x="24537" y="0"/>
                  </a:lnTo>
                  <a:close/>
                  <a:moveTo>
                    <a:pt x="32624" y="0"/>
                  </a:moveTo>
                  <a:lnTo>
                    <a:pt x="32456" y="56"/>
                  </a:lnTo>
                  <a:lnTo>
                    <a:pt x="32178" y="223"/>
                  </a:lnTo>
                  <a:lnTo>
                    <a:pt x="32010" y="502"/>
                  </a:lnTo>
                  <a:lnTo>
                    <a:pt x="31954" y="669"/>
                  </a:lnTo>
                  <a:lnTo>
                    <a:pt x="31954" y="837"/>
                  </a:lnTo>
                  <a:lnTo>
                    <a:pt x="31954" y="1004"/>
                  </a:lnTo>
                  <a:lnTo>
                    <a:pt x="32010" y="1171"/>
                  </a:lnTo>
                  <a:lnTo>
                    <a:pt x="32178" y="1394"/>
                  </a:lnTo>
                  <a:lnTo>
                    <a:pt x="32456" y="1617"/>
                  </a:lnTo>
                  <a:lnTo>
                    <a:pt x="32624" y="1673"/>
                  </a:lnTo>
                  <a:lnTo>
                    <a:pt x="32958" y="1673"/>
                  </a:lnTo>
                  <a:lnTo>
                    <a:pt x="33126" y="1617"/>
                  </a:lnTo>
                  <a:lnTo>
                    <a:pt x="33349" y="1394"/>
                  </a:lnTo>
                  <a:lnTo>
                    <a:pt x="33572" y="1171"/>
                  </a:lnTo>
                  <a:lnTo>
                    <a:pt x="33627" y="1004"/>
                  </a:lnTo>
                  <a:lnTo>
                    <a:pt x="33627" y="837"/>
                  </a:lnTo>
                  <a:lnTo>
                    <a:pt x="33627" y="669"/>
                  </a:lnTo>
                  <a:lnTo>
                    <a:pt x="33572" y="502"/>
                  </a:lnTo>
                  <a:lnTo>
                    <a:pt x="33349" y="223"/>
                  </a:lnTo>
                  <a:lnTo>
                    <a:pt x="33126" y="56"/>
                  </a:lnTo>
                  <a:lnTo>
                    <a:pt x="32958" y="0"/>
                  </a:lnTo>
                  <a:close/>
                  <a:moveTo>
                    <a:pt x="42773" y="0"/>
                  </a:moveTo>
                  <a:lnTo>
                    <a:pt x="42606" y="56"/>
                  </a:lnTo>
                  <a:lnTo>
                    <a:pt x="42383" y="223"/>
                  </a:lnTo>
                  <a:lnTo>
                    <a:pt x="42216" y="502"/>
                  </a:lnTo>
                  <a:lnTo>
                    <a:pt x="42160" y="669"/>
                  </a:lnTo>
                  <a:lnTo>
                    <a:pt x="42104" y="837"/>
                  </a:lnTo>
                  <a:lnTo>
                    <a:pt x="42160" y="1004"/>
                  </a:lnTo>
                  <a:lnTo>
                    <a:pt x="42216" y="1171"/>
                  </a:lnTo>
                  <a:lnTo>
                    <a:pt x="42383" y="1394"/>
                  </a:lnTo>
                  <a:lnTo>
                    <a:pt x="42606" y="1617"/>
                  </a:lnTo>
                  <a:lnTo>
                    <a:pt x="42773" y="1673"/>
                  </a:lnTo>
                  <a:lnTo>
                    <a:pt x="43108" y="1673"/>
                  </a:lnTo>
                  <a:lnTo>
                    <a:pt x="43275" y="1617"/>
                  </a:lnTo>
                  <a:lnTo>
                    <a:pt x="43554" y="1394"/>
                  </a:lnTo>
                  <a:lnTo>
                    <a:pt x="43721" y="1171"/>
                  </a:lnTo>
                  <a:lnTo>
                    <a:pt x="43777" y="1004"/>
                  </a:lnTo>
                  <a:lnTo>
                    <a:pt x="43777" y="837"/>
                  </a:lnTo>
                  <a:lnTo>
                    <a:pt x="43777" y="669"/>
                  </a:lnTo>
                  <a:lnTo>
                    <a:pt x="43721" y="502"/>
                  </a:lnTo>
                  <a:lnTo>
                    <a:pt x="43554" y="223"/>
                  </a:lnTo>
                  <a:lnTo>
                    <a:pt x="43275" y="56"/>
                  </a:lnTo>
                  <a:lnTo>
                    <a:pt x="43108" y="0"/>
                  </a:lnTo>
                  <a:close/>
                  <a:moveTo>
                    <a:pt x="51083" y="0"/>
                  </a:moveTo>
                  <a:lnTo>
                    <a:pt x="50915" y="56"/>
                  </a:lnTo>
                  <a:lnTo>
                    <a:pt x="50636" y="223"/>
                  </a:lnTo>
                  <a:lnTo>
                    <a:pt x="50469" y="502"/>
                  </a:lnTo>
                  <a:lnTo>
                    <a:pt x="50413" y="669"/>
                  </a:lnTo>
                  <a:lnTo>
                    <a:pt x="50413" y="837"/>
                  </a:lnTo>
                  <a:lnTo>
                    <a:pt x="50413" y="1004"/>
                  </a:lnTo>
                  <a:lnTo>
                    <a:pt x="50469" y="1171"/>
                  </a:lnTo>
                  <a:lnTo>
                    <a:pt x="50636" y="1394"/>
                  </a:lnTo>
                  <a:lnTo>
                    <a:pt x="50915" y="1617"/>
                  </a:lnTo>
                  <a:lnTo>
                    <a:pt x="51083" y="1673"/>
                  </a:lnTo>
                  <a:lnTo>
                    <a:pt x="51417" y="1673"/>
                  </a:lnTo>
                  <a:lnTo>
                    <a:pt x="51529" y="1617"/>
                  </a:lnTo>
                  <a:lnTo>
                    <a:pt x="51808" y="1394"/>
                  </a:lnTo>
                  <a:lnTo>
                    <a:pt x="51975" y="1171"/>
                  </a:lnTo>
                  <a:lnTo>
                    <a:pt x="52031" y="1004"/>
                  </a:lnTo>
                  <a:lnTo>
                    <a:pt x="52031" y="837"/>
                  </a:lnTo>
                  <a:lnTo>
                    <a:pt x="52031" y="669"/>
                  </a:lnTo>
                  <a:lnTo>
                    <a:pt x="51975" y="502"/>
                  </a:lnTo>
                  <a:lnTo>
                    <a:pt x="51808" y="223"/>
                  </a:lnTo>
                  <a:lnTo>
                    <a:pt x="51529" y="56"/>
                  </a:lnTo>
                  <a:lnTo>
                    <a:pt x="51417" y="0"/>
                  </a:lnTo>
                  <a:close/>
                  <a:moveTo>
                    <a:pt x="61176" y="0"/>
                  </a:moveTo>
                  <a:lnTo>
                    <a:pt x="61009" y="56"/>
                  </a:lnTo>
                  <a:lnTo>
                    <a:pt x="60730" y="223"/>
                  </a:lnTo>
                  <a:lnTo>
                    <a:pt x="60563" y="502"/>
                  </a:lnTo>
                  <a:lnTo>
                    <a:pt x="60507" y="669"/>
                  </a:lnTo>
                  <a:lnTo>
                    <a:pt x="60507" y="837"/>
                  </a:lnTo>
                  <a:lnTo>
                    <a:pt x="60507" y="1004"/>
                  </a:lnTo>
                  <a:lnTo>
                    <a:pt x="60563" y="1171"/>
                  </a:lnTo>
                  <a:lnTo>
                    <a:pt x="60730" y="1394"/>
                  </a:lnTo>
                  <a:lnTo>
                    <a:pt x="61009" y="1617"/>
                  </a:lnTo>
                  <a:lnTo>
                    <a:pt x="61176" y="1673"/>
                  </a:lnTo>
                  <a:lnTo>
                    <a:pt x="61511" y="1673"/>
                  </a:lnTo>
                  <a:lnTo>
                    <a:pt x="61623" y="1617"/>
                  </a:lnTo>
                  <a:lnTo>
                    <a:pt x="61901" y="1394"/>
                  </a:lnTo>
                  <a:lnTo>
                    <a:pt x="62069" y="1171"/>
                  </a:lnTo>
                  <a:lnTo>
                    <a:pt x="62124" y="1004"/>
                  </a:lnTo>
                  <a:lnTo>
                    <a:pt x="62124" y="837"/>
                  </a:lnTo>
                  <a:lnTo>
                    <a:pt x="62124" y="669"/>
                  </a:lnTo>
                  <a:lnTo>
                    <a:pt x="62069" y="502"/>
                  </a:lnTo>
                  <a:lnTo>
                    <a:pt x="61901" y="223"/>
                  </a:lnTo>
                  <a:lnTo>
                    <a:pt x="61623" y="56"/>
                  </a:lnTo>
                  <a:lnTo>
                    <a:pt x="61511" y="0"/>
                  </a:lnTo>
                  <a:close/>
                  <a:moveTo>
                    <a:pt x="64522" y="0"/>
                  </a:moveTo>
                  <a:lnTo>
                    <a:pt x="64355" y="56"/>
                  </a:lnTo>
                  <a:lnTo>
                    <a:pt x="64076" y="223"/>
                  </a:lnTo>
                  <a:lnTo>
                    <a:pt x="63909" y="502"/>
                  </a:lnTo>
                  <a:lnTo>
                    <a:pt x="63853" y="669"/>
                  </a:lnTo>
                  <a:lnTo>
                    <a:pt x="63853" y="837"/>
                  </a:lnTo>
                  <a:lnTo>
                    <a:pt x="63853" y="1004"/>
                  </a:lnTo>
                  <a:lnTo>
                    <a:pt x="63909" y="1171"/>
                  </a:lnTo>
                  <a:lnTo>
                    <a:pt x="64076" y="1394"/>
                  </a:lnTo>
                  <a:lnTo>
                    <a:pt x="64355" y="1617"/>
                  </a:lnTo>
                  <a:lnTo>
                    <a:pt x="64522" y="1673"/>
                  </a:lnTo>
                  <a:lnTo>
                    <a:pt x="64857" y="1673"/>
                  </a:lnTo>
                  <a:lnTo>
                    <a:pt x="65024" y="1617"/>
                  </a:lnTo>
                  <a:lnTo>
                    <a:pt x="65247" y="1394"/>
                  </a:lnTo>
                  <a:lnTo>
                    <a:pt x="65470" y="1171"/>
                  </a:lnTo>
                  <a:lnTo>
                    <a:pt x="65470" y="1004"/>
                  </a:lnTo>
                  <a:lnTo>
                    <a:pt x="65526" y="837"/>
                  </a:lnTo>
                  <a:lnTo>
                    <a:pt x="65470" y="669"/>
                  </a:lnTo>
                  <a:lnTo>
                    <a:pt x="65470" y="502"/>
                  </a:lnTo>
                  <a:lnTo>
                    <a:pt x="65247" y="223"/>
                  </a:lnTo>
                  <a:lnTo>
                    <a:pt x="65024" y="56"/>
                  </a:lnTo>
                  <a:lnTo>
                    <a:pt x="64857" y="0"/>
                  </a:lnTo>
                  <a:close/>
                  <a:moveTo>
                    <a:pt x="67868" y="0"/>
                  </a:moveTo>
                  <a:lnTo>
                    <a:pt x="67757" y="56"/>
                  </a:lnTo>
                  <a:lnTo>
                    <a:pt x="67478" y="223"/>
                  </a:lnTo>
                  <a:lnTo>
                    <a:pt x="67311" y="502"/>
                  </a:lnTo>
                  <a:lnTo>
                    <a:pt x="67255" y="669"/>
                  </a:lnTo>
                  <a:lnTo>
                    <a:pt x="67199" y="837"/>
                  </a:lnTo>
                  <a:lnTo>
                    <a:pt x="67255" y="1004"/>
                  </a:lnTo>
                  <a:lnTo>
                    <a:pt x="67311" y="1171"/>
                  </a:lnTo>
                  <a:lnTo>
                    <a:pt x="67478" y="1394"/>
                  </a:lnTo>
                  <a:lnTo>
                    <a:pt x="67757" y="1617"/>
                  </a:lnTo>
                  <a:lnTo>
                    <a:pt x="67868" y="1673"/>
                  </a:lnTo>
                  <a:lnTo>
                    <a:pt x="68203" y="1673"/>
                  </a:lnTo>
                  <a:lnTo>
                    <a:pt x="68370" y="1617"/>
                  </a:lnTo>
                  <a:lnTo>
                    <a:pt x="68649" y="1394"/>
                  </a:lnTo>
                  <a:lnTo>
                    <a:pt x="68816" y="1171"/>
                  </a:lnTo>
                  <a:lnTo>
                    <a:pt x="68872" y="1004"/>
                  </a:lnTo>
                  <a:lnTo>
                    <a:pt x="68872" y="837"/>
                  </a:lnTo>
                  <a:lnTo>
                    <a:pt x="68872" y="669"/>
                  </a:lnTo>
                  <a:lnTo>
                    <a:pt x="68816" y="502"/>
                  </a:lnTo>
                  <a:lnTo>
                    <a:pt x="68649" y="223"/>
                  </a:lnTo>
                  <a:lnTo>
                    <a:pt x="68370" y="56"/>
                  </a:lnTo>
                  <a:lnTo>
                    <a:pt x="68203" y="0"/>
                  </a:lnTo>
                  <a:close/>
                  <a:moveTo>
                    <a:pt x="72943" y="0"/>
                  </a:moveTo>
                  <a:lnTo>
                    <a:pt x="72776" y="56"/>
                  </a:lnTo>
                  <a:lnTo>
                    <a:pt x="72553" y="223"/>
                  </a:lnTo>
                  <a:lnTo>
                    <a:pt x="72386" y="502"/>
                  </a:lnTo>
                  <a:lnTo>
                    <a:pt x="72330" y="669"/>
                  </a:lnTo>
                  <a:lnTo>
                    <a:pt x="72274" y="837"/>
                  </a:lnTo>
                  <a:lnTo>
                    <a:pt x="72330" y="1004"/>
                  </a:lnTo>
                  <a:lnTo>
                    <a:pt x="72386" y="1171"/>
                  </a:lnTo>
                  <a:lnTo>
                    <a:pt x="72553" y="1394"/>
                  </a:lnTo>
                  <a:lnTo>
                    <a:pt x="72776" y="1617"/>
                  </a:lnTo>
                  <a:lnTo>
                    <a:pt x="72943" y="1673"/>
                  </a:lnTo>
                  <a:lnTo>
                    <a:pt x="73278" y="1673"/>
                  </a:lnTo>
                  <a:lnTo>
                    <a:pt x="73445" y="1617"/>
                  </a:lnTo>
                  <a:lnTo>
                    <a:pt x="73724" y="1394"/>
                  </a:lnTo>
                  <a:lnTo>
                    <a:pt x="73891" y="1171"/>
                  </a:lnTo>
                  <a:lnTo>
                    <a:pt x="73947" y="1004"/>
                  </a:lnTo>
                  <a:lnTo>
                    <a:pt x="73947" y="837"/>
                  </a:lnTo>
                  <a:lnTo>
                    <a:pt x="73947" y="669"/>
                  </a:lnTo>
                  <a:lnTo>
                    <a:pt x="73891" y="502"/>
                  </a:lnTo>
                  <a:lnTo>
                    <a:pt x="73724" y="223"/>
                  </a:lnTo>
                  <a:lnTo>
                    <a:pt x="73445" y="56"/>
                  </a:lnTo>
                  <a:lnTo>
                    <a:pt x="73278" y="0"/>
                  </a:lnTo>
                  <a:close/>
                  <a:moveTo>
                    <a:pt x="76289" y="0"/>
                  </a:moveTo>
                  <a:lnTo>
                    <a:pt x="76122" y="56"/>
                  </a:lnTo>
                  <a:lnTo>
                    <a:pt x="75899" y="223"/>
                  </a:lnTo>
                  <a:lnTo>
                    <a:pt x="75676" y="502"/>
                  </a:lnTo>
                  <a:lnTo>
                    <a:pt x="75620" y="669"/>
                  </a:lnTo>
                  <a:lnTo>
                    <a:pt x="75620" y="837"/>
                  </a:lnTo>
                  <a:lnTo>
                    <a:pt x="75620" y="1004"/>
                  </a:lnTo>
                  <a:lnTo>
                    <a:pt x="75676" y="1171"/>
                  </a:lnTo>
                  <a:lnTo>
                    <a:pt x="75899" y="1394"/>
                  </a:lnTo>
                  <a:lnTo>
                    <a:pt x="76122" y="1617"/>
                  </a:lnTo>
                  <a:lnTo>
                    <a:pt x="76289" y="1673"/>
                  </a:lnTo>
                  <a:lnTo>
                    <a:pt x="76624" y="1673"/>
                  </a:lnTo>
                  <a:lnTo>
                    <a:pt x="76791" y="1617"/>
                  </a:lnTo>
                  <a:lnTo>
                    <a:pt x="77070" y="1394"/>
                  </a:lnTo>
                  <a:lnTo>
                    <a:pt x="77237" y="1171"/>
                  </a:lnTo>
                  <a:lnTo>
                    <a:pt x="77293" y="1004"/>
                  </a:lnTo>
                  <a:lnTo>
                    <a:pt x="77293" y="837"/>
                  </a:lnTo>
                  <a:lnTo>
                    <a:pt x="77293" y="669"/>
                  </a:lnTo>
                  <a:lnTo>
                    <a:pt x="77237" y="502"/>
                  </a:lnTo>
                  <a:lnTo>
                    <a:pt x="77070" y="223"/>
                  </a:lnTo>
                  <a:lnTo>
                    <a:pt x="76791" y="56"/>
                  </a:lnTo>
                  <a:lnTo>
                    <a:pt x="76624" y="0"/>
                  </a:lnTo>
                  <a:close/>
                  <a:moveTo>
                    <a:pt x="88056" y="0"/>
                  </a:moveTo>
                  <a:lnTo>
                    <a:pt x="87889" y="56"/>
                  </a:lnTo>
                  <a:lnTo>
                    <a:pt x="87610" y="223"/>
                  </a:lnTo>
                  <a:lnTo>
                    <a:pt x="87443" y="502"/>
                  </a:lnTo>
                  <a:lnTo>
                    <a:pt x="87387" y="669"/>
                  </a:lnTo>
                  <a:lnTo>
                    <a:pt x="87387" y="837"/>
                  </a:lnTo>
                  <a:lnTo>
                    <a:pt x="87387" y="1004"/>
                  </a:lnTo>
                  <a:lnTo>
                    <a:pt x="87443" y="1171"/>
                  </a:lnTo>
                  <a:lnTo>
                    <a:pt x="87610" y="1394"/>
                  </a:lnTo>
                  <a:lnTo>
                    <a:pt x="87889" y="1617"/>
                  </a:lnTo>
                  <a:lnTo>
                    <a:pt x="88056" y="1673"/>
                  </a:lnTo>
                  <a:lnTo>
                    <a:pt x="88391" y="1673"/>
                  </a:lnTo>
                  <a:lnTo>
                    <a:pt x="88558" y="1617"/>
                  </a:lnTo>
                  <a:lnTo>
                    <a:pt x="88781" y="1394"/>
                  </a:lnTo>
                  <a:lnTo>
                    <a:pt x="88948" y="1171"/>
                  </a:lnTo>
                  <a:lnTo>
                    <a:pt x="89004" y="1004"/>
                  </a:lnTo>
                  <a:lnTo>
                    <a:pt x="89060" y="837"/>
                  </a:lnTo>
                  <a:lnTo>
                    <a:pt x="89004" y="669"/>
                  </a:lnTo>
                  <a:lnTo>
                    <a:pt x="88948" y="502"/>
                  </a:lnTo>
                  <a:lnTo>
                    <a:pt x="88781" y="223"/>
                  </a:lnTo>
                  <a:lnTo>
                    <a:pt x="88558" y="56"/>
                  </a:lnTo>
                  <a:lnTo>
                    <a:pt x="88391" y="0"/>
                  </a:lnTo>
                  <a:close/>
                  <a:moveTo>
                    <a:pt x="96477" y="0"/>
                  </a:moveTo>
                  <a:lnTo>
                    <a:pt x="96310" y="56"/>
                  </a:lnTo>
                  <a:lnTo>
                    <a:pt x="96087" y="223"/>
                  </a:lnTo>
                  <a:lnTo>
                    <a:pt x="95863" y="502"/>
                  </a:lnTo>
                  <a:lnTo>
                    <a:pt x="95863" y="669"/>
                  </a:lnTo>
                  <a:lnTo>
                    <a:pt x="95808" y="837"/>
                  </a:lnTo>
                  <a:lnTo>
                    <a:pt x="95863" y="1004"/>
                  </a:lnTo>
                  <a:lnTo>
                    <a:pt x="95863" y="1171"/>
                  </a:lnTo>
                  <a:lnTo>
                    <a:pt x="96087" y="1394"/>
                  </a:lnTo>
                  <a:lnTo>
                    <a:pt x="96310" y="1617"/>
                  </a:lnTo>
                  <a:lnTo>
                    <a:pt x="96477" y="1673"/>
                  </a:lnTo>
                  <a:lnTo>
                    <a:pt x="96811" y="1673"/>
                  </a:lnTo>
                  <a:lnTo>
                    <a:pt x="96979" y="1617"/>
                  </a:lnTo>
                  <a:lnTo>
                    <a:pt x="97258" y="1394"/>
                  </a:lnTo>
                  <a:lnTo>
                    <a:pt x="97425" y="1171"/>
                  </a:lnTo>
                  <a:lnTo>
                    <a:pt x="97481" y="1004"/>
                  </a:lnTo>
                  <a:lnTo>
                    <a:pt x="97481" y="837"/>
                  </a:lnTo>
                  <a:lnTo>
                    <a:pt x="97481" y="669"/>
                  </a:lnTo>
                  <a:lnTo>
                    <a:pt x="97425" y="502"/>
                  </a:lnTo>
                  <a:lnTo>
                    <a:pt x="97258" y="223"/>
                  </a:lnTo>
                  <a:lnTo>
                    <a:pt x="96979" y="56"/>
                  </a:lnTo>
                  <a:lnTo>
                    <a:pt x="96811" y="0"/>
                  </a:lnTo>
                  <a:close/>
                  <a:moveTo>
                    <a:pt x="99767" y="0"/>
                  </a:moveTo>
                  <a:lnTo>
                    <a:pt x="99656" y="56"/>
                  </a:lnTo>
                  <a:lnTo>
                    <a:pt x="99377" y="223"/>
                  </a:lnTo>
                  <a:lnTo>
                    <a:pt x="99209" y="502"/>
                  </a:lnTo>
                  <a:lnTo>
                    <a:pt x="99154" y="669"/>
                  </a:lnTo>
                  <a:lnTo>
                    <a:pt x="99154" y="837"/>
                  </a:lnTo>
                  <a:lnTo>
                    <a:pt x="99154" y="1004"/>
                  </a:lnTo>
                  <a:lnTo>
                    <a:pt x="99209" y="1171"/>
                  </a:lnTo>
                  <a:lnTo>
                    <a:pt x="99377" y="1394"/>
                  </a:lnTo>
                  <a:lnTo>
                    <a:pt x="99656" y="1617"/>
                  </a:lnTo>
                  <a:lnTo>
                    <a:pt x="99767" y="1673"/>
                  </a:lnTo>
                  <a:lnTo>
                    <a:pt x="100102" y="1673"/>
                  </a:lnTo>
                  <a:lnTo>
                    <a:pt x="100269" y="1617"/>
                  </a:lnTo>
                  <a:lnTo>
                    <a:pt x="100548" y="1394"/>
                  </a:lnTo>
                  <a:lnTo>
                    <a:pt x="100715" y="1171"/>
                  </a:lnTo>
                  <a:lnTo>
                    <a:pt x="100771" y="1004"/>
                  </a:lnTo>
                  <a:lnTo>
                    <a:pt x="100771" y="837"/>
                  </a:lnTo>
                  <a:lnTo>
                    <a:pt x="100771" y="669"/>
                  </a:lnTo>
                  <a:lnTo>
                    <a:pt x="100715" y="502"/>
                  </a:lnTo>
                  <a:lnTo>
                    <a:pt x="100548" y="223"/>
                  </a:lnTo>
                  <a:lnTo>
                    <a:pt x="100269" y="56"/>
                  </a:lnTo>
                  <a:lnTo>
                    <a:pt x="100102" y="0"/>
                  </a:lnTo>
                  <a:close/>
                  <a:moveTo>
                    <a:pt x="104898" y="0"/>
                  </a:moveTo>
                  <a:lnTo>
                    <a:pt x="104730" y="56"/>
                  </a:lnTo>
                  <a:lnTo>
                    <a:pt x="104452" y="223"/>
                  </a:lnTo>
                  <a:lnTo>
                    <a:pt x="104284" y="502"/>
                  </a:lnTo>
                  <a:lnTo>
                    <a:pt x="104228" y="669"/>
                  </a:lnTo>
                  <a:lnTo>
                    <a:pt x="104228" y="837"/>
                  </a:lnTo>
                  <a:lnTo>
                    <a:pt x="104228" y="1004"/>
                  </a:lnTo>
                  <a:lnTo>
                    <a:pt x="104284" y="1171"/>
                  </a:lnTo>
                  <a:lnTo>
                    <a:pt x="104452" y="1394"/>
                  </a:lnTo>
                  <a:lnTo>
                    <a:pt x="104730" y="1617"/>
                  </a:lnTo>
                  <a:lnTo>
                    <a:pt x="104898" y="1673"/>
                  </a:lnTo>
                  <a:lnTo>
                    <a:pt x="105232" y="1673"/>
                  </a:lnTo>
                  <a:lnTo>
                    <a:pt x="105344" y="1617"/>
                  </a:lnTo>
                  <a:lnTo>
                    <a:pt x="105623" y="1394"/>
                  </a:lnTo>
                  <a:lnTo>
                    <a:pt x="105790" y="1171"/>
                  </a:lnTo>
                  <a:lnTo>
                    <a:pt x="105846" y="1004"/>
                  </a:lnTo>
                  <a:lnTo>
                    <a:pt x="105901" y="837"/>
                  </a:lnTo>
                  <a:lnTo>
                    <a:pt x="105846" y="669"/>
                  </a:lnTo>
                  <a:lnTo>
                    <a:pt x="105790" y="502"/>
                  </a:lnTo>
                  <a:lnTo>
                    <a:pt x="105623" y="223"/>
                  </a:lnTo>
                  <a:lnTo>
                    <a:pt x="105344" y="56"/>
                  </a:lnTo>
                  <a:lnTo>
                    <a:pt x="105232" y="0"/>
                  </a:lnTo>
                  <a:close/>
                  <a:moveTo>
                    <a:pt x="109972" y="0"/>
                  </a:moveTo>
                  <a:lnTo>
                    <a:pt x="109805" y="56"/>
                  </a:lnTo>
                  <a:lnTo>
                    <a:pt x="109526" y="223"/>
                  </a:lnTo>
                  <a:lnTo>
                    <a:pt x="109359" y="502"/>
                  </a:lnTo>
                  <a:lnTo>
                    <a:pt x="109303" y="669"/>
                  </a:lnTo>
                  <a:lnTo>
                    <a:pt x="109303" y="837"/>
                  </a:lnTo>
                  <a:lnTo>
                    <a:pt x="109303" y="1004"/>
                  </a:lnTo>
                  <a:lnTo>
                    <a:pt x="109359" y="1171"/>
                  </a:lnTo>
                  <a:lnTo>
                    <a:pt x="109526" y="1394"/>
                  </a:lnTo>
                  <a:lnTo>
                    <a:pt x="109805" y="1617"/>
                  </a:lnTo>
                  <a:lnTo>
                    <a:pt x="109972" y="1673"/>
                  </a:lnTo>
                  <a:lnTo>
                    <a:pt x="110307" y="1673"/>
                  </a:lnTo>
                  <a:lnTo>
                    <a:pt x="110474" y="1617"/>
                  </a:lnTo>
                  <a:lnTo>
                    <a:pt x="110697" y="1394"/>
                  </a:lnTo>
                  <a:lnTo>
                    <a:pt x="110921" y="1171"/>
                  </a:lnTo>
                  <a:lnTo>
                    <a:pt x="110921" y="1004"/>
                  </a:lnTo>
                  <a:lnTo>
                    <a:pt x="110976" y="837"/>
                  </a:lnTo>
                  <a:lnTo>
                    <a:pt x="110921" y="669"/>
                  </a:lnTo>
                  <a:lnTo>
                    <a:pt x="110921" y="502"/>
                  </a:lnTo>
                  <a:lnTo>
                    <a:pt x="110697" y="223"/>
                  </a:lnTo>
                  <a:lnTo>
                    <a:pt x="110474" y="56"/>
                  </a:lnTo>
                  <a:lnTo>
                    <a:pt x="110307" y="0"/>
                  </a:lnTo>
                  <a:close/>
                  <a:moveTo>
                    <a:pt x="120011" y="0"/>
                  </a:moveTo>
                  <a:lnTo>
                    <a:pt x="119843" y="56"/>
                  </a:lnTo>
                  <a:lnTo>
                    <a:pt x="119564" y="223"/>
                  </a:lnTo>
                  <a:lnTo>
                    <a:pt x="119397" y="502"/>
                  </a:lnTo>
                  <a:lnTo>
                    <a:pt x="119341" y="669"/>
                  </a:lnTo>
                  <a:lnTo>
                    <a:pt x="119341" y="837"/>
                  </a:lnTo>
                  <a:lnTo>
                    <a:pt x="119341" y="1004"/>
                  </a:lnTo>
                  <a:lnTo>
                    <a:pt x="119397" y="1171"/>
                  </a:lnTo>
                  <a:lnTo>
                    <a:pt x="119564" y="1394"/>
                  </a:lnTo>
                  <a:lnTo>
                    <a:pt x="119843" y="1617"/>
                  </a:lnTo>
                  <a:lnTo>
                    <a:pt x="120011" y="1673"/>
                  </a:lnTo>
                  <a:lnTo>
                    <a:pt x="120345" y="1673"/>
                  </a:lnTo>
                  <a:lnTo>
                    <a:pt x="120512" y="1617"/>
                  </a:lnTo>
                  <a:lnTo>
                    <a:pt x="120736" y="1394"/>
                  </a:lnTo>
                  <a:lnTo>
                    <a:pt x="120959" y="1171"/>
                  </a:lnTo>
                  <a:lnTo>
                    <a:pt x="120959" y="1004"/>
                  </a:lnTo>
                  <a:lnTo>
                    <a:pt x="121014" y="837"/>
                  </a:lnTo>
                  <a:lnTo>
                    <a:pt x="120959" y="669"/>
                  </a:lnTo>
                  <a:lnTo>
                    <a:pt x="120959" y="502"/>
                  </a:lnTo>
                  <a:lnTo>
                    <a:pt x="120736" y="223"/>
                  </a:lnTo>
                  <a:lnTo>
                    <a:pt x="120512" y="56"/>
                  </a:lnTo>
                  <a:lnTo>
                    <a:pt x="120345" y="0"/>
                  </a:lnTo>
                  <a:close/>
                  <a:moveTo>
                    <a:pt x="128431" y="0"/>
                  </a:moveTo>
                  <a:lnTo>
                    <a:pt x="128264" y="56"/>
                  </a:lnTo>
                  <a:lnTo>
                    <a:pt x="128041" y="223"/>
                  </a:lnTo>
                  <a:lnTo>
                    <a:pt x="127818" y="502"/>
                  </a:lnTo>
                  <a:lnTo>
                    <a:pt x="127818" y="669"/>
                  </a:lnTo>
                  <a:lnTo>
                    <a:pt x="127762" y="837"/>
                  </a:lnTo>
                  <a:lnTo>
                    <a:pt x="127818" y="1004"/>
                  </a:lnTo>
                  <a:lnTo>
                    <a:pt x="127818" y="1171"/>
                  </a:lnTo>
                  <a:lnTo>
                    <a:pt x="128041" y="1394"/>
                  </a:lnTo>
                  <a:lnTo>
                    <a:pt x="128264" y="1617"/>
                  </a:lnTo>
                  <a:lnTo>
                    <a:pt x="128431" y="1673"/>
                  </a:lnTo>
                  <a:lnTo>
                    <a:pt x="128766" y="1673"/>
                  </a:lnTo>
                  <a:lnTo>
                    <a:pt x="128933" y="1617"/>
                  </a:lnTo>
                  <a:lnTo>
                    <a:pt x="129212" y="1394"/>
                  </a:lnTo>
                  <a:lnTo>
                    <a:pt x="129379" y="1171"/>
                  </a:lnTo>
                  <a:lnTo>
                    <a:pt x="129435" y="1004"/>
                  </a:lnTo>
                  <a:lnTo>
                    <a:pt x="129435" y="837"/>
                  </a:lnTo>
                  <a:lnTo>
                    <a:pt x="129435" y="669"/>
                  </a:lnTo>
                  <a:lnTo>
                    <a:pt x="129379" y="502"/>
                  </a:lnTo>
                  <a:lnTo>
                    <a:pt x="129212" y="223"/>
                  </a:lnTo>
                  <a:lnTo>
                    <a:pt x="128933" y="56"/>
                  </a:lnTo>
                  <a:lnTo>
                    <a:pt x="128766" y="0"/>
                  </a:lnTo>
                  <a:close/>
                  <a:moveTo>
                    <a:pt x="138581" y="0"/>
                  </a:moveTo>
                  <a:lnTo>
                    <a:pt x="138469" y="56"/>
                  </a:lnTo>
                  <a:lnTo>
                    <a:pt x="138191" y="223"/>
                  </a:lnTo>
                  <a:lnTo>
                    <a:pt x="138023" y="502"/>
                  </a:lnTo>
                  <a:lnTo>
                    <a:pt x="137968" y="669"/>
                  </a:lnTo>
                  <a:lnTo>
                    <a:pt x="137968" y="837"/>
                  </a:lnTo>
                  <a:lnTo>
                    <a:pt x="137968" y="1004"/>
                  </a:lnTo>
                  <a:lnTo>
                    <a:pt x="138023" y="1171"/>
                  </a:lnTo>
                  <a:lnTo>
                    <a:pt x="138191" y="1394"/>
                  </a:lnTo>
                  <a:lnTo>
                    <a:pt x="138469" y="1617"/>
                  </a:lnTo>
                  <a:lnTo>
                    <a:pt x="138581" y="1673"/>
                  </a:lnTo>
                  <a:lnTo>
                    <a:pt x="138916" y="1673"/>
                  </a:lnTo>
                  <a:lnTo>
                    <a:pt x="139083" y="1617"/>
                  </a:lnTo>
                  <a:lnTo>
                    <a:pt x="139362" y="1394"/>
                  </a:lnTo>
                  <a:lnTo>
                    <a:pt x="139529" y="1171"/>
                  </a:lnTo>
                  <a:lnTo>
                    <a:pt x="139585" y="1004"/>
                  </a:lnTo>
                  <a:lnTo>
                    <a:pt x="139585" y="837"/>
                  </a:lnTo>
                  <a:lnTo>
                    <a:pt x="139585" y="669"/>
                  </a:lnTo>
                  <a:lnTo>
                    <a:pt x="139529" y="502"/>
                  </a:lnTo>
                  <a:lnTo>
                    <a:pt x="139362" y="223"/>
                  </a:lnTo>
                  <a:lnTo>
                    <a:pt x="139083" y="56"/>
                  </a:lnTo>
                  <a:lnTo>
                    <a:pt x="138916" y="0"/>
                  </a:lnTo>
                  <a:close/>
                  <a:moveTo>
                    <a:pt x="146834" y="0"/>
                  </a:moveTo>
                  <a:lnTo>
                    <a:pt x="146723" y="56"/>
                  </a:lnTo>
                  <a:lnTo>
                    <a:pt x="146444" y="223"/>
                  </a:lnTo>
                  <a:lnTo>
                    <a:pt x="146277" y="502"/>
                  </a:lnTo>
                  <a:lnTo>
                    <a:pt x="146221" y="669"/>
                  </a:lnTo>
                  <a:lnTo>
                    <a:pt x="146221" y="837"/>
                  </a:lnTo>
                  <a:lnTo>
                    <a:pt x="146221" y="1004"/>
                  </a:lnTo>
                  <a:lnTo>
                    <a:pt x="146277" y="1171"/>
                  </a:lnTo>
                  <a:lnTo>
                    <a:pt x="146444" y="1394"/>
                  </a:lnTo>
                  <a:lnTo>
                    <a:pt x="146723" y="1617"/>
                  </a:lnTo>
                  <a:lnTo>
                    <a:pt x="146834" y="1673"/>
                  </a:lnTo>
                  <a:lnTo>
                    <a:pt x="147169" y="1673"/>
                  </a:lnTo>
                  <a:lnTo>
                    <a:pt x="147336" y="1617"/>
                  </a:lnTo>
                  <a:lnTo>
                    <a:pt x="147615" y="1394"/>
                  </a:lnTo>
                  <a:lnTo>
                    <a:pt x="147783" y="1171"/>
                  </a:lnTo>
                  <a:lnTo>
                    <a:pt x="147838" y="1004"/>
                  </a:lnTo>
                  <a:lnTo>
                    <a:pt x="147838" y="837"/>
                  </a:lnTo>
                  <a:lnTo>
                    <a:pt x="147838" y="669"/>
                  </a:lnTo>
                  <a:lnTo>
                    <a:pt x="147783" y="502"/>
                  </a:lnTo>
                  <a:lnTo>
                    <a:pt x="147615" y="223"/>
                  </a:lnTo>
                  <a:lnTo>
                    <a:pt x="147336" y="56"/>
                  </a:lnTo>
                  <a:lnTo>
                    <a:pt x="147169" y="0"/>
                  </a:lnTo>
                  <a:close/>
                  <a:moveTo>
                    <a:pt x="156928" y="0"/>
                  </a:moveTo>
                  <a:lnTo>
                    <a:pt x="156817" y="56"/>
                  </a:lnTo>
                  <a:lnTo>
                    <a:pt x="156538" y="223"/>
                  </a:lnTo>
                  <a:lnTo>
                    <a:pt x="156371" y="502"/>
                  </a:lnTo>
                  <a:lnTo>
                    <a:pt x="156315" y="669"/>
                  </a:lnTo>
                  <a:lnTo>
                    <a:pt x="156315" y="837"/>
                  </a:lnTo>
                  <a:lnTo>
                    <a:pt x="156315" y="1004"/>
                  </a:lnTo>
                  <a:lnTo>
                    <a:pt x="156371" y="1171"/>
                  </a:lnTo>
                  <a:lnTo>
                    <a:pt x="156538" y="1394"/>
                  </a:lnTo>
                  <a:lnTo>
                    <a:pt x="156817" y="1617"/>
                  </a:lnTo>
                  <a:lnTo>
                    <a:pt x="156928" y="1673"/>
                  </a:lnTo>
                  <a:lnTo>
                    <a:pt x="157263" y="1673"/>
                  </a:lnTo>
                  <a:lnTo>
                    <a:pt x="157430" y="1617"/>
                  </a:lnTo>
                  <a:lnTo>
                    <a:pt x="157709" y="1394"/>
                  </a:lnTo>
                  <a:lnTo>
                    <a:pt x="157876" y="1171"/>
                  </a:lnTo>
                  <a:lnTo>
                    <a:pt x="157932" y="1004"/>
                  </a:lnTo>
                  <a:lnTo>
                    <a:pt x="157932" y="837"/>
                  </a:lnTo>
                  <a:lnTo>
                    <a:pt x="157932" y="669"/>
                  </a:lnTo>
                  <a:lnTo>
                    <a:pt x="157876" y="502"/>
                  </a:lnTo>
                  <a:lnTo>
                    <a:pt x="157709" y="223"/>
                  </a:lnTo>
                  <a:lnTo>
                    <a:pt x="157430" y="56"/>
                  </a:lnTo>
                  <a:lnTo>
                    <a:pt x="157263" y="0"/>
                  </a:lnTo>
                  <a:close/>
                  <a:moveTo>
                    <a:pt x="160330" y="0"/>
                  </a:moveTo>
                  <a:lnTo>
                    <a:pt x="160163" y="56"/>
                  </a:lnTo>
                  <a:lnTo>
                    <a:pt x="159884" y="223"/>
                  </a:lnTo>
                  <a:lnTo>
                    <a:pt x="159717" y="502"/>
                  </a:lnTo>
                  <a:lnTo>
                    <a:pt x="159661" y="669"/>
                  </a:lnTo>
                  <a:lnTo>
                    <a:pt x="159661" y="837"/>
                  </a:lnTo>
                  <a:lnTo>
                    <a:pt x="159661" y="1004"/>
                  </a:lnTo>
                  <a:lnTo>
                    <a:pt x="159717" y="1171"/>
                  </a:lnTo>
                  <a:lnTo>
                    <a:pt x="159884" y="1394"/>
                  </a:lnTo>
                  <a:lnTo>
                    <a:pt x="160163" y="1617"/>
                  </a:lnTo>
                  <a:lnTo>
                    <a:pt x="160330" y="1673"/>
                  </a:lnTo>
                  <a:lnTo>
                    <a:pt x="160665" y="1673"/>
                  </a:lnTo>
                  <a:lnTo>
                    <a:pt x="160832" y="1617"/>
                  </a:lnTo>
                  <a:lnTo>
                    <a:pt x="161055" y="1394"/>
                  </a:lnTo>
                  <a:lnTo>
                    <a:pt x="161222" y="1171"/>
                  </a:lnTo>
                  <a:lnTo>
                    <a:pt x="161278" y="1004"/>
                  </a:lnTo>
                  <a:lnTo>
                    <a:pt x="161334" y="837"/>
                  </a:lnTo>
                  <a:lnTo>
                    <a:pt x="161278" y="669"/>
                  </a:lnTo>
                  <a:lnTo>
                    <a:pt x="161222" y="502"/>
                  </a:lnTo>
                  <a:lnTo>
                    <a:pt x="161055" y="223"/>
                  </a:lnTo>
                  <a:lnTo>
                    <a:pt x="160832" y="56"/>
                  </a:lnTo>
                  <a:lnTo>
                    <a:pt x="160665" y="0"/>
                  </a:lnTo>
                  <a:close/>
                  <a:moveTo>
                    <a:pt x="163676" y="0"/>
                  </a:moveTo>
                  <a:lnTo>
                    <a:pt x="163509" y="56"/>
                  </a:lnTo>
                  <a:lnTo>
                    <a:pt x="163286" y="223"/>
                  </a:lnTo>
                  <a:lnTo>
                    <a:pt x="163063" y="502"/>
                  </a:lnTo>
                  <a:lnTo>
                    <a:pt x="163063" y="669"/>
                  </a:lnTo>
                  <a:lnTo>
                    <a:pt x="163007" y="837"/>
                  </a:lnTo>
                  <a:lnTo>
                    <a:pt x="163063" y="1004"/>
                  </a:lnTo>
                  <a:lnTo>
                    <a:pt x="163063" y="1171"/>
                  </a:lnTo>
                  <a:lnTo>
                    <a:pt x="163286" y="1394"/>
                  </a:lnTo>
                  <a:lnTo>
                    <a:pt x="163509" y="1617"/>
                  </a:lnTo>
                  <a:lnTo>
                    <a:pt x="163676" y="1673"/>
                  </a:lnTo>
                  <a:lnTo>
                    <a:pt x="164011" y="1673"/>
                  </a:lnTo>
                  <a:lnTo>
                    <a:pt x="164178" y="1617"/>
                  </a:lnTo>
                  <a:lnTo>
                    <a:pt x="164457" y="1394"/>
                  </a:lnTo>
                  <a:lnTo>
                    <a:pt x="164624" y="1171"/>
                  </a:lnTo>
                  <a:lnTo>
                    <a:pt x="164680" y="1004"/>
                  </a:lnTo>
                  <a:lnTo>
                    <a:pt x="164680" y="837"/>
                  </a:lnTo>
                  <a:lnTo>
                    <a:pt x="164680" y="669"/>
                  </a:lnTo>
                  <a:lnTo>
                    <a:pt x="164624" y="502"/>
                  </a:lnTo>
                  <a:lnTo>
                    <a:pt x="164457" y="223"/>
                  </a:lnTo>
                  <a:lnTo>
                    <a:pt x="164178" y="56"/>
                  </a:lnTo>
                  <a:lnTo>
                    <a:pt x="164011" y="0"/>
                  </a:lnTo>
                  <a:close/>
                  <a:moveTo>
                    <a:pt x="168751" y="0"/>
                  </a:moveTo>
                  <a:lnTo>
                    <a:pt x="168584" y="56"/>
                  </a:lnTo>
                  <a:lnTo>
                    <a:pt x="168361" y="223"/>
                  </a:lnTo>
                  <a:lnTo>
                    <a:pt x="168137" y="502"/>
                  </a:lnTo>
                  <a:lnTo>
                    <a:pt x="168137" y="669"/>
                  </a:lnTo>
                  <a:lnTo>
                    <a:pt x="168082" y="837"/>
                  </a:lnTo>
                  <a:lnTo>
                    <a:pt x="168137" y="1004"/>
                  </a:lnTo>
                  <a:lnTo>
                    <a:pt x="168137" y="1171"/>
                  </a:lnTo>
                  <a:lnTo>
                    <a:pt x="168361" y="1394"/>
                  </a:lnTo>
                  <a:lnTo>
                    <a:pt x="168584" y="1617"/>
                  </a:lnTo>
                  <a:lnTo>
                    <a:pt x="168751" y="1673"/>
                  </a:lnTo>
                  <a:lnTo>
                    <a:pt x="169085" y="1673"/>
                  </a:lnTo>
                  <a:lnTo>
                    <a:pt x="169253" y="1617"/>
                  </a:lnTo>
                  <a:lnTo>
                    <a:pt x="169532" y="1394"/>
                  </a:lnTo>
                  <a:lnTo>
                    <a:pt x="169699" y="1171"/>
                  </a:lnTo>
                  <a:lnTo>
                    <a:pt x="169755" y="1004"/>
                  </a:lnTo>
                  <a:lnTo>
                    <a:pt x="169755" y="837"/>
                  </a:lnTo>
                  <a:lnTo>
                    <a:pt x="169755" y="669"/>
                  </a:lnTo>
                  <a:lnTo>
                    <a:pt x="169699" y="502"/>
                  </a:lnTo>
                  <a:lnTo>
                    <a:pt x="169532" y="223"/>
                  </a:lnTo>
                  <a:lnTo>
                    <a:pt x="169253" y="56"/>
                  </a:lnTo>
                  <a:lnTo>
                    <a:pt x="169085" y="0"/>
                  </a:lnTo>
                  <a:close/>
                  <a:moveTo>
                    <a:pt x="172097" y="0"/>
                  </a:moveTo>
                  <a:lnTo>
                    <a:pt x="171930" y="56"/>
                  </a:lnTo>
                  <a:lnTo>
                    <a:pt x="171651" y="223"/>
                  </a:lnTo>
                  <a:lnTo>
                    <a:pt x="171483" y="502"/>
                  </a:lnTo>
                  <a:lnTo>
                    <a:pt x="171428" y="669"/>
                  </a:lnTo>
                  <a:lnTo>
                    <a:pt x="171428" y="837"/>
                  </a:lnTo>
                  <a:lnTo>
                    <a:pt x="171428" y="1004"/>
                  </a:lnTo>
                  <a:lnTo>
                    <a:pt x="171483" y="1171"/>
                  </a:lnTo>
                  <a:lnTo>
                    <a:pt x="171651" y="1394"/>
                  </a:lnTo>
                  <a:lnTo>
                    <a:pt x="171930" y="1617"/>
                  </a:lnTo>
                  <a:lnTo>
                    <a:pt x="172097" y="1673"/>
                  </a:lnTo>
                  <a:lnTo>
                    <a:pt x="172432" y="1673"/>
                  </a:lnTo>
                  <a:lnTo>
                    <a:pt x="172599" y="1617"/>
                  </a:lnTo>
                  <a:lnTo>
                    <a:pt x="172822" y="1394"/>
                  </a:lnTo>
                  <a:lnTo>
                    <a:pt x="173045" y="1171"/>
                  </a:lnTo>
                  <a:lnTo>
                    <a:pt x="173045" y="1004"/>
                  </a:lnTo>
                  <a:lnTo>
                    <a:pt x="173101" y="837"/>
                  </a:lnTo>
                  <a:lnTo>
                    <a:pt x="173045" y="669"/>
                  </a:lnTo>
                  <a:lnTo>
                    <a:pt x="173045" y="502"/>
                  </a:lnTo>
                  <a:lnTo>
                    <a:pt x="172822" y="223"/>
                  </a:lnTo>
                  <a:lnTo>
                    <a:pt x="172599" y="56"/>
                  </a:lnTo>
                  <a:lnTo>
                    <a:pt x="172432" y="0"/>
                  </a:lnTo>
                  <a:close/>
                  <a:moveTo>
                    <a:pt x="183864" y="0"/>
                  </a:moveTo>
                  <a:lnTo>
                    <a:pt x="183696" y="56"/>
                  </a:lnTo>
                  <a:lnTo>
                    <a:pt x="183418" y="223"/>
                  </a:lnTo>
                  <a:lnTo>
                    <a:pt x="183250" y="502"/>
                  </a:lnTo>
                  <a:lnTo>
                    <a:pt x="183195" y="669"/>
                  </a:lnTo>
                  <a:lnTo>
                    <a:pt x="183195" y="837"/>
                  </a:lnTo>
                  <a:lnTo>
                    <a:pt x="183195" y="1004"/>
                  </a:lnTo>
                  <a:lnTo>
                    <a:pt x="183250" y="1171"/>
                  </a:lnTo>
                  <a:lnTo>
                    <a:pt x="183418" y="1394"/>
                  </a:lnTo>
                  <a:lnTo>
                    <a:pt x="183696" y="1617"/>
                  </a:lnTo>
                  <a:lnTo>
                    <a:pt x="183864" y="1673"/>
                  </a:lnTo>
                  <a:lnTo>
                    <a:pt x="184198" y="1673"/>
                  </a:lnTo>
                  <a:lnTo>
                    <a:pt x="184310" y="1617"/>
                  </a:lnTo>
                  <a:lnTo>
                    <a:pt x="184589" y="1394"/>
                  </a:lnTo>
                  <a:lnTo>
                    <a:pt x="184756" y="1171"/>
                  </a:lnTo>
                  <a:lnTo>
                    <a:pt x="184812" y="1004"/>
                  </a:lnTo>
                  <a:lnTo>
                    <a:pt x="184812" y="837"/>
                  </a:lnTo>
                  <a:lnTo>
                    <a:pt x="184812" y="669"/>
                  </a:lnTo>
                  <a:lnTo>
                    <a:pt x="184756" y="502"/>
                  </a:lnTo>
                  <a:lnTo>
                    <a:pt x="184589" y="223"/>
                  </a:lnTo>
                  <a:lnTo>
                    <a:pt x="184310" y="56"/>
                  </a:lnTo>
                  <a:lnTo>
                    <a:pt x="184198" y="0"/>
                  </a:lnTo>
                  <a:close/>
                  <a:moveTo>
                    <a:pt x="192285" y="0"/>
                  </a:moveTo>
                  <a:lnTo>
                    <a:pt x="192117" y="56"/>
                  </a:lnTo>
                  <a:lnTo>
                    <a:pt x="191838" y="223"/>
                  </a:lnTo>
                  <a:lnTo>
                    <a:pt x="191671" y="502"/>
                  </a:lnTo>
                  <a:lnTo>
                    <a:pt x="191615" y="669"/>
                  </a:lnTo>
                  <a:lnTo>
                    <a:pt x="191615" y="837"/>
                  </a:lnTo>
                  <a:lnTo>
                    <a:pt x="191615" y="1004"/>
                  </a:lnTo>
                  <a:lnTo>
                    <a:pt x="191671" y="1171"/>
                  </a:lnTo>
                  <a:lnTo>
                    <a:pt x="191838" y="1394"/>
                  </a:lnTo>
                  <a:lnTo>
                    <a:pt x="192117" y="1617"/>
                  </a:lnTo>
                  <a:lnTo>
                    <a:pt x="192285" y="1673"/>
                  </a:lnTo>
                  <a:lnTo>
                    <a:pt x="192619" y="1673"/>
                  </a:lnTo>
                  <a:lnTo>
                    <a:pt x="192786" y="1617"/>
                  </a:lnTo>
                  <a:lnTo>
                    <a:pt x="193010" y="1394"/>
                  </a:lnTo>
                  <a:lnTo>
                    <a:pt x="193233" y="1171"/>
                  </a:lnTo>
                  <a:lnTo>
                    <a:pt x="193233" y="1004"/>
                  </a:lnTo>
                  <a:lnTo>
                    <a:pt x="193288" y="837"/>
                  </a:lnTo>
                  <a:lnTo>
                    <a:pt x="193233" y="669"/>
                  </a:lnTo>
                  <a:lnTo>
                    <a:pt x="193233" y="502"/>
                  </a:lnTo>
                  <a:lnTo>
                    <a:pt x="193010" y="223"/>
                  </a:lnTo>
                  <a:lnTo>
                    <a:pt x="192786" y="56"/>
                  </a:lnTo>
                  <a:lnTo>
                    <a:pt x="192619" y="0"/>
                  </a:lnTo>
                  <a:close/>
                  <a:moveTo>
                    <a:pt x="195575" y="0"/>
                  </a:moveTo>
                  <a:lnTo>
                    <a:pt x="195463" y="56"/>
                  </a:lnTo>
                  <a:lnTo>
                    <a:pt x="195184" y="223"/>
                  </a:lnTo>
                  <a:lnTo>
                    <a:pt x="195017" y="502"/>
                  </a:lnTo>
                  <a:lnTo>
                    <a:pt x="194961" y="669"/>
                  </a:lnTo>
                  <a:lnTo>
                    <a:pt x="194906" y="837"/>
                  </a:lnTo>
                  <a:lnTo>
                    <a:pt x="194961" y="1004"/>
                  </a:lnTo>
                  <a:lnTo>
                    <a:pt x="195017" y="1171"/>
                  </a:lnTo>
                  <a:lnTo>
                    <a:pt x="195184" y="1394"/>
                  </a:lnTo>
                  <a:lnTo>
                    <a:pt x="195463" y="1617"/>
                  </a:lnTo>
                  <a:lnTo>
                    <a:pt x="195575" y="1673"/>
                  </a:lnTo>
                  <a:lnTo>
                    <a:pt x="195909" y="1673"/>
                  </a:lnTo>
                  <a:lnTo>
                    <a:pt x="196077" y="1617"/>
                  </a:lnTo>
                  <a:lnTo>
                    <a:pt x="196356" y="1394"/>
                  </a:lnTo>
                  <a:lnTo>
                    <a:pt x="196523" y="1171"/>
                  </a:lnTo>
                  <a:lnTo>
                    <a:pt x="196579" y="1004"/>
                  </a:lnTo>
                  <a:lnTo>
                    <a:pt x="196579" y="837"/>
                  </a:lnTo>
                  <a:lnTo>
                    <a:pt x="196579" y="669"/>
                  </a:lnTo>
                  <a:lnTo>
                    <a:pt x="196523" y="502"/>
                  </a:lnTo>
                  <a:lnTo>
                    <a:pt x="196356" y="223"/>
                  </a:lnTo>
                  <a:lnTo>
                    <a:pt x="196077" y="56"/>
                  </a:lnTo>
                  <a:lnTo>
                    <a:pt x="195909" y="0"/>
                  </a:lnTo>
                  <a:close/>
                  <a:moveTo>
                    <a:pt x="200705" y="0"/>
                  </a:moveTo>
                  <a:lnTo>
                    <a:pt x="200538" y="56"/>
                  </a:lnTo>
                  <a:lnTo>
                    <a:pt x="200259" y="223"/>
                  </a:lnTo>
                  <a:lnTo>
                    <a:pt x="200092" y="502"/>
                  </a:lnTo>
                  <a:lnTo>
                    <a:pt x="200036" y="669"/>
                  </a:lnTo>
                  <a:lnTo>
                    <a:pt x="200036" y="837"/>
                  </a:lnTo>
                  <a:lnTo>
                    <a:pt x="200036" y="1004"/>
                  </a:lnTo>
                  <a:lnTo>
                    <a:pt x="200092" y="1171"/>
                  </a:lnTo>
                  <a:lnTo>
                    <a:pt x="200259" y="1394"/>
                  </a:lnTo>
                  <a:lnTo>
                    <a:pt x="200538" y="1617"/>
                  </a:lnTo>
                  <a:lnTo>
                    <a:pt x="200705" y="1673"/>
                  </a:lnTo>
                  <a:lnTo>
                    <a:pt x="201040" y="1673"/>
                  </a:lnTo>
                  <a:lnTo>
                    <a:pt x="201152" y="1617"/>
                  </a:lnTo>
                  <a:lnTo>
                    <a:pt x="201430" y="1394"/>
                  </a:lnTo>
                  <a:lnTo>
                    <a:pt x="201598" y="1171"/>
                  </a:lnTo>
                  <a:lnTo>
                    <a:pt x="201653" y="1004"/>
                  </a:lnTo>
                  <a:lnTo>
                    <a:pt x="201653" y="837"/>
                  </a:lnTo>
                  <a:lnTo>
                    <a:pt x="201653" y="669"/>
                  </a:lnTo>
                  <a:lnTo>
                    <a:pt x="201598" y="502"/>
                  </a:lnTo>
                  <a:lnTo>
                    <a:pt x="201430" y="223"/>
                  </a:lnTo>
                  <a:lnTo>
                    <a:pt x="201152" y="56"/>
                  </a:lnTo>
                  <a:lnTo>
                    <a:pt x="201040" y="0"/>
                  </a:lnTo>
                  <a:close/>
                  <a:moveTo>
                    <a:pt x="205780" y="0"/>
                  </a:moveTo>
                  <a:lnTo>
                    <a:pt x="205613" y="56"/>
                  </a:lnTo>
                  <a:lnTo>
                    <a:pt x="205334" y="223"/>
                  </a:lnTo>
                  <a:lnTo>
                    <a:pt x="205167" y="502"/>
                  </a:lnTo>
                  <a:lnTo>
                    <a:pt x="205111" y="669"/>
                  </a:lnTo>
                  <a:lnTo>
                    <a:pt x="205111" y="837"/>
                  </a:lnTo>
                  <a:lnTo>
                    <a:pt x="205111" y="1004"/>
                  </a:lnTo>
                  <a:lnTo>
                    <a:pt x="205167" y="1171"/>
                  </a:lnTo>
                  <a:lnTo>
                    <a:pt x="205334" y="1394"/>
                  </a:lnTo>
                  <a:lnTo>
                    <a:pt x="205613" y="1617"/>
                  </a:lnTo>
                  <a:lnTo>
                    <a:pt x="205780" y="1673"/>
                  </a:lnTo>
                  <a:lnTo>
                    <a:pt x="206115" y="1673"/>
                  </a:lnTo>
                  <a:lnTo>
                    <a:pt x="206226" y="1617"/>
                  </a:lnTo>
                  <a:lnTo>
                    <a:pt x="206505" y="1394"/>
                  </a:lnTo>
                  <a:lnTo>
                    <a:pt x="206672" y="1171"/>
                  </a:lnTo>
                  <a:lnTo>
                    <a:pt x="206728" y="1004"/>
                  </a:lnTo>
                  <a:lnTo>
                    <a:pt x="206784" y="837"/>
                  </a:lnTo>
                  <a:lnTo>
                    <a:pt x="206728" y="669"/>
                  </a:lnTo>
                  <a:lnTo>
                    <a:pt x="206672" y="502"/>
                  </a:lnTo>
                  <a:lnTo>
                    <a:pt x="206505" y="223"/>
                  </a:lnTo>
                  <a:lnTo>
                    <a:pt x="206226" y="56"/>
                  </a:lnTo>
                  <a:lnTo>
                    <a:pt x="206115" y="0"/>
                  </a:lnTo>
                  <a:close/>
                  <a:moveTo>
                    <a:pt x="215818" y="0"/>
                  </a:moveTo>
                  <a:lnTo>
                    <a:pt x="215651" y="56"/>
                  </a:lnTo>
                  <a:lnTo>
                    <a:pt x="215372" y="223"/>
                  </a:lnTo>
                  <a:lnTo>
                    <a:pt x="215205" y="502"/>
                  </a:lnTo>
                  <a:lnTo>
                    <a:pt x="215149" y="669"/>
                  </a:lnTo>
                  <a:lnTo>
                    <a:pt x="215149" y="837"/>
                  </a:lnTo>
                  <a:lnTo>
                    <a:pt x="215149" y="1004"/>
                  </a:lnTo>
                  <a:lnTo>
                    <a:pt x="215205" y="1171"/>
                  </a:lnTo>
                  <a:lnTo>
                    <a:pt x="215372" y="1394"/>
                  </a:lnTo>
                  <a:lnTo>
                    <a:pt x="215651" y="1617"/>
                  </a:lnTo>
                  <a:lnTo>
                    <a:pt x="215818" y="1673"/>
                  </a:lnTo>
                  <a:lnTo>
                    <a:pt x="216153" y="1673"/>
                  </a:lnTo>
                  <a:lnTo>
                    <a:pt x="216264" y="1617"/>
                  </a:lnTo>
                  <a:lnTo>
                    <a:pt x="216543" y="1394"/>
                  </a:lnTo>
                  <a:lnTo>
                    <a:pt x="216710" y="1171"/>
                  </a:lnTo>
                  <a:lnTo>
                    <a:pt x="216766" y="1004"/>
                  </a:lnTo>
                  <a:lnTo>
                    <a:pt x="216822" y="837"/>
                  </a:lnTo>
                  <a:lnTo>
                    <a:pt x="216766" y="669"/>
                  </a:lnTo>
                  <a:lnTo>
                    <a:pt x="216710" y="502"/>
                  </a:lnTo>
                  <a:lnTo>
                    <a:pt x="216543" y="223"/>
                  </a:lnTo>
                  <a:lnTo>
                    <a:pt x="216264" y="56"/>
                  </a:lnTo>
                  <a:lnTo>
                    <a:pt x="216153" y="0"/>
                  </a:lnTo>
                  <a:close/>
                  <a:moveTo>
                    <a:pt x="224239" y="0"/>
                  </a:moveTo>
                  <a:lnTo>
                    <a:pt x="224072" y="56"/>
                  </a:lnTo>
                  <a:lnTo>
                    <a:pt x="223849" y="223"/>
                  </a:lnTo>
                  <a:lnTo>
                    <a:pt x="223626" y="502"/>
                  </a:lnTo>
                  <a:lnTo>
                    <a:pt x="223570" y="669"/>
                  </a:lnTo>
                  <a:lnTo>
                    <a:pt x="223570" y="837"/>
                  </a:lnTo>
                  <a:lnTo>
                    <a:pt x="223570" y="1004"/>
                  </a:lnTo>
                  <a:lnTo>
                    <a:pt x="223626" y="1171"/>
                  </a:lnTo>
                  <a:lnTo>
                    <a:pt x="223849" y="1394"/>
                  </a:lnTo>
                  <a:lnTo>
                    <a:pt x="224072" y="1617"/>
                  </a:lnTo>
                  <a:lnTo>
                    <a:pt x="224239" y="1673"/>
                  </a:lnTo>
                  <a:lnTo>
                    <a:pt x="224574" y="1673"/>
                  </a:lnTo>
                  <a:lnTo>
                    <a:pt x="224741" y="1617"/>
                  </a:lnTo>
                  <a:lnTo>
                    <a:pt x="225020" y="1394"/>
                  </a:lnTo>
                  <a:lnTo>
                    <a:pt x="225187" y="1171"/>
                  </a:lnTo>
                  <a:lnTo>
                    <a:pt x="225243" y="1004"/>
                  </a:lnTo>
                  <a:lnTo>
                    <a:pt x="225243" y="837"/>
                  </a:lnTo>
                  <a:lnTo>
                    <a:pt x="225243" y="669"/>
                  </a:lnTo>
                  <a:lnTo>
                    <a:pt x="225187" y="502"/>
                  </a:lnTo>
                  <a:lnTo>
                    <a:pt x="225020" y="223"/>
                  </a:lnTo>
                  <a:lnTo>
                    <a:pt x="224741" y="56"/>
                  </a:lnTo>
                  <a:lnTo>
                    <a:pt x="224574" y="0"/>
                  </a:lnTo>
                  <a:close/>
                  <a:moveTo>
                    <a:pt x="234389" y="0"/>
                  </a:moveTo>
                  <a:lnTo>
                    <a:pt x="234221" y="56"/>
                  </a:lnTo>
                  <a:lnTo>
                    <a:pt x="233998" y="223"/>
                  </a:lnTo>
                  <a:lnTo>
                    <a:pt x="233831" y="502"/>
                  </a:lnTo>
                  <a:lnTo>
                    <a:pt x="233775" y="669"/>
                  </a:lnTo>
                  <a:lnTo>
                    <a:pt x="233719" y="837"/>
                  </a:lnTo>
                  <a:lnTo>
                    <a:pt x="233775" y="1004"/>
                  </a:lnTo>
                  <a:lnTo>
                    <a:pt x="233831" y="1171"/>
                  </a:lnTo>
                  <a:lnTo>
                    <a:pt x="233998" y="1394"/>
                  </a:lnTo>
                  <a:lnTo>
                    <a:pt x="234221" y="1617"/>
                  </a:lnTo>
                  <a:lnTo>
                    <a:pt x="234389" y="1673"/>
                  </a:lnTo>
                  <a:lnTo>
                    <a:pt x="234723" y="1673"/>
                  </a:lnTo>
                  <a:lnTo>
                    <a:pt x="234891" y="1617"/>
                  </a:lnTo>
                  <a:lnTo>
                    <a:pt x="235169" y="1394"/>
                  </a:lnTo>
                  <a:lnTo>
                    <a:pt x="235337" y="1171"/>
                  </a:lnTo>
                  <a:lnTo>
                    <a:pt x="235392" y="1004"/>
                  </a:lnTo>
                  <a:lnTo>
                    <a:pt x="235392" y="837"/>
                  </a:lnTo>
                  <a:lnTo>
                    <a:pt x="235392" y="669"/>
                  </a:lnTo>
                  <a:lnTo>
                    <a:pt x="235337" y="502"/>
                  </a:lnTo>
                  <a:lnTo>
                    <a:pt x="235169" y="223"/>
                  </a:lnTo>
                  <a:lnTo>
                    <a:pt x="234891" y="56"/>
                  </a:lnTo>
                  <a:lnTo>
                    <a:pt x="234723" y="0"/>
                  </a:lnTo>
                  <a:close/>
                  <a:moveTo>
                    <a:pt x="242698" y="0"/>
                  </a:moveTo>
                  <a:lnTo>
                    <a:pt x="242531" y="56"/>
                  </a:lnTo>
                  <a:lnTo>
                    <a:pt x="242252" y="223"/>
                  </a:lnTo>
                  <a:lnTo>
                    <a:pt x="242084" y="502"/>
                  </a:lnTo>
                  <a:lnTo>
                    <a:pt x="242029" y="669"/>
                  </a:lnTo>
                  <a:lnTo>
                    <a:pt x="242029" y="837"/>
                  </a:lnTo>
                  <a:lnTo>
                    <a:pt x="242029" y="1004"/>
                  </a:lnTo>
                  <a:lnTo>
                    <a:pt x="242084" y="1171"/>
                  </a:lnTo>
                  <a:lnTo>
                    <a:pt x="242252" y="1394"/>
                  </a:lnTo>
                  <a:lnTo>
                    <a:pt x="242531" y="1617"/>
                  </a:lnTo>
                  <a:lnTo>
                    <a:pt x="242698" y="1673"/>
                  </a:lnTo>
                  <a:lnTo>
                    <a:pt x="243033" y="1673"/>
                  </a:lnTo>
                  <a:lnTo>
                    <a:pt x="243144" y="1617"/>
                  </a:lnTo>
                  <a:lnTo>
                    <a:pt x="243423" y="1394"/>
                  </a:lnTo>
                  <a:lnTo>
                    <a:pt x="243590" y="1171"/>
                  </a:lnTo>
                  <a:lnTo>
                    <a:pt x="243646" y="1004"/>
                  </a:lnTo>
                  <a:lnTo>
                    <a:pt x="243646" y="837"/>
                  </a:lnTo>
                  <a:lnTo>
                    <a:pt x="243646" y="669"/>
                  </a:lnTo>
                  <a:lnTo>
                    <a:pt x="243590" y="502"/>
                  </a:lnTo>
                  <a:lnTo>
                    <a:pt x="243423" y="223"/>
                  </a:lnTo>
                  <a:lnTo>
                    <a:pt x="243144" y="56"/>
                  </a:lnTo>
                  <a:lnTo>
                    <a:pt x="243033" y="0"/>
                  </a:lnTo>
                  <a:close/>
                  <a:moveTo>
                    <a:pt x="252792" y="0"/>
                  </a:moveTo>
                  <a:lnTo>
                    <a:pt x="252624" y="56"/>
                  </a:lnTo>
                  <a:lnTo>
                    <a:pt x="252346" y="223"/>
                  </a:lnTo>
                  <a:lnTo>
                    <a:pt x="252178" y="502"/>
                  </a:lnTo>
                  <a:lnTo>
                    <a:pt x="252123" y="669"/>
                  </a:lnTo>
                  <a:lnTo>
                    <a:pt x="252123" y="837"/>
                  </a:lnTo>
                  <a:lnTo>
                    <a:pt x="252123" y="1004"/>
                  </a:lnTo>
                  <a:lnTo>
                    <a:pt x="252178" y="1171"/>
                  </a:lnTo>
                  <a:lnTo>
                    <a:pt x="252346" y="1394"/>
                  </a:lnTo>
                  <a:lnTo>
                    <a:pt x="252624" y="1617"/>
                  </a:lnTo>
                  <a:lnTo>
                    <a:pt x="252792" y="1673"/>
                  </a:lnTo>
                  <a:lnTo>
                    <a:pt x="253126" y="1673"/>
                  </a:lnTo>
                  <a:lnTo>
                    <a:pt x="253238" y="1617"/>
                  </a:lnTo>
                  <a:lnTo>
                    <a:pt x="253517" y="1394"/>
                  </a:lnTo>
                  <a:lnTo>
                    <a:pt x="253684" y="1171"/>
                  </a:lnTo>
                  <a:lnTo>
                    <a:pt x="253740" y="1004"/>
                  </a:lnTo>
                  <a:lnTo>
                    <a:pt x="253740" y="837"/>
                  </a:lnTo>
                  <a:lnTo>
                    <a:pt x="253740" y="669"/>
                  </a:lnTo>
                  <a:lnTo>
                    <a:pt x="253684" y="502"/>
                  </a:lnTo>
                  <a:lnTo>
                    <a:pt x="253517" y="223"/>
                  </a:lnTo>
                  <a:lnTo>
                    <a:pt x="253238" y="56"/>
                  </a:lnTo>
                  <a:lnTo>
                    <a:pt x="253126" y="0"/>
                  </a:lnTo>
                  <a:close/>
                  <a:moveTo>
                    <a:pt x="256138" y="0"/>
                  </a:moveTo>
                  <a:lnTo>
                    <a:pt x="255970" y="56"/>
                  </a:lnTo>
                  <a:lnTo>
                    <a:pt x="255692" y="223"/>
                  </a:lnTo>
                  <a:lnTo>
                    <a:pt x="255524" y="502"/>
                  </a:lnTo>
                  <a:lnTo>
                    <a:pt x="255469" y="669"/>
                  </a:lnTo>
                  <a:lnTo>
                    <a:pt x="255469" y="837"/>
                  </a:lnTo>
                  <a:lnTo>
                    <a:pt x="255469" y="1004"/>
                  </a:lnTo>
                  <a:lnTo>
                    <a:pt x="255524" y="1171"/>
                  </a:lnTo>
                  <a:lnTo>
                    <a:pt x="255692" y="1394"/>
                  </a:lnTo>
                  <a:lnTo>
                    <a:pt x="255970" y="1617"/>
                  </a:lnTo>
                  <a:lnTo>
                    <a:pt x="256138" y="1673"/>
                  </a:lnTo>
                  <a:lnTo>
                    <a:pt x="256472" y="1673"/>
                  </a:lnTo>
                  <a:lnTo>
                    <a:pt x="256640" y="1617"/>
                  </a:lnTo>
                  <a:lnTo>
                    <a:pt x="256863" y="1394"/>
                  </a:lnTo>
                  <a:lnTo>
                    <a:pt x="257086" y="1171"/>
                  </a:lnTo>
                  <a:lnTo>
                    <a:pt x="257142" y="1004"/>
                  </a:lnTo>
                  <a:lnTo>
                    <a:pt x="257142" y="837"/>
                  </a:lnTo>
                  <a:lnTo>
                    <a:pt x="257142" y="669"/>
                  </a:lnTo>
                  <a:lnTo>
                    <a:pt x="257086" y="502"/>
                  </a:lnTo>
                  <a:lnTo>
                    <a:pt x="256863" y="223"/>
                  </a:lnTo>
                  <a:lnTo>
                    <a:pt x="256640" y="56"/>
                  </a:lnTo>
                  <a:lnTo>
                    <a:pt x="256472" y="0"/>
                  </a:lnTo>
                  <a:close/>
                  <a:moveTo>
                    <a:pt x="259484" y="0"/>
                  </a:moveTo>
                  <a:lnTo>
                    <a:pt x="259372" y="56"/>
                  </a:lnTo>
                  <a:lnTo>
                    <a:pt x="259093" y="223"/>
                  </a:lnTo>
                  <a:lnTo>
                    <a:pt x="258926" y="502"/>
                  </a:lnTo>
                  <a:lnTo>
                    <a:pt x="258870" y="669"/>
                  </a:lnTo>
                  <a:lnTo>
                    <a:pt x="258815" y="837"/>
                  </a:lnTo>
                  <a:lnTo>
                    <a:pt x="258870" y="1004"/>
                  </a:lnTo>
                  <a:lnTo>
                    <a:pt x="258926" y="1171"/>
                  </a:lnTo>
                  <a:lnTo>
                    <a:pt x="259093" y="1394"/>
                  </a:lnTo>
                  <a:lnTo>
                    <a:pt x="259372" y="1617"/>
                  </a:lnTo>
                  <a:lnTo>
                    <a:pt x="259484" y="1673"/>
                  </a:lnTo>
                  <a:lnTo>
                    <a:pt x="259818" y="1673"/>
                  </a:lnTo>
                  <a:lnTo>
                    <a:pt x="259986" y="1617"/>
                  </a:lnTo>
                  <a:lnTo>
                    <a:pt x="260265" y="1394"/>
                  </a:lnTo>
                  <a:lnTo>
                    <a:pt x="260432" y="1171"/>
                  </a:lnTo>
                  <a:lnTo>
                    <a:pt x="260488" y="1004"/>
                  </a:lnTo>
                  <a:lnTo>
                    <a:pt x="260488" y="837"/>
                  </a:lnTo>
                  <a:lnTo>
                    <a:pt x="260488" y="669"/>
                  </a:lnTo>
                  <a:lnTo>
                    <a:pt x="260432" y="502"/>
                  </a:lnTo>
                  <a:lnTo>
                    <a:pt x="260265" y="223"/>
                  </a:lnTo>
                  <a:lnTo>
                    <a:pt x="259986" y="56"/>
                  </a:lnTo>
                  <a:lnTo>
                    <a:pt x="259818" y="0"/>
                  </a:lnTo>
                  <a:close/>
                  <a:moveTo>
                    <a:pt x="264559" y="0"/>
                  </a:moveTo>
                  <a:lnTo>
                    <a:pt x="264447" y="56"/>
                  </a:lnTo>
                  <a:lnTo>
                    <a:pt x="264168" y="223"/>
                  </a:lnTo>
                  <a:lnTo>
                    <a:pt x="264001" y="502"/>
                  </a:lnTo>
                  <a:lnTo>
                    <a:pt x="263945" y="669"/>
                  </a:lnTo>
                  <a:lnTo>
                    <a:pt x="263889" y="837"/>
                  </a:lnTo>
                  <a:lnTo>
                    <a:pt x="263945" y="1004"/>
                  </a:lnTo>
                  <a:lnTo>
                    <a:pt x="264001" y="1171"/>
                  </a:lnTo>
                  <a:lnTo>
                    <a:pt x="264168" y="1394"/>
                  </a:lnTo>
                  <a:lnTo>
                    <a:pt x="264447" y="1617"/>
                  </a:lnTo>
                  <a:lnTo>
                    <a:pt x="264559" y="1673"/>
                  </a:lnTo>
                  <a:lnTo>
                    <a:pt x="264893" y="1673"/>
                  </a:lnTo>
                  <a:lnTo>
                    <a:pt x="265060" y="1617"/>
                  </a:lnTo>
                  <a:lnTo>
                    <a:pt x="265339" y="1394"/>
                  </a:lnTo>
                  <a:lnTo>
                    <a:pt x="265507" y="1171"/>
                  </a:lnTo>
                  <a:lnTo>
                    <a:pt x="265562" y="1004"/>
                  </a:lnTo>
                  <a:lnTo>
                    <a:pt x="265562" y="837"/>
                  </a:lnTo>
                  <a:lnTo>
                    <a:pt x="265562" y="669"/>
                  </a:lnTo>
                  <a:lnTo>
                    <a:pt x="265507" y="502"/>
                  </a:lnTo>
                  <a:lnTo>
                    <a:pt x="265339" y="223"/>
                  </a:lnTo>
                  <a:lnTo>
                    <a:pt x="265060" y="56"/>
                  </a:lnTo>
                  <a:lnTo>
                    <a:pt x="264893" y="0"/>
                  </a:lnTo>
                  <a:close/>
                  <a:moveTo>
                    <a:pt x="267905" y="0"/>
                  </a:moveTo>
                  <a:lnTo>
                    <a:pt x="267737" y="56"/>
                  </a:lnTo>
                  <a:lnTo>
                    <a:pt x="267514" y="223"/>
                  </a:lnTo>
                  <a:lnTo>
                    <a:pt x="267291" y="502"/>
                  </a:lnTo>
                  <a:lnTo>
                    <a:pt x="267291" y="669"/>
                  </a:lnTo>
                  <a:lnTo>
                    <a:pt x="267235" y="837"/>
                  </a:lnTo>
                  <a:lnTo>
                    <a:pt x="267291" y="1004"/>
                  </a:lnTo>
                  <a:lnTo>
                    <a:pt x="267291" y="1171"/>
                  </a:lnTo>
                  <a:lnTo>
                    <a:pt x="267514" y="1394"/>
                  </a:lnTo>
                  <a:lnTo>
                    <a:pt x="267737" y="1617"/>
                  </a:lnTo>
                  <a:lnTo>
                    <a:pt x="267905" y="1673"/>
                  </a:lnTo>
                  <a:lnTo>
                    <a:pt x="268239" y="1673"/>
                  </a:lnTo>
                  <a:lnTo>
                    <a:pt x="268406" y="1617"/>
                  </a:lnTo>
                  <a:lnTo>
                    <a:pt x="268685" y="1394"/>
                  </a:lnTo>
                  <a:lnTo>
                    <a:pt x="268853" y="1171"/>
                  </a:lnTo>
                  <a:lnTo>
                    <a:pt x="268908" y="1004"/>
                  </a:lnTo>
                  <a:lnTo>
                    <a:pt x="268908" y="837"/>
                  </a:lnTo>
                  <a:lnTo>
                    <a:pt x="268908" y="669"/>
                  </a:lnTo>
                  <a:lnTo>
                    <a:pt x="268853" y="502"/>
                  </a:lnTo>
                  <a:lnTo>
                    <a:pt x="268685" y="223"/>
                  </a:lnTo>
                  <a:lnTo>
                    <a:pt x="268406" y="56"/>
                  </a:lnTo>
                  <a:lnTo>
                    <a:pt x="268239" y="0"/>
                  </a:lnTo>
                  <a:close/>
                  <a:moveTo>
                    <a:pt x="279671" y="0"/>
                  </a:moveTo>
                  <a:lnTo>
                    <a:pt x="279504" y="56"/>
                  </a:lnTo>
                  <a:lnTo>
                    <a:pt x="279225" y="223"/>
                  </a:lnTo>
                  <a:lnTo>
                    <a:pt x="279058" y="502"/>
                  </a:lnTo>
                  <a:lnTo>
                    <a:pt x="279002" y="669"/>
                  </a:lnTo>
                  <a:lnTo>
                    <a:pt x="279002" y="837"/>
                  </a:lnTo>
                  <a:lnTo>
                    <a:pt x="279002" y="1004"/>
                  </a:lnTo>
                  <a:lnTo>
                    <a:pt x="279058" y="1171"/>
                  </a:lnTo>
                  <a:lnTo>
                    <a:pt x="279225" y="1394"/>
                  </a:lnTo>
                  <a:lnTo>
                    <a:pt x="279504" y="1617"/>
                  </a:lnTo>
                  <a:lnTo>
                    <a:pt x="279671" y="1673"/>
                  </a:lnTo>
                  <a:lnTo>
                    <a:pt x="280006" y="1673"/>
                  </a:lnTo>
                  <a:lnTo>
                    <a:pt x="280173" y="1617"/>
                  </a:lnTo>
                  <a:lnTo>
                    <a:pt x="280396" y="1394"/>
                  </a:lnTo>
                  <a:lnTo>
                    <a:pt x="280564" y="1171"/>
                  </a:lnTo>
                  <a:lnTo>
                    <a:pt x="280619" y="1004"/>
                  </a:lnTo>
                  <a:lnTo>
                    <a:pt x="280675" y="837"/>
                  </a:lnTo>
                  <a:lnTo>
                    <a:pt x="280619" y="669"/>
                  </a:lnTo>
                  <a:lnTo>
                    <a:pt x="280564" y="502"/>
                  </a:lnTo>
                  <a:lnTo>
                    <a:pt x="280396" y="223"/>
                  </a:lnTo>
                  <a:lnTo>
                    <a:pt x="280173" y="56"/>
                  </a:lnTo>
                  <a:lnTo>
                    <a:pt x="280006" y="0"/>
                  </a:lnTo>
                  <a:close/>
                  <a:moveTo>
                    <a:pt x="2510" y="3346"/>
                  </a:moveTo>
                  <a:lnTo>
                    <a:pt x="2342" y="3402"/>
                  </a:lnTo>
                  <a:lnTo>
                    <a:pt x="2175" y="3458"/>
                  </a:lnTo>
                  <a:lnTo>
                    <a:pt x="1896" y="3625"/>
                  </a:lnTo>
                  <a:lnTo>
                    <a:pt x="1729" y="3848"/>
                  </a:lnTo>
                  <a:lnTo>
                    <a:pt x="1673" y="4015"/>
                  </a:lnTo>
                  <a:lnTo>
                    <a:pt x="1673" y="4183"/>
                  </a:lnTo>
                  <a:lnTo>
                    <a:pt x="1673" y="4350"/>
                  </a:lnTo>
                  <a:lnTo>
                    <a:pt x="1729" y="4517"/>
                  </a:lnTo>
                  <a:lnTo>
                    <a:pt x="1896" y="4796"/>
                  </a:lnTo>
                  <a:lnTo>
                    <a:pt x="2175" y="4963"/>
                  </a:lnTo>
                  <a:lnTo>
                    <a:pt x="2342" y="5019"/>
                  </a:lnTo>
                  <a:lnTo>
                    <a:pt x="2677" y="5019"/>
                  </a:lnTo>
                  <a:lnTo>
                    <a:pt x="2788" y="4963"/>
                  </a:lnTo>
                  <a:lnTo>
                    <a:pt x="3067" y="4796"/>
                  </a:lnTo>
                  <a:lnTo>
                    <a:pt x="3234" y="4517"/>
                  </a:lnTo>
                  <a:lnTo>
                    <a:pt x="3290" y="4350"/>
                  </a:lnTo>
                  <a:lnTo>
                    <a:pt x="3290" y="4183"/>
                  </a:lnTo>
                  <a:lnTo>
                    <a:pt x="3290" y="4015"/>
                  </a:lnTo>
                  <a:lnTo>
                    <a:pt x="3234" y="3848"/>
                  </a:lnTo>
                  <a:lnTo>
                    <a:pt x="3067" y="3625"/>
                  </a:lnTo>
                  <a:lnTo>
                    <a:pt x="2788" y="3458"/>
                  </a:lnTo>
                  <a:lnTo>
                    <a:pt x="2677" y="3402"/>
                  </a:lnTo>
                  <a:lnTo>
                    <a:pt x="2510" y="3346"/>
                  </a:lnTo>
                  <a:close/>
                  <a:moveTo>
                    <a:pt x="10930" y="3346"/>
                  </a:moveTo>
                  <a:lnTo>
                    <a:pt x="10763" y="3402"/>
                  </a:lnTo>
                  <a:lnTo>
                    <a:pt x="10596" y="3458"/>
                  </a:lnTo>
                  <a:lnTo>
                    <a:pt x="10317" y="3625"/>
                  </a:lnTo>
                  <a:lnTo>
                    <a:pt x="10150" y="3848"/>
                  </a:lnTo>
                  <a:lnTo>
                    <a:pt x="10094" y="4015"/>
                  </a:lnTo>
                  <a:lnTo>
                    <a:pt x="10094" y="4183"/>
                  </a:lnTo>
                  <a:lnTo>
                    <a:pt x="10094" y="4350"/>
                  </a:lnTo>
                  <a:lnTo>
                    <a:pt x="10150" y="4517"/>
                  </a:lnTo>
                  <a:lnTo>
                    <a:pt x="10317" y="4796"/>
                  </a:lnTo>
                  <a:lnTo>
                    <a:pt x="10596" y="4963"/>
                  </a:lnTo>
                  <a:lnTo>
                    <a:pt x="10763" y="5019"/>
                  </a:lnTo>
                  <a:lnTo>
                    <a:pt x="11098" y="5019"/>
                  </a:lnTo>
                  <a:lnTo>
                    <a:pt x="11265" y="4963"/>
                  </a:lnTo>
                  <a:lnTo>
                    <a:pt x="11488" y="4796"/>
                  </a:lnTo>
                  <a:lnTo>
                    <a:pt x="11711" y="4517"/>
                  </a:lnTo>
                  <a:lnTo>
                    <a:pt x="11711" y="4350"/>
                  </a:lnTo>
                  <a:lnTo>
                    <a:pt x="11767" y="4183"/>
                  </a:lnTo>
                  <a:lnTo>
                    <a:pt x="11711" y="4015"/>
                  </a:lnTo>
                  <a:lnTo>
                    <a:pt x="11711" y="3848"/>
                  </a:lnTo>
                  <a:lnTo>
                    <a:pt x="11488" y="3625"/>
                  </a:lnTo>
                  <a:lnTo>
                    <a:pt x="11265" y="3458"/>
                  </a:lnTo>
                  <a:lnTo>
                    <a:pt x="11098" y="3402"/>
                  </a:lnTo>
                  <a:lnTo>
                    <a:pt x="10930" y="3346"/>
                  </a:lnTo>
                  <a:close/>
                  <a:moveTo>
                    <a:pt x="15949" y="3346"/>
                  </a:moveTo>
                  <a:lnTo>
                    <a:pt x="15782" y="3402"/>
                  </a:lnTo>
                  <a:lnTo>
                    <a:pt x="15671" y="3458"/>
                  </a:lnTo>
                  <a:lnTo>
                    <a:pt x="15392" y="3625"/>
                  </a:lnTo>
                  <a:lnTo>
                    <a:pt x="15224" y="3848"/>
                  </a:lnTo>
                  <a:lnTo>
                    <a:pt x="15169" y="4015"/>
                  </a:lnTo>
                  <a:lnTo>
                    <a:pt x="15113" y="4183"/>
                  </a:lnTo>
                  <a:lnTo>
                    <a:pt x="15169" y="4350"/>
                  </a:lnTo>
                  <a:lnTo>
                    <a:pt x="15224" y="4517"/>
                  </a:lnTo>
                  <a:lnTo>
                    <a:pt x="15392" y="4796"/>
                  </a:lnTo>
                  <a:lnTo>
                    <a:pt x="15671" y="4963"/>
                  </a:lnTo>
                  <a:lnTo>
                    <a:pt x="15782" y="5019"/>
                  </a:lnTo>
                  <a:lnTo>
                    <a:pt x="16117" y="5019"/>
                  </a:lnTo>
                  <a:lnTo>
                    <a:pt x="16284" y="4963"/>
                  </a:lnTo>
                  <a:lnTo>
                    <a:pt x="16563" y="4796"/>
                  </a:lnTo>
                  <a:lnTo>
                    <a:pt x="16730" y="4517"/>
                  </a:lnTo>
                  <a:lnTo>
                    <a:pt x="16786" y="4350"/>
                  </a:lnTo>
                  <a:lnTo>
                    <a:pt x="16786" y="4183"/>
                  </a:lnTo>
                  <a:lnTo>
                    <a:pt x="16786" y="4015"/>
                  </a:lnTo>
                  <a:lnTo>
                    <a:pt x="16730" y="3848"/>
                  </a:lnTo>
                  <a:lnTo>
                    <a:pt x="16563" y="3625"/>
                  </a:lnTo>
                  <a:lnTo>
                    <a:pt x="16284" y="3458"/>
                  </a:lnTo>
                  <a:lnTo>
                    <a:pt x="16117" y="3402"/>
                  </a:lnTo>
                  <a:lnTo>
                    <a:pt x="15949" y="3346"/>
                  </a:lnTo>
                  <a:close/>
                  <a:moveTo>
                    <a:pt x="19295" y="3346"/>
                  </a:moveTo>
                  <a:lnTo>
                    <a:pt x="19128" y="3402"/>
                  </a:lnTo>
                  <a:lnTo>
                    <a:pt x="18961" y="3458"/>
                  </a:lnTo>
                  <a:lnTo>
                    <a:pt x="18682" y="3625"/>
                  </a:lnTo>
                  <a:lnTo>
                    <a:pt x="18515" y="3848"/>
                  </a:lnTo>
                  <a:lnTo>
                    <a:pt x="18459" y="4015"/>
                  </a:lnTo>
                  <a:lnTo>
                    <a:pt x="18459" y="4183"/>
                  </a:lnTo>
                  <a:lnTo>
                    <a:pt x="18459" y="4350"/>
                  </a:lnTo>
                  <a:lnTo>
                    <a:pt x="18515" y="4517"/>
                  </a:lnTo>
                  <a:lnTo>
                    <a:pt x="18682" y="4796"/>
                  </a:lnTo>
                  <a:lnTo>
                    <a:pt x="18961" y="4963"/>
                  </a:lnTo>
                  <a:lnTo>
                    <a:pt x="19128" y="5019"/>
                  </a:lnTo>
                  <a:lnTo>
                    <a:pt x="19463" y="5019"/>
                  </a:lnTo>
                  <a:lnTo>
                    <a:pt x="19630" y="4963"/>
                  </a:lnTo>
                  <a:lnTo>
                    <a:pt x="19853" y="4796"/>
                  </a:lnTo>
                  <a:lnTo>
                    <a:pt x="20076" y="4517"/>
                  </a:lnTo>
                  <a:lnTo>
                    <a:pt x="20076" y="4350"/>
                  </a:lnTo>
                  <a:lnTo>
                    <a:pt x="20132" y="4183"/>
                  </a:lnTo>
                  <a:lnTo>
                    <a:pt x="20076" y="4015"/>
                  </a:lnTo>
                  <a:lnTo>
                    <a:pt x="20076" y="3848"/>
                  </a:lnTo>
                  <a:lnTo>
                    <a:pt x="19853" y="3625"/>
                  </a:lnTo>
                  <a:lnTo>
                    <a:pt x="19630" y="3458"/>
                  </a:lnTo>
                  <a:lnTo>
                    <a:pt x="19463" y="3402"/>
                  </a:lnTo>
                  <a:lnTo>
                    <a:pt x="19295" y="3346"/>
                  </a:lnTo>
                  <a:close/>
                  <a:moveTo>
                    <a:pt x="24370" y="3346"/>
                  </a:moveTo>
                  <a:lnTo>
                    <a:pt x="24203" y="3402"/>
                  </a:lnTo>
                  <a:lnTo>
                    <a:pt x="24036" y="3458"/>
                  </a:lnTo>
                  <a:lnTo>
                    <a:pt x="23757" y="3625"/>
                  </a:lnTo>
                  <a:lnTo>
                    <a:pt x="23589" y="3848"/>
                  </a:lnTo>
                  <a:lnTo>
                    <a:pt x="23534" y="4015"/>
                  </a:lnTo>
                  <a:lnTo>
                    <a:pt x="23534" y="4183"/>
                  </a:lnTo>
                  <a:lnTo>
                    <a:pt x="23534" y="4350"/>
                  </a:lnTo>
                  <a:lnTo>
                    <a:pt x="23589" y="4517"/>
                  </a:lnTo>
                  <a:lnTo>
                    <a:pt x="23757" y="4796"/>
                  </a:lnTo>
                  <a:lnTo>
                    <a:pt x="24036" y="4963"/>
                  </a:lnTo>
                  <a:lnTo>
                    <a:pt x="24203" y="5019"/>
                  </a:lnTo>
                  <a:lnTo>
                    <a:pt x="24537" y="5019"/>
                  </a:lnTo>
                  <a:lnTo>
                    <a:pt x="24649" y="4963"/>
                  </a:lnTo>
                  <a:lnTo>
                    <a:pt x="24928" y="4796"/>
                  </a:lnTo>
                  <a:lnTo>
                    <a:pt x="25095" y="4517"/>
                  </a:lnTo>
                  <a:lnTo>
                    <a:pt x="25151" y="4350"/>
                  </a:lnTo>
                  <a:lnTo>
                    <a:pt x="25207" y="4183"/>
                  </a:lnTo>
                  <a:lnTo>
                    <a:pt x="25151" y="4015"/>
                  </a:lnTo>
                  <a:lnTo>
                    <a:pt x="25095" y="3848"/>
                  </a:lnTo>
                  <a:lnTo>
                    <a:pt x="24928" y="3625"/>
                  </a:lnTo>
                  <a:lnTo>
                    <a:pt x="24649" y="3458"/>
                  </a:lnTo>
                  <a:lnTo>
                    <a:pt x="24537" y="3402"/>
                  </a:lnTo>
                  <a:lnTo>
                    <a:pt x="24370" y="3346"/>
                  </a:lnTo>
                  <a:close/>
                  <a:moveTo>
                    <a:pt x="27660" y="3346"/>
                  </a:moveTo>
                  <a:lnTo>
                    <a:pt x="27493" y="3402"/>
                  </a:lnTo>
                  <a:lnTo>
                    <a:pt x="27326" y="3458"/>
                  </a:lnTo>
                  <a:lnTo>
                    <a:pt x="27103" y="3625"/>
                  </a:lnTo>
                  <a:lnTo>
                    <a:pt x="26880" y="3848"/>
                  </a:lnTo>
                  <a:lnTo>
                    <a:pt x="26880" y="4015"/>
                  </a:lnTo>
                  <a:lnTo>
                    <a:pt x="26824" y="4183"/>
                  </a:lnTo>
                  <a:lnTo>
                    <a:pt x="26880" y="4350"/>
                  </a:lnTo>
                  <a:lnTo>
                    <a:pt x="26880" y="4517"/>
                  </a:lnTo>
                  <a:lnTo>
                    <a:pt x="27103" y="4796"/>
                  </a:lnTo>
                  <a:lnTo>
                    <a:pt x="27326" y="4963"/>
                  </a:lnTo>
                  <a:lnTo>
                    <a:pt x="27493" y="5019"/>
                  </a:lnTo>
                  <a:lnTo>
                    <a:pt x="27828" y="5019"/>
                  </a:lnTo>
                  <a:lnTo>
                    <a:pt x="27995" y="4963"/>
                  </a:lnTo>
                  <a:lnTo>
                    <a:pt x="28274" y="4796"/>
                  </a:lnTo>
                  <a:lnTo>
                    <a:pt x="28441" y="4517"/>
                  </a:lnTo>
                  <a:lnTo>
                    <a:pt x="28497" y="4350"/>
                  </a:lnTo>
                  <a:lnTo>
                    <a:pt x="28497" y="4183"/>
                  </a:lnTo>
                  <a:lnTo>
                    <a:pt x="28497" y="4015"/>
                  </a:lnTo>
                  <a:lnTo>
                    <a:pt x="28441" y="3848"/>
                  </a:lnTo>
                  <a:lnTo>
                    <a:pt x="28274" y="3625"/>
                  </a:lnTo>
                  <a:lnTo>
                    <a:pt x="27995" y="3458"/>
                  </a:lnTo>
                  <a:lnTo>
                    <a:pt x="27828" y="3402"/>
                  </a:lnTo>
                  <a:lnTo>
                    <a:pt x="27660" y="3346"/>
                  </a:lnTo>
                  <a:close/>
                  <a:moveTo>
                    <a:pt x="31118" y="3346"/>
                  </a:moveTo>
                  <a:lnTo>
                    <a:pt x="30951" y="3402"/>
                  </a:lnTo>
                  <a:lnTo>
                    <a:pt x="30783" y="3458"/>
                  </a:lnTo>
                  <a:lnTo>
                    <a:pt x="30505" y="3625"/>
                  </a:lnTo>
                  <a:lnTo>
                    <a:pt x="30337" y="3848"/>
                  </a:lnTo>
                  <a:lnTo>
                    <a:pt x="30281" y="4015"/>
                  </a:lnTo>
                  <a:lnTo>
                    <a:pt x="30281" y="4183"/>
                  </a:lnTo>
                  <a:lnTo>
                    <a:pt x="30281" y="4350"/>
                  </a:lnTo>
                  <a:lnTo>
                    <a:pt x="30337" y="4517"/>
                  </a:lnTo>
                  <a:lnTo>
                    <a:pt x="30505" y="4796"/>
                  </a:lnTo>
                  <a:lnTo>
                    <a:pt x="30783" y="4963"/>
                  </a:lnTo>
                  <a:lnTo>
                    <a:pt x="30951" y="5019"/>
                  </a:lnTo>
                  <a:lnTo>
                    <a:pt x="31285" y="5019"/>
                  </a:lnTo>
                  <a:lnTo>
                    <a:pt x="31397" y="4963"/>
                  </a:lnTo>
                  <a:lnTo>
                    <a:pt x="31676" y="4796"/>
                  </a:lnTo>
                  <a:lnTo>
                    <a:pt x="31843" y="4517"/>
                  </a:lnTo>
                  <a:lnTo>
                    <a:pt x="31899" y="4350"/>
                  </a:lnTo>
                  <a:lnTo>
                    <a:pt x="31899" y="4183"/>
                  </a:lnTo>
                  <a:lnTo>
                    <a:pt x="31899" y="4015"/>
                  </a:lnTo>
                  <a:lnTo>
                    <a:pt x="31843" y="3848"/>
                  </a:lnTo>
                  <a:lnTo>
                    <a:pt x="31676" y="3625"/>
                  </a:lnTo>
                  <a:lnTo>
                    <a:pt x="31397" y="3458"/>
                  </a:lnTo>
                  <a:lnTo>
                    <a:pt x="31285" y="3402"/>
                  </a:lnTo>
                  <a:lnTo>
                    <a:pt x="31118" y="3346"/>
                  </a:lnTo>
                  <a:close/>
                  <a:moveTo>
                    <a:pt x="41156" y="3346"/>
                  </a:moveTo>
                  <a:lnTo>
                    <a:pt x="40989" y="3402"/>
                  </a:lnTo>
                  <a:lnTo>
                    <a:pt x="40821" y="3458"/>
                  </a:lnTo>
                  <a:lnTo>
                    <a:pt x="40543" y="3625"/>
                  </a:lnTo>
                  <a:lnTo>
                    <a:pt x="40375" y="3848"/>
                  </a:lnTo>
                  <a:lnTo>
                    <a:pt x="40320" y="4015"/>
                  </a:lnTo>
                  <a:lnTo>
                    <a:pt x="40320" y="4183"/>
                  </a:lnTo>
                  <a:lnTo>
                    <a:pt x="40320" y="4350"/>
                  </a:lnTo>
                  <a:lnTo>
                    <a:pt x="40375" y="4517"/>
                  </a:lnTo>
                  <a:lnTo>
                    <a:pt x="40543" y="4796"/>
                  </a:lnTo>
                  <a:lnTo>
                    <a:pt x="40821" y="4963"/>
                  </a:lnTo>
                  <a:lnTo>
                    <a:pt x="40989" y="5019"/>
                  </a:lnTo>
                  <a:lnTo>
                    <a:pt x="41323" y="5019"/>
                  </a:lnTo>
                  <a:lnTo>
                    <a:pt x="41435" y="4963"/>
                  </a:lnTo>
                  <a:lnTo>
                    <a:pt x="41714" y="4796"/>
                  </a:lnTo>
                  <a:lnTo>
                    <a:pt x="41881" y="4517"/>
                  </a:lnTo>
                  <a:lnTo>
                    <a:pt x="41937" y="4350"/>
                  </a:lnTo>
                  <a:lnTo>
                    <a:pt x="41937" y="4183"/>
                  </a:lnTo>
                  <a:lnTo>
                    <a:pt x="41937" y="4015"/>
                  </a:lnTo>
                  <a:lnTo>
                    <a:pt x="41881" y="3848"/>
                  </a:lnTo>
                  <a:lnTo>
                    <a:pt x="41714" y="3625"/>
                  </a:lnTo>
                  <a:lnTo>
                    <a:pt x="41435" y="3458"/>
                  </a:lnTo>
                  <a:lnTo>
                    <a:pt x="41323" y="3402"/>
                  </a:lnTo>
                  <a:lnTo>
                    <a:pt x="41156" y="3346"/>
                  </a:lnTo>
                  <a:close/>
                  <a:moveTo>
                    <a:pt x="83037" y="3402"/>
                  </a:moveTo>
                  <a:lnTo>
                    <a:pt x="82870" y="3458"/>
                  </a:lnTo>
                  <a:lnTo>
                    <a:pt x="82591" y="3625"/>
                  </a:lnTo>
                  <a:lnTo>
                    <a:pt x="82424" y="3904"/>
                  </a:lnTo>
                  <a:lnTo>
                    <a:pt x="82368" y="4015"/>
                  </a:lnTo>
                  <a:lnTo>
                    <a:pt x="82368" y="4183"/>
                  </a:lnTo>
                  <a:lnTo>
                    <a:pt x="82368" y="4350"/>
                  </a:lnTo>
                  <a:lnTo>
                    <a:pt x="82424" y="4517"/>
                  </a:lnTo>
                  <a:lnTo>
                    <a:pt x="82591" y="4796"/>
                  </a:lnTo>
                  <a:lnTo>
                    <a:pt x="82870" y="4963"/>
                  </a:lnTo>
                  <a:lnTo>
                    <a:pt x="83037" y="5019"/>
                  </a:lnTo>
                  <a:lnTo>
                    <a:pt x="83372" y="5019"/>
                  </a:lnTo>
                  <a:lnTo>
                    <a:pt x="83539" y="4963"/>
                  </a:lnTo>
                  <a:lnTo>
                    <a:pt x="83762" y="4796"/>
                  </a:lnTo>
                  <a:lnTo>
                    <a:pt x="83985" y="4517"/>
                  </a:lnTo>
                  <a:lnTo>
                    <a:pt x="83985" y="4350"/>
                  </a:lnTo>
                  <a:lnTo>
                    <a:pt x="84041" y="4183"/>
                  </a:lnTo>
                  <a:lnTo>
                    <a:pt x="83985" y="4015"/>
                  </a:lnTo>
                  <a:lnTo>
                    <a:pt x="83985" y="3904"/>
                  </a:lnTo>
                  <a:lnTo>
                    <a:pt x="83762" y="3625"/>
                  </a:lnTo>
                  <a:lnTo>
                    <a:pt x="83539" y="3458"/>
                  </a:lnTo>
                  <a:lnTo>
                    <a:pt x="83372" y="3402"/>
                  </a:lnTo>
                  <a:close/>
                  <a:moveTo>
                    <a:pt x="86383" y="3402"/>
                  </a:moveTo>
                  <a:lnTo>
                    <a:pt x="86216" y="3458"/>
                  </a:lnTo>
                  <a:lnTo>
                    <a:pt x="85993" y="3625"/>
                  </a:lnTo>
                  <a:lnTo>
                    <a:pt x="85825" y="3904"/>
                  </a:lnTo>
                  <a:lnTo>
                    <a:pt x="85770" y="4015"/>
                  </a:lnTo>
                  <a:lnTo>
                    <a:pt x="85714" y="4183"/>
                  </a:lnTo>
                  <a:lnTo>
                    <a:pt x="85770" y="4350"/>
                  </a:lnTo>
                  <a:lnTo>
                    <a:pt x="85825" y="4517"/>
                  </a:lnTo>
                  <a:lnTo>
                    <a:pt x="85993" y="4796"/>
                  </a:lnTo>
                  <a:lnTo>
                    <a:pt x="86216" y="4963"/>
                  </a:lnTo>
                  <a:lnTo>
                    <a:pt x="86383" y="5019"/>
                  </a:lnTo>
                  <a:lnTo>
                    <a:pt x="86718" y="5019"/>
                  </a:lnTo>
                  <a:lnTo>
                    <a:pt x="86885" y="4963"/>
                  </a:lnTo>
                  <a:lnTo>
                    <a:pt x="87164" y="4796"/>
                  </a:lnTo>
                  <a:lnTo>
                    <a:pt x="87331" y="4517"/>
                  </a:lnTo>
                  <a:lnTo>
                    <a:pt x="87387" y="4350"/>
                  </a:lnTo>
                  <a:lnTo>
                    <a:pt x="87387" y="4183"/>
                  </a:lnTo>
                  <a:lnTo>
                    <a:pt x="87387" y="4015"/>
                  </a:lnTo>
                  <a:lnTo>
                    <a:pt x="87331" y="3904"/>
                  </a:lnTo>
                  <a:lnTo>
                    <a:pt x="87164" y="3625"/>
                  </a:lnTo>
                  <a:lnTo>
                    <a:pt x="86885" y="3458"/>
                  </a:lnTo>
                  <a:lnTo>
                    <a:pt x="86718" y="3402"/>
                  </a:lnTo>
                  <a:close/>
                  <a:moveTo>
                    <a:pt x="89785" y="3402"/>
                  </a:moveTo>
                  <a:lnTo>
                    <a:pt x="89618" y="3458"/>
                  </a:lnTo>
                  <a:lnTo>
                    <a:pt x="89339" y="3625"/>
                  </a:lnTo>
                  <a:lnTo>
                    <a:pt x="89171" y="3904"/>
                  </a:lnTo>
                  <a:lnTo>
                    <a:pt x="89116" y="4015"/>
                  </a:lnTo>
                  <a:lnTo>
                    <a:pt x="89116" y="4183"/>
                  </a:lnTo>
                  <a:lnTo>
                    <a:pt x="89116" y="4350"/>
                  </a:lnTo>
                  <a:lnTo>
                    <a:pt x="89171" y="4517"/>
                  </a:lnTo>
                  <a:lnTo>
                    <a:pt x="89339" y="4796"/>
                  </a:lnTo>
                  <a:lnTo>
                    <a:pt x="89618" y="4963"/>
                  </a:lnTo>
                  <a:lnTo>
                    <a:pt x="89785" y="5019"/>
                  </a:lnTo>
                  <a:lnTo>
                    <a:pt x="90119" y="5019"/>
                  </a:lnTo>
                  <a:lnTo>
                    <a:pt x="90231" y="4963"/>
                  </a:lnTo>
                  <a:lnTo>
                    <a:pt x="90510" y="4796"/>
                  </a:lnTo>
                  <a:lnTo>
                    <a:pt x="90677" y="4517"/>
                  </a:lnTo>
                  <a:lnTo>
                    <a:pt x="90733" y="4350"/>
                  </a:lnTo>
                  <a:lnTo>
                    <a:pt x="90733" y="4183"/>
                  </a:lnTo>
                  <a:lnTo>
                    <a:pt x="90733" y="4015"/>
                  </a:lnTo>
                  <a:lnTo>
                    <a:pt x="90677" y="3904"/>
                  </a:lnTo>
                  <a:lnTo>
                    <a:pt x="90510" y="3625"/>
                  </a:lnTo>
                  <a:lnTo>
                    <a:pt x="90231" y="3458"/>
                  </a:lnTo>
                  <a:lnTo>
                    <a:pt x="90119" y="3402"/>
                  </a:lnTo>
                  <a:close/>
                  <a:moveTo>
                    <a:pt x="93075" y="3402"/>
                  </a:moveTo>
                  <a:lnTo>
                    <a:pt x="92908" y="3458"/>
                  </a:lnTo>
                  <a:lnTo>
                    <a:pt x="92685" y="3625"/>
                  </a:lnTo>
                  <a:lnTo>
                    <a:pt x="92462" y="3904"/>
                  </a:lnTo>
                  <a:lnTo>
                    <a:pt x="92462" y="4015"/>
                  </a:lnTo>
                  <a:lnTo>
                    <a:pt x="92406" y="4183"/>
                  </a:lnTo>
                  <a:lnTo>
                    <a:pt x="92462" y="4350"/>
                  </a:lnTo>
                  <a:lnTo>
                    <a:pt x="92462" y="4517"/>
                  </a:lnTo>
                  <a:lnTo>
                    <a:pt x="92685" y="4796"/>
                  </a:lnTo>
                  <a:lnTo>
                    <a:pt x="92908" y="4963"/>
                  </a:lnTo>
                  <a:lnTo>
                    <a:pt x="93075" y="5019"/>
                  </a:lnTo>
                  <a:lnTo>
                    <a:pt x="93410" y="5019"/>
                  </a:lnTo>
                  <a:lnTo>
                    <a:pt x="93577" y="4963"/>
                  </a:lnTo>
                  <a:lnTo>
                    <a:pt x="93856" y="4796"/>
                  </a:lnTo>
                  <a:lnTo>
                    <a:pt x="94023" y="4517"/>
                  </a:lnTo>
                  <a:lnTo>
                    <a:pt x="94079" y="4350"/>
                  </a:lnTo>
                  <a:lnTo>
                    <a:pt x="94079" y="4183"/>
                  </a:lnTo>
                  <a:lnTo>
                    <a:pt x="94079" y="4015"/>
                  </a:lnTo>
                  <a:lnTo>
                    <a:pt x="94023" y="3904"/>
                  </a:lnTo>
                  <a:lnTo>
                    <a:pt x="93856" y="3625"/>
                  </a:lnTo>
                  <a:lnTo>
                    <a:pt x="93577" y="3458"/>
                  </a:lnTo>
                  <a:lnTo>
                    <a:pt x="93410" y="3402"/>
                  </a:lnTo>
                  <a:close/>
                  <a:moveTo>
                    <a:pt x="98317" y="3346"/>
                  </a:moveTo>
                  <a:lnTo>
                    <a:pt x="98150" y="3402"/>
                  </a:lnTo>
                  <a:lnTo>
                    <a:pt x="97983" y="3458"/>
                  </a:lnTo>
                  <a:lnTo>
                    <a:pt x="97704" y="3625"/>
                  </a:lnTo>
                  <a:lnTo>
                    <a:pt x="97536" y="3848"/>
                  </a:lnTo>
                  <a:lnTo>
                    <a:pt x="97481" y="4015"/>
                  </a:lnTo>
                  <a:lnTo>
                    <a:pt x="97481" y="4183"/>
                  </a:lnTo>
                  <a:lnTo>
                    <a:pt x="97481" y="4350"/>
                  </a:lnTo>
                  <a:lnTo>
                    <a:pt x="97536" y="4517"/>
                  </a:lnTo>
                  <a:lnTo>
                    <a:pt x="97704" y="4796"/>
                  </a:lnTo>
                  <a:lnTo>
                    <a:pt x="97983" y="4963"/>
                  </a:lnTo>
                  <a:lnTo>
                    <a:pt x="98150" y="5019"/>
                  </a:lnTo>
                  <a:lnTo>
                    <a:pt x="98484" y="5019"/>
                  </a:lnTo>
                  <a:lnTo>
                    <a:pt x="98652" y="4963"/>
                  </a:lnTo>
                  <a:lnTo>
                    <a:pt x="98875" y="4796"/>
                  </a:lnTo>
                  <a:lnTo>
                    <a:pt x="99042" y="4517"/>
                  </a:lnTo>
                  <a:lnTo>
                    <a:pt x="99098" y="4350"/>
                  </a:lnTo>
                  <a:lnTo>
                    <a:pt x="99154" y="4183"/>
                  </a:lnTo>
                  <a:lnTo>
                    <a:pt x="99098" y="4015"/>
                  </a:lnTo>
                  <a:lnTo>
                    <a:pt x="99042" y="3848"/>
                  </a:lnTo>
                  <a:lnTo>
                    <a:pt x="98875" y="3625"/>
                  </a:lnTo>
                  <a:lnTo>
                    <a:pt x="98652" y="3458"/>
                  </a:lnTo>
                  <a:lnTo>
                    <a:pt x="98484" y="3402"/>
                  </a:lnTo>
                  <a:lnTo>
                    <a:pt x="98317" y="3346"/>
                  </a:lnTo>
                  <a:close/>
                  <a:moveTo>
                    <a:pt x="106738" y="3346"/>
                  </a:moveTo>
                  <a:lnTo>
                    <a:pt x="106571" y="3402"/>
                  </a:lnTo>
                  <a:lnTo>
                    <a:pt x="106403" y="3458"/>
                  </a:lnTo>
                  <a:lnTo>
                    <a:pt x="106180" y="3625"/>
                  </a:lnTo>
                  <a:lnTo>
                    <a:pt x="105957" y="3848"/>
                  </a:lnTo>
                  <a:lnTo>
                    <a:pt x="105957" y="4015"/>
                  </a:lnTo>
                  <a:lnTo>
                    <a:pt x="105901" y="4183"/>
                  </a:lnTo>
                  <a:lnTo>
                    <a:pt x="105957" y="4350"/>
                  </a:lnTo>
                  <a:lnTo>
                    <a:pt x="105957" y="4517"/>
                  </a:lnTo>
                  <a:lnTo>
                    <a:pt x="106180" y="4796"/>
                  </a:lnTo>
                  <a:lnTo>
                    <a:pt x="106403" y="4963"/>
                  </a:lnTo>
                  <a:lnTo>
                    <a:pt x="106571" y="5019"/>
                  </a:lnTo>
                  <a:lnTo>
                    <a:pt x="106905" y="5019"/>
                  </a:lnTo>
                  <a:lnTo>
                    <a:pt x="107073" y="4963"/>
                  </a:lnTo>
                  <a:lnTo>
                    <a:pt x="107351" y="4796"/>
                  </a:lnTo>
                  <a:lnTo>
                    <a:pt x="107519" y="4517"/>
                  </a:lnTo>
                  <a:lnTo>
                    <a:pt x="107575" y="4350"/>
                  </a:lnTo>
                  <a:lnTo>
                    <a:pt x="107575" y="4183"/>
                  </a:lnTo>
                  <a:lnTo>
                    <a:pt x="107575" y="4015"/>
                  </a:lnTo>
                  <a:lnTo>
                    <a:pt x="107519" y="3848"/>
                  </a:lnTo>
                  <a:lnTo>
                    <a:pt x="107351" y="3625"/>
                  </a:lnTo>
                  <a:lnTo>
                    <a:pt x="107073" y="3458"/>
                  </a:lnTo>
                  <a:lnTo>
                    <a:pt x="106905" y="3402"/>
                  </a:lnTo>
                  <a:lnTo>
                    <a:pt x="106738" y="3346"/>
                  </a:lnTo>
                  <a:close/>
                  <a:moveTo>
                    <a:pt x="111813" y="3346"/>
                  </a:moveTo>
                  <a:lnTo>
                    <a:pt x="111645" y="3402"/>
                  </a:lnTo>
                  <a:lnTo>
                    <a:pt x="111478" y="3458"/>
                  </a:lnTo>
                  <a:lnTo>
                    <a:pt x="111199" y="3625"/>
                  </a:lnTo>
                  <a:lnTo>
                    <a:pt x="111032" y="3848"/>
                  </a:lnTo>
                  <a:lnTo>
                    <a:pt x="110976" y="4015"/>
                  </a:lnTo>
                  <a:lnTo>
                    <a:pt x="110976" y="4183"/>
                  </a:lnTo>
                  <a:lnTo>
                    <a:pt x="110976" y="4350"/>
                  </a:lnTo>
                  <a:lnTo>
                    <a:pt x="111032" y="4517"/>
                  </a:lnTo>
                  <a:lnTo>
                    <a:pt x="111199" y="4796"/>
                  </a:lnTo>
                  <a:lnTo>
                    <a:pt x="111478" y="4963"/>
                  </a:lnTo>
                  <a:lnTo>
                    <a:pt x="111645" y="5019"/>
                  </a:lnTo>
                  <a:lnTo>
                    <a:pt x="111980" y="5019"/>
                  </a:lnTo>
                  <a:lnTo>
                    <a:pt x="112092" y="4963"/>
                  </a:lnTo>
                  <a:lnTo>
                    <a:pt x="112370" y="4796"/>
                  </a:lnTo>
                  <a:lnTo>
                    <a:pt x="112538" y="4517"/>
                  </a:lnTo>
                  <a:lnTo>
                    <a:pt x="112594" y="4350"/>
                  </a:lnTo>
                  <a:lnTo>
                    <a:pt x="112594" y="4183"/>
                  </a:lnTo>
                  <a:lnTo>
                    <a:pt x="112594" y="4015"/>
                  </a:lnTo>
                  <a:lnTo>
                    <a:pt x="112538" y="3848"/>
                  </a:lnTo>
                  <a:lnTo>
                    <a:pt x="112370" y="3625"/>
                  </a:lnTo>
                  <a:lnTo>
                    <a:pt x="112092" y="3458"/>
                  </a:lnTo>
                  <a:lnTo>
                    <a:pt x="111980" y="3402"/>
                  </a:lnTo>
                  <a:lnTo>
                    <a:pt x="111813" y="3346"/>
                  </a:lnTo>
                  <a:close/>
                  <a:moveTo>
                    <a:pt x="115103" y="3346"/>
                  </a:moveTo>
                  <a:lnTo>
                    <a:pt x="114936" y="3402"/>
                  </a:lnTo>
                  <a:lnTo>
                    <a:pt x="114768" y="3458"/>
                  </a:lnTo>
                  <a:lnTo>
                    <a:pt x="114545" y="3625"/>
                  </a:lnTo>
                  <a:lnTo>
                    <a:pt x="114322" y="3848"/>
                  </a:lnTo>
                  <a:lnTo>
                    <a:pt x="114267" y="4015"/>
                  </a:lnTo>
                  <a:lnTo>
                    <a:pt x="114267" y="4183"/>
                  </a:lnTo>
                  <a:lnTo>
                    <a:pt x="114267" y="4350"/>
                  </a:lnTo>
                  <a:lnTo>
                    <a:pt x="114322" y="4517"/>
                  </a:lnTo>
                  <a:lnTo>
                    <a:pt x="114545" y="4796"/>
                  </a:lnTo>
                  <a:lnTo>
                    <a:pt x="114768" y="4963"/>
                  </a:lnTo>
                  <a:lnTo>
                    <a:pt x="114936" y="5019"/>
                  </a:lnTo>
                  <a:lnTo>
                    <a:pt x="115270" y="5019"/>
                  </a:lnTo>
                  <a:lnTo>
                    <a:pt x="115438" y="4963"/>
                  </a:lnTo>
                  <a:lnTo>
                    <a:pt x="115716" y="4796"/>
                  </a:lnTo>
                  <a:lnTo>
                    <a:pt x="115884" y="4517"/>
                  </a:lnTo>
                  <a:lnTo>
                    <a:pt x="115940" y="4350"/>
                  </a:lnTo>
                  <a:lnTo>
                    <a:pt x="115940" y="4183"/>
                  </a:lnTo>
                  <a:lnTo>
                    <a:pt x="115940" y="4015"/>
                  </a:lnTo>
                  <a:lnTo>
                    <a:pt x="115884" y="3848"/>
                  </a:lnTo>
                  <a:lnTo>
                    <a:pt x="115716" y="3625"/>
                  </a:lnTo>
                  <a:lnTo>
                    <a:pt x="115438" y="3458"/>
                  </a:lnTo>
                  <a:lnTo>
                    <a:pt x="115270" y="3402"/>
                  </a:lnTo>
                  <a:lnTo>
                    <a:pt x="115103" y="3346"/>
                  </a:lnTo>
                  <a:close/>
                  <a:moveTo>
                    <a:pt x="120178" y="3346"/>
                  </a:moveTo>
                  <a:lnTo>
                    <a:pt x="120011" y="3402"/>
                  </a:lnTo>
                  <a:lnTo>
                    <a:pt x="119843" y="3458"/>
                  </a:lnTo>
                  <a:lnTo>
                    <a:pt x="119564" y="3625"/>
                  </a:lnTo>
                  <a:lnTo>
                    <a:pt x="119397" y="3848"/>
                  </a:lnTo>
                  <a:lnTo>
                    <a:pt x="119341" y="4015"/>
                  </a:lnTo>
                  <a:lnTo>
                    <a:pt x="119341" y="4183"/>
                  </a:lnTo>
                  <a:lnTo>
                    <a:pt x="119341" y="4350"/>
                  </a:lnTo>
                  <a:lnTo>
                    <a:pt x="119397" y="4517"/>
                  </a:lnTo>
                  <a:lnTo>
                    <a:pt x="119564" y="4796"/>
                  </a:lnTo>
                  <a:lnTo>
                    <a:pt x="119843" y="4963"/>
                  </a:lnTo>
                  <a:lnTo>
                    <a:pt x="120011" y="5019"/>
                  </a:lnTo>
                  <a:lnTo>
                    <a:pt x="120345" y="5019"/>
                  </a:lnTo>
                  <a:lnTo>
                    <a:pt x="120512" y="4963"/>
                  </a:lnTo>
                  <a:lnTo>
                    <a:pt x="120736" y="4796"/>
                  </a:lnTo>
                  <a:lnTo>
                    <a:pt x="120959" y="4517"/>
                  </a:lnTo>
                  <a:lnTo>
                    <a:pt x="120959" y="4350"/>
                  </a:lnTo>
                  <a:lnTo>
                    <a:pt x="121014" y="4183"/>
                  </a:lnTo>
                  <a:lnTo>
                    <a:pt x="120959" y="4015"/>
                  </a:lnTo>
                  <a:lnTo>
                    <a:pt x="120959" y="3848"/>
                  </a:lnTo>
                  <a:lnTo>
                    <a:pt x="120736" y="3625"/>
                  </a:lnTo>
                  <a:lnTo>
                    <a:pt x="120512" y="3458"/>
                  </a:lnTo>
                  <a:lnTo>
                    <a:pt x="120345" y="3402"/>
                  </a:lnTo>
                  <a:lnTo>
                    <a:pt x="120178" y="3346"/>
                  </a:lnTo>
                  <a:close/>
                  <a:moveTo>
                    <a:pt x="123468" y="3346"/>
                  </a:moveTo>
                  <a:lnTo>
                    <a:pt x="123301" y="3402"/>
                  </a:lnTo>
                  <a:lnTo>
                    <a:pt x="123189" y="3458"/>
                  </a:lnTo>
                  <a:lnTo>
                    <a:pt x="122910" y="3625"/>
                  </a:lnTo>
                  <a:lnTo>
                    <a:pt x="122743" y="3848"/>
                  </a:lnTo>
                  <a:lnTo>
                    <a:pt x="122687" y="4015"/>
                  </a:lnTo>
                  <a:lnTo>
                    <a:pt x="122632" y="4183"/>
                  </a:lnTo>
                  <a:lnTo>
                    <a:pt x="122687" y="4350"/>
                  </a:lnTo>
                  <a:lnTo>
                    <a:pt x="122743" y="4517"/>
                  </a:lnTo>
                  <a:lnTo>
                    <a:pt x="122910" y="4796"/>
                  </a:lnTo>
                  <a:lnTo>
                    <a:pt x="123189" y="4963"/>
                  </a:lnTo>
                  <a:lnTo>
                    <a:pt x="123301" y="5019"/>
                  </a:lnTo>
                  <a:lnTo>
                    <a:pt x="123635" y="5019"/>
                  </a:lnTo>
                  <a:lnTo>
                    <a:pt x="123803" y="4963"/>
                  </a:lnTo>
                  <a:lnTo>
                    <a:pt x="124082" y="4796"/>
                  </a:lnTo>
                  <a:lnTo>
                    <a:pt x="124249" y="4517"/>
                  </a:lnTo>
                  <a:lnTo>
                    <a:pt x="124305" y="4350"/>
                  </a:lnTo>
                  <a:lnTo>
                    <a:pt x="124305" y="4183"/>
                  </a:lnTo>
                  <a:lnTo>
                    <a:pt x="124305" y="4015"/>
                  </a:lnTo>
                  <a:lnTo>
                    <a:pt x="124249" y="3848"/>
                  </a:lnTo>
                  <a:lnTo>
                    <a:pt x="124082" y="3625"/>
                  </a:lnTo>
                  <a:lnTo>
                    <a:pt x="123803" y="3458"/>
                  </a:lnTo>
                  <a:lnTo>
                    <a:pt x="123635" y="3402"/>
                  </a:lnTo>
                  <a:lnTo>
                    <a:pt x="123468" y="3346"/>
                  </a:lnTo>
                  <a:close/>
                  <a:moveTo>
                    <a:pt x="126926" y="3346"/>
                  </a:moveTo>
                  <a:lnTo>
                    <a:pt x="126758" y="3402"/>
                  </a:lnTo>
                  <a:lnTo>
                    <a:pt x="126591" y="3458"/>
                  </a:lnTo>
                  <a:lnTo>
                    <a:pt x="126312" y="3625"/>
                  </a:lnTo>
                  <a:lnTo>
                    <a:pt x="126145" y="3848"/>
                  </a:lnTo>
                  <a:lnTo>
                    <a:pt x="126089" y="4015"/>
                  </a:lnTo>
                  <a:lnTo>
                    <a:pt x="126089" y="4183"/>
                  </a:lnTo>
                  <a:lnTo>
                    <a:pt x="126089" y="4350"/>
                  </a:lnTo>
                  <a:lnTo>
                    <a:pt x="126145" y="4517"/>
                  </a:lnTo>
                  <a:lnTo>
                    <a:pt x="126312" y="4796"/>
                  </a:lnTo>
                  <a:lnTo>
                    <a:pt x="126591" y="4963"/>
                  </a:lnTo>
                  <a:lnTo>
                    <a:pt x="126758" y="5019"/>
                  </a:lnTo>
                  <a:lnTo>
                    <a:pt x="127093" y="5019"/>
                  </a:lnTo>
                  <a:lnTo>
                    <a:pt x="127260" y="4963"/>
                  </a:lnTo>
                  <a:lnTo>
                    <a:pt x="127483" y="4796"/>
                  </a:lnTo>
                  <a:lnTo>
                    <a:pt x="127651" y="4517"/>
                  </a:lnTo>
                  <a:lnTo>
                    <a:pt x="127706" y="4350"/>
                  </a:lnTo>
                  <a:lnTo>
                    <a:pt x="127762" y="4183"/>
                  </a:lnTo>
                  <a:lnTo>
                    <a:pt x="127706" y="4015"/>
                  </a:lnTo>
                  <a:lnTo>
                    <a:pt x="127651" y="3848"/>
                  </a:lnTo>
                  <a:lnTo>
                    <a:pt x="127483" y="3625"/>
                  </a:lnTo>
                  <a:lnTo>
                    <a:pt x="127260" y="3458"/>
                  </a:lnTo>
                  <a:lnTo>
                    <a:pt x="127093" y="3402"/>
                  </a:lnTo>
                  <a:lnTo>
                    <a:pt x="126926" y="3346"/>
                  </a:lnTo>
                  <a:close/>
                  <a:moveTo>
                    <a:pt x="136964" y="3346"/>
                  </a:moveTo>
                  <a:lnTo>
                    <a:pt x="136796" y="3402"/>
                  </a:lnTo>
                  <a:lnTo>
                    <a:pt x="136629" y="3458"/>
                  </a:lnTo>
                  <a:lnTo>
                    <a:pt x="136350" y="3625"/>
                  </a:lnTo>
                  <a:lnTo>
                    <a:pt x="136183" y="3848"/>
                  </a:lnTo>
                  <a:lnTo>
                    <a:pt x="136127" y="4015"/>
                  </a:lnTo>
                  <a:lnTo>
                    <a:pt x="136127" y="4183"/>
                  </a:lnTo>
                  <a:lnTo>
                    <a:pt x="136127" y="4350"/>
                  </a:lnTo>
                  <a:lnTo>
                    <a:pt x="136183" y="4517"/>
                  </a:lnTo>
                  <a:lnTo>
                    <a:pt x="136350" y="4796"/>
                  </a:lnTo>
                  <a:lnTo>
                    <a:pt x="136629" y="4963"/>
                  </a:lnTo>
                  <a:lnTo>
                    <a:pt x="136796" y="5019"/>
                  </a:lnTo>
                  <a:lnTo>
                    <a:pt x="137131" y="5019"/>
                  </a:lnTo>
                  <a:lnTo>
                    <a:pt x="137298" y="4963"/>
                  </a:lnTo>
                  <a:lnTo>
                    <a:pt x="137521" y="4796"/>
                  </a:lnTo>
                  <a:lnTo>
                    <a:pt x="137689" y="4517"/>
                  </a:lnTo>
                  <a:lnTo>
                    <a:pt x="137744" y="4350"/>
                  </a:lnTo>
                  <a:lnTo>
                    <a:pt x="137800" y="4183"/>
                  </a:lnTo>
                  <a:lnTo>
                    <a:pt x="137744" y="4015"/>
                  </a:lnTo>
                  <a:lnTo>
                    <a:pt x="137689" y="3848"/>
                  </a:lnTo>
                  <a:lnTo>
                    <a:pt x="137521" y="3625"/>
                  </a:lnTo>
                  <a:lnTo>
                    <a:pt x="137298" y="3458"/>
                  </a:lnTo>
                  <a:lnTo>
                    <a:pt x="137131" y="3402"/>
                  </a:lnTo>
                  <a:lnTo>
                    <a:pt x="136964" y="3346"/>
                  </a:lnTo>
                  <a:close/>
                  <a:moveTo>
                    <a:pt x="178845" y="3402"/>
                  </a:moveTo>
                  <a:lnTo>
                    <a:pt x="178677" y="3458"/>
                  </a:lnTo>
                  <a:lnTo>
                    <a:pt x="178399" y="3625"/>
                  </a:lnTo>
                  <a:lnTo>
                    <a:pt x="178231" y="3904"/>
                  </a:lnTo>
                  <a:lnTo>
                    <a:pt x="178176" y="4015"/>
                  </a:lnTo>
                  <a:lnTo>
                    <a:pt x="178176" y="4183"/>
                  </a:lnTo>
                  <a:lnTo>
                    <a:pt x="178176" y="4350"/>
                  </a:lnTo>
                  <a:lnTo>
                    <a:pt x="178231" y="4517"/>
                  </a:lnTo>
                  <a:lnTo>
                    <a:pt x="178399" y="4796"/>
                  </a:lnTo>
                  <a:lnTo>
                    <a:pt x="178677" y="4963"/>
                  </a:lnTo>
                  <a:lnTo>
                    <a:pt x="178845" y="5019"/>
                  </a:lnTo>
                  <a:lnTo>
                    <a:pt x="179179" y="5019"/>
                  </a:lnTo>
                  <a:lnTo>
                    <a:pt x="179347" y="4963"/>
                  </a:lnTo>
                  <a:lnTo>
                    <a:pt x="179570" y="4796"/>
                  </a:lnTo>
                  <a:lnTo>
                    <a:pt x="179737" y="4517"/>
                  </a:lnTo>
                  <a:lnTo>
                    <a:pt x="179793" y="4350"/>
                  </a:lnTo>
                  <a:lnTo>
                    <a:pt x="179849" y="4183"/>
                  </a:lnTo>
                  <a:lnTo>
                    <a:pt x="179793" y="4015"/>
                  </a:lnTo>
                  <a:lnTo>
                    <a:pt x="179737" y="3904"/>
                  </a:lnTo>
                  <a:lnTo>
                    <a:pt x="179570" y="3625"/>
                  </a:lnTo>
                  <a:lnTo>
                    <a:pt x="179347" y="3458"/>
                  </a:lnTo>
                  <a:lnTo>
                    <a:pt x="179179" y="3402"/>
                  </a:lnTo>
                  <a:close/>
                  <a:moveTo>
                    <a:pt x="182191" y="3402"/>
                  </a:moveTo>
                  <a:lnTo>
                    <a:pt x="182023" y="3458"/>
                  </a:lnTo>
                  <a:lnTo>
                    <a:pt x="181800" y="3625"/>
                  </a:lnTo>
                  <a:lnTo>
                    <a:pt x="181577" y="3904"/>
                  </a:lnTo>
                  <a:lnTo>
                    <a:pt x="181577" y="4015"/>
                  </a:lnTo>
                  <a:lnTo>
                    <a:pt x="181522" y="4183"/>
                  </a:lnTo>
                  <a:lnTo>
                    <a:pt x="181577" y="4350"/>
                  </a:lnTo>
                  <a:lnTo>
                    <a:pt x="181577" y="4517"/>
                  </a:lnTo>
                  <a:lnTo>
                    <a:pt x="181800" y="4796"/>
                  </a:lnTo>
                  <a:lnTo>
                    <a:pt x="182023" y="4963"/>
                  </a:lnTo>
                  <a:lnTo>
                    <a:pt x="182191" y="5019"/>
                  </a:lnTo>
                  <a:lnTo>
                    <a:pt x="182525" y="5019"/>
                  </a:lnTo>
                  <a:lnTo>
                    <a:pt x="182693" y="4963"/>
                  </a:lnTo>
                  <a:lnTo>
                    <a:pt x="182971" y="4796"/>
                  </a:lnTo>
                  <a:lnTo>
                    <a:pt x="183139" y="4517"/>
                  </a:lnTo>
                  <a:lnTo>
                    <a:pt x="183195" y="4350"/>
                  </a:lnTo>
                  <a:lnTo>
                    <a:pt x="183195" y="4183"/>
                  </a:lnTo>
                  <a:lnTo>
                    <a:pt x="183195" y="4015"/>
                  </a:lnTo>
                  <a:lnTo>
                    <a:pt x="183139" y="3904"/>
                  </a:lnTo>
                  <a:lnTo>
                    <a:pt x="182971" y="3625"/>
                  </a:lnTo>
                  <a:lnTo>
                    <a:pt x="182693" y="3458"/>
                  </a:lnTo>
                  <a:lnTo>
                    <a:pt x="182525" y="3402"/>
                  </a:lnTo>
                  <a:close/>
                  <a:moveTo>
                    <a:pt x="185537" y="3402"/>
                  </a:moveTo>
                  <a:lnTo>
                    <a:pt x="185425" y="3458"/>
                  </a:lnTo>
                  <a:lnTo>
                    <a:pt x="185146" y="3625"/>
                  </a:lnTo>
                  <a:lnTo>
                    <a:pt x="184979" y="3904"/>
                  </a:lnTo>
                  <a:lnTo>
                    <a:pt x="184923" y="4015"/>
                  </a:lnTo>
                  <a:lnTo>
                    <a:pt x="184923" y="4183"/>
                  </a:lnTo>
                  <a:lnTo>
                    <a:pt x="184923" y="4350"/>
                  </a:lnTo>
                  <a:lnTo>
                    <a:pt x="184979" y="4517"/>
                  </a:lnTo>
                  <a:lnTo>
                    <a:pt x="185146" y="4796"/>
                  </a:lnTo>
                  <a:lnTo>
                    <a:pt x="185425" y="4963"/>
                  </a:lnTo>
                  <a:lnTo>
                    <a:pt x="185537" y="5019"/>
                  </a:lnTo>
                  <a:lnTo>
                    <a:pt x="185871" y="5019"/>
                  </a:lnTo>
                  <a:lnTo>
                    <a:pt x="186039" y="4963"/>
                  </a:lnTo>
                  <a:lnTo>
                    <a:pt x="186317" y="4796"/>
                  </a:lnTo>
                  <a:lnTo>
                    <a:pt x="186485" y="4517"/>
                  </a:lnTo>
                  <a:lnTo>
                    <a:pt x="186541" y="4350"/>
                  </a:lnTo>
                  <a:lnTo>
                    <a:pt x="186541" y="4183"/>
                  </a:lnTo>
                  <a:lnTo>
                    <a:pt x="186541" y="4015"/>
                  </a:lnTo>
                  <a:lnTo>
                    <a:pt x="186485" y="3904"/>
                  </a:lnTo>
                  <a:lnTo>
                    <a:pt x="186317" y="3625"/>
                  </a:lnTo>
                  <a:lnTo>
                    <a:pt x="186039" y="3458"/>
                  </a:lnTo>
                  <a:lnTo>
                    <a:pt x="185871" y="3402"/>
                  </a:lnTo>
                  <a:close/>
                  <a:moveTo>
                    <a:pt x="188883" y="3402"/>
                  </a:moveTo>
                  <a:lnTo>
                    <a:pt x="188715" y="3458"/>
                  </a:lnTo>
                  <a:lnTo>
                    <a:pt x="188437" y="3625"/>
                  </a:lnTo>
                  <a:lnTo>
                    <a:pt x="188269" y="3904"/>
                  </a:lnTo>
                  <a:lnTo>
                    <a:pt x="188214" y="4015"/>
                  </a:lnTo>
                  <a:lnTo>
                    <a:pt x="188214" y="4183"/>
                  </a:lnTo>
                  <a:lnTo>
                    <a:pt x="188214" y="4350"/>
                  </a:lnTo>
                  <a:lnTo>
                    <a:pt x="188269" y="4517"/>
                  </a:lnTo>
                  <a:lnTo>
                    <a:pt x="188437" y="4796"/>
                  </a:lnTo>
                  <a:lnTo>
                    <a:pt x="188715" y="4963"/>
                  </a:lnTo>
                  <a:lnTo>
                    <a:pt x="188883" y="5019"/>
                  </a:lnTo>
                  <a:lnTo>
                    <a:pt x="189217" y="5019"/>
                  </a:lnTo>
                  <a:lnTo>
                    <a:pt x="189385" y="4963"/>
                  </a:lnTo>
                  <a:lnTo>
                    <a:pt x="189608" y="4796"/>
                  </a:lnTo>
                  <a:lnTo>
                    <a:pt x="189831" y="4517"/>
                  </a:lnTo>
                  <a:lnTo>
                    <a:pt x="189887" y="4350"/>
                  </a:lnTo>
                  <a:lnTo>
                    <a:pt x="189887" y="4183"/>
                  </a:lnTo>
                  <a:lnTo>
                    <a:pt x="189887" y="4015"/>
                  </a:lnTo>
                  <a:lnTo>
                    <a:pt x="189831" y="3904"/>
                  </a:lnTo>
                  <a:lnTo>
                    <a:pt x="189608" y="3625"/>
                  </a:lnTo>
                  <a:lnTo>
                    <a:pt x="189385" y="3458"/>
                  </a:lnTo>
                  <a:lnTo>
                    <a:pt x="189217" y="3402"/>
                  </a:lnTo>
                  <a:close/>
                  <a:moveTo>
                    <a:pt x="194125" y="3346"/>
                  </a:moveTo>
                  <a:lnTo>
                    <a:pt x="193958" y="3402"/>
                  </a:lnTo>
                  <a:lnTo>
                    <a:pt x="193790" y="3458"/>
                  </a:lnTo>
                  <a:lnTo>
                    <a:pt x="193511" y="3625"/>
                  </a:lnTo>
                  <a:lnTo>
                    <a:pt x="193344" y="3848"/>
                  </a:lnTo>
                  <a:lnTo>
                    <a:pt x="193288" y="4015"/>
                  </a:lnTo>
                  <a:lnTo>
                    <a:pt x="193288" y="4183"/>
                  </a:lnTo>
                  <a:lnTo>
                    <a:pt x="193288" y="4350"/>
                  </a:lnTo>
                  <a:lnTo>
                    <a:pt x="193344" y="4517"/>
                  </a:lnTo>
                  <a:lnTo>
                    <a:pt x="193511" y="4796"/>
                  </a:lnTo>
                  <a:lnTo>
                    <a:pt x="193790" y="4963"/>
                  </a:lnTo>
                  <a:lnTo>
                    <a:pt x="193958" y="5019"/>
                  </a:lnTo>
                  <a:lnTo>
                    <a:pt x="194292" y="5019"/>
                  </a:lnTo>
                  <a:lnTo>
                    <a:pt x="194404" y="4963"/>
                  </a:lnTo>
                  <a:lnTo>
                    <a:pt x="194683" y="4796"/>
                  </a:lnTo>
                  <a:lnTo>
                    <a:pt x="194850" y="4517"/>
                  </a:lnTo>
                  <a:lnTo>
                    <a:pt x="194906" y="4350"/>
                  </a:lnTo>
                  <a:lnTo>
                    <a:pt x="194961" y="4183"/>
                  </a:lnTo>
                  <a:lnTo>
                    <a:pt x="194906" y="4015"/>
                  </a:lnTo>
                  <a:lnTo>
                    <a:pt x="194850" y="3848"/>
                  </a:lnTo>
                  <a:lnTo>
                    <a:pt x="194683" y="3625"/>
                  </a:lnTo>
                  <a:lnTo>
                    <a:pt x="194404" y="3458"/>
                  </a:lnTo>
                  <a:lnTo>
                    <a:pt x="194292" y="3402"/>
                  </a:lnTo>
                  <a:lnTo>
                    <a:pt x="194125" y="3346"/>
                  </a:lnTo>
                  <a:close/>
                  <a:moveTo>
                    <a:pt x="202546" y="3346"/>
                  </a:moveTo>
                  <a:lnTo>
                    <a:pt x="202378" y="3402"/>
                  </a:lnTo>
                  <a:lnTo>
                    <a:pt x="202211" y="3458"/>
                  </a:lnTo>
                  <a:lnTo>
                    <a:pt x="201932" y="3625"/>
                  </a:lnTo>
                  <a:lnTo>
                    <a:pt x="201765" y="3848"/>
                  </a:lnTo>
                  <a:lnTo>
                    <a:pt x="201709" y="4015"/>
                  </a:lnTo>
                  <a:lnTo>
                    <a:pt x="201709" y="4183"/>
                  </a:lnTo>
                  <a:lnTo>
                    <a:pt x="201709" y="4350"/>
                  </a:lnTo>
                  <a:lnTo>
                    <a:pt x="201765" y="4517"/>
                  </a:lnTo>
                  <a:lnTo>
                    <a:pt x="201932" y="4796"/>
                  </a:lnTo>
                  <a:lnTo>
                    <a:pt x="202211" y="4963"/>
                  </a:lnTo>
                  <a:lnTo>
                    <a:pt x="202378" y="5019"/>
                  </a:lnTo>
                  <a:lnTo>
                    <a:pt x="202713" y="5019"/>
                  </a:lnTo>
                  <a:lnTo>
                    <a:pt x="202880" y="4963"/>
                  </a:lnTo>
                  <a:lnTo>
                    <a:pt x="203103" y="4796"/>
                  </a:lnTo>
                  <a:lnTo>
                    <a:pt x="203326" y="4517"/>
                  </a:lnTo>
                  <a:lnTo>
                    <a:pt x="203382" y="4350"/>
                  </a:lnTo>
                  <a:lnTo>
                    <a:pt x="203382" y="4183"/>
                  </a:lnTo>
                  <a:lnTo>
                    <a:pt x="203382" y="4015"/>
                  </a:lnTo>
                  <a:lnTo>
                    <a:pt x="203326" y="3848"/>
                  </a:lnTo>
                  <a:lnTo>
                    <a:pt x="203103" y="3625"/>
                  </a:lnTo>
                  <a:lnTo>
                    <a:pt x="202880" y="3458"/>
                  </a:lnTo>
                  <a:lnTo>
                    <a:pt x="202713" y="3402"/>
                  </a:lnTo>
                  <a:lnTo>
                    <a:pt x="202546" y="3346"/>
                  </a:lnTo>
                  <a:close/>
                  <a:moveTo>
                    <a:pt x="207565" y="3346"/>
                  </a:moveTo>
                  <a:lnTo>
                    <a:pt x="207397" y="3402"/>
                  </a:lnTo>
                  <a:lnTo>
                    <a:pt x="207286" y="3458"/>
                  </a:lnTo>
                  <a:lnTo>
                    <a:pt x="207007" y="3625"/>
                  </a:lnTo>
                  <a:lnTo>
                    <a:pt x="206840" y="3848"/>
                  </a:lnTo>
                  <a:lnTo>
                    <a:pt x="206784" y="4015"/>
                  </a:lnTo>
                  <a:lnTo>
                    <a:pt x="206784" y="4183"/>
                  </a:lnTo>
                  <a:lnTo>
                    <a:pt x="206784" y="4350"/>
                  </a:lnTo>
                  <a:lnTo>
                    <a:pt x="206840" y="4517"/>
                  </a:lnTo>
                  <a:lnTo>
                    <a:pt x="207007" y="4796"/>
                  </a:lnTo>
                  <a:lnTo>
                    <a:pt x="207286" y="4963"/>
                  </a:lnTo>
                  <a:lnTo>
                    <a:pt x="207397" y="5019"/>
                  </a:lnTo>
                  <a:lnTo>
                    <a:pt x="207732" y="5019"/>
                  </a:lnTo>
                  <a:lnTo>
                    <a:pt x="207899" y="4963"/>
                  </a:lnTo>
                  <a:lnTo>
                    <a:pt x="208178" y="4796"/>
                  </a:lnTo>
                  <a:lnTo>
                    <a:pt x="208345" y="4517"/>
                  </a:lnTo>
                  <a:lnTo>
                    <a:pt x="208401" y="4350"/>
                  </a:lnTo>
                  <a:lnTo>
                    <a:pt x="208401" y="4183"/>
                  </a:lnTo>
                  <a:lnTo>
                    <a:pt x="208401" y="4015"/>
                  </a:lnTo>
                  <a:lnTo>
                    <a:pt x="208345" y="3848"/>
                  </a:lnTo>
                  <a:lnTo>
                    <a:pt x="208178" y="3625"/>
                  </a:lnTo>
                  <a:lnTo>
                    <a:pt x="207899" y="3458"/>
                  </a:lnTo>
                  <a:lnTo>
                    <a:pt x="207732" y="3402"/>
                  </a:lnTo>
                  <a:lnTo>
                    <a:pt x="207565" y="3346"/>
                  </a:lnTo>
                  <a:close/>
                  <a:moveTo>
                    <a:pt x="210911" y="3346"/>
                  </a:moveTo>
                  <a:lnTo>
                    <a:pt x="210743" y="3402"/>
                  </a:lnTo>
                  <a:lnTo>
                    <a:pt x="210576" y="3458"/>
                  </a:lnTo>
                  <a:lnTo>
                    <a:pt x="210297" y="3625"/>
                  </a:lnTo>
                  <a:lnTo>
                    <a:pt x="210130" y="3848"/>
                  </a:lnTo>
                  <a:lnTo>
                    <a:pt x="210074" y="4015"/>
                  </a:lnTo>
                  <a:lnTo>
                    <a:pt x="210074" y="4183"/>
                  </a:lnTo>
                  <a:lnTo>
                    <a:pt x="210074" y="4350"/>
                  </a:lnTo>
                  <a:lnTo>
                    <a:pt x="210130" y="4517"/>
                  </a:lnTo>
                  <a:lnTo>
                    <a:pt x="210297" y="4796"/>
                  </a:lnTo>
                  <a:lnTo>
                    <a:pt x="210576" y="4963"/>
                  </a:lnTo>
                  <a:lnTo>
                    <a:pt x="210743" y="5019"/>
                  </a:lnTo>
                  <a:lnTo>
                    <a:pt x="211078" y="5019"/>
                  </a:lnTo>
                  <a:lnTo>
                    <a:pt x="211245" y="4963"/>
                  </a:lnTo>
                  <a:lnTo>
                    <a:pt x="211468" y="4796"/>
                  </a:lnTo>
                  <a:lnTo>
                    <a:pt x="211691" y="4517"/>
                  </a:lnTo>
                  <a:lnTo>
                    <a:pt x="211691" y="4350"/>
                  </a:lnTo>
                  <a:lnTo>
                    <a:pt x="211747" y="4183"/>
                  </a:lnTo>
                  <a:lnTo>
                    <a:pt x="211691" y="4015"/>
                  </a:lnTo>
                  <a:lnTo>
                    <a:pt x="211691" y="3848"/>
                  </a:lnTo>
                  <a:lnTo>
                    <a:pt x="211468" y="3625"/>
                  </a:lnTo>
                  <a:lnTo>
                    <a:pt x="211245" y="3458"/>
                  </a:lnTo>
                  <a:lnTo>
                    <a:pt x="211078" y="3402"/>
                  </a:lnTo>
                  <a:lnTo>
                    <a:pt x="210911" y="3346"/>
                  </a:lnTo>
                  <a:close/>
                  <a:moveTo>
                    <a:pt x="215986" y="3346"/>
                  </a:moveTo>
                  <a:lnTo>
                    <a:pt x="215818" y="3402"/>
                  </a:lnTo>
                  <a:lnTo>
                    <a:pt x="215651" y="3458"/>
                  </a:lnTo>
                  <a:lnTo>
                    <a:pt x="215372" y="3625"/>
                  </a:lnTo>
                  <a:lnTo>
                    <a:pt x="215205" y="3848"/>
                  </a:lnTo>
                  <a:lnTo>
                    <a:pt x="215149" y="4015"/>
                  </a:lnTo>
                  <a:lnTo>
                    <a:pt x="215149" y="4183"/>
                  </a:lnTo>
                  <a:lnTo>
                    <a:pt x="215149" y="4350"/>
                  </a:lnTo>
                  <a:lnTo>
                    <a:pt x="215205" y="4517"/>
                  </a:lnTo>
                  <a:lnTo>
                    <a:pt x="215372" y="4796"/>
                  </a:lnTo>
                  <a:lnTo>
                    <a:pt x="215651" y="4963"/>
                  </a:lnTo>
                  <a:lnTo>
                    <a:pt x="215818" y="5019"/>
                  </a:lnTo>
                  <a:lnTo>
                    <a:pt x="216153" y="5019"/>
                  </a:lnTo>
                  <a:lnTo>
                    <a:pt x="216264" y="4963"/>
                  </a:lnTo>
                  <a:lnTo>
                    <a:pt x="216543" y="4796"/>
                  </a:lnTo>
                  <a:lnTo>
                    <a:pt x="216710" y="4517"/>
                  </a:lnTo>
                  <a:lnTo>
                    <a:pt x="216766" y="4350"/>
                  </a:lnTo>
                  <a:lnTo>
                    <a:pt x="216822" y="4183"/>
                  </a:lnTo>
                  <a:lnTo>
                    <a:pt x="216766" y="4015"/>
                  </a:lnTo>
                  <a:lnTo>
                    <a:pt x="216710" y="3848"/>
                  </a:lnTo>
                  <a:lnTo>
                    <a:pt x="216543" y="3625"/>
                  </a:lnTo>
                  <a:lnTo>
                    <a:pt x="216264" y="3458"/>
                  </a:lnTo>
                  <a:lnTo>
                    <a:pt x="216153" y="3402"/>
                  </a:lnTo>
                  <a:lnTo>
                    <a:pt x="215986" y="3346"/>
                  </a:lnTo>
                  <a:close/>
                  <a:moveTo>
                    <a:pt x="219276" y="3346"/>
                  </a:moveTo>
                  <a:lnTo>
                    <a:pt x="219108" y="3402"/>
                  </a:lnTo>
                  <a:lnTo>
                    <a:pt x="218941" y="3458"/>
                  </a:lnTo>
                  <a:lnTo>
                    <a:pt x="218718" y="3625"/>
                  </a:lnTo>
                  <a:lnTo>
                    <a:pt x="218551" y="3848"/>
                  </a:lnTo>
                  <a:lnTo>
                    <a:pt x="218495" y="4015"/>
                  </a:lnTo>
                  <a:lnTo>
                    <a:pt x="218439" y="4183"/>
                  </a:lnTo>
                  <a:lnTo>
                    <a:pt x="218495" y="4350"/>
                  </a:lnTo>
                  <a:lnTo>
                    <a:pt x="218551" y="4517"/>
                  </a:lnTo>
                  <a:lnTo>
                    <a:pt x="218718" y="4796"/>
                  </a:lnTo>
                  <a:lnTo>
                    <a:pt x="218941" y="4963"/>
                  </a:lnTo>
                  <a:lnTo>
                    <a:pt x="219108" y="5019"/>
                  </a:lnTo>
                  <a:lnTo>
                    <a:pt x="219443" y="5019"/>
                  </a:lnTo>
                  <a:lnTo>
                    <a:pt x="219610" y="4963"/>
                  </a:lnTo>
                  <a:lnTo>
                    <a:pt x="219889" y="4796"/>
                  </a:lnTo>
                  <a:lnTo>
                    <a:pt x="220057" y="4517"/>
                  </a:lnTo>
                  <a:lnTo>
                    <a:pt x="220112" y="4350"/>
                  </a:lnTo>
                  <a:lnTo>
                    <a:pt x="220112" y="4183"/>
                  </a:lnTo>
                  <a:lnTo>
                    <a:pt x="220112" y="4015"/>
                  </a:lnTo>
                  <a:lnTo>
                    <a:pt x="220057" y="3848"/>
                  </a:lnTo>
                  <a:lnTo>
                    <a:pt x="219889" y="3625"/>
                  </a:lnTo>
                  <a:lnTo>
                    <a:pt x="219610" y="3458"/>
                  </a:lnTo>
                  <a:lnTo>
                    <a:pt x="219443" y="3402"/>
                  </a:lnTo>
                  <a:lnTo>
                    <a:pt x="219276" y="3346"/>
                  </a:lnTo>
                  <a:close/>
                  <a:moveTo>
                    <a:pt x="222733" y="3346"/>
                  </a:moveTo>
                  <a:lnTo>
                    <a:pt x="222566" y="3402"/>
                  </a:lnTo>
                  <a:lnTo>
                    <a:pt x="222399" y="3458"/>
                  </a:lnTo>
                  <a:lnTo>
                    <a:pt x="222120" y="3625"/>
                  </a:lnTo>
                  <a:lnTo>
                    <a:pt x="221953" y="3848"/>
                  </a:lnTo>
                  <a:lnTo>
                    <a:pt x="221897" y="4015"/>
                  </a:lnTo>
                  <a:lnTo>
                    <a:pt x="221897" y="4183"/>
                  </a:lnTo>
                  <a:lnTo>
                    <a:pt x="221897" y="4350"/>
                  </a:lnTo>
                  <a:lnTo>
                    <a:pt x="221953" y="4517"/>
                  </a:lnTo>
                  <a:lnTo>
                    <a:pt x="222120" y="4796"/>
                  </a:lnTo>
                  <a:lnTo>
                    <a:pt x="222399" y="4963"/>
                  </a:lnTo>
                  <a:lnTo>
                    <a:pt x="222566" y="5019"/>
                  </a:lnTo>
                  <a:lnTo>
                    <a:pt x="222901" y="5019"/>
                  </a:lnTo>
                  <a:lnTo>
                    <a:pt x="223012" y="4963"/>
                  </a:lnTo>
                  <a:lnTo>
                    <a:pt x="223291" y="4796"/>
                  </a:lnTo>
                  <a:lnTo>
                    <a:pt x="223458" y="4517"/>
                  </a:lnTo>
                  <a:lnTo>
                    <a:pt x="223514" y="4350"/>
                  </a:lnTo>
                  <a:lnTo>
                    <a:pt x="223514" y="4183"/>
                  </a:lnTo>
                  <a:lnTo>
                    <a:pt x="223514" y="4015"/>
                  </a:lnTo>
                  <a:lnTo>
                    <a:pt x="223458" y="3848"/>
                  </a:lnTo>
                  <a:lnTo>
                    <a:pt x="223291" y="3625"/>
                  </a:lnTo>
                  <a:lnTo>
                    <a:pt x="223012" y="3458"/>
                  </a:lnTo>
                  <a:lnTo>
                    <a:pt x="222901" y="3402"/>
                  </a:lnTo>
                  <a:lnTo>
                    <a:pt x="222733" y="3346"/>
                  </a:lnTo>
                  <a:close/>
                  <a:moveTo>
                    <a:pt x="232771" y="3346"/>
                  </a:moveTo>
                  <a:lnTo>
                    <a:pt x="232604" y="3402"/>
                  </a:lnTo>
                  <a:lnTo>
                    <a:pt x="232437" y="3458"/>
                  </a:lnTo>
                  <a:lnTo>
                    <a:pt x="232158" y="3625"/>
                  </a:lnTo>
                  <a:lnTo>
                    <a:pt x="231991" y="3848"/>
                  </a:lnTo>
                  <a:lnTo>
                    <a:pt x="231935" y="4015"/>
                  </a:lnTo>
                  <a:lnTo>
                    <a:pt x="231935" y="4183"/>
                  </a:lnTo>
                  <a:lnTo>
                    <a:pt x="231935" y="4350"/>
                  </a:lnTo>
                  <a:lnTo>
                    <a:pt x="231991" y="4517"/>
                  </a:lnTo>
                  <a:lnTo>
                    <a:pt x="232158" y="4796"/>
                  </a:lnTo>
                  <a:lnTo>
                    <a:pt x="232437" y="4963"/>
                  </a:lnTo>
                  <a:lnTo>
                    <a:pt x="232604" y="5019"/>
                  </a:lnTo>
                  <a:lnTo>
                    <a:pt x="232939" y="5019"/>
                  </a:lnTo>
                  <a:lnTo>
                    <a:pt x="233050" y="4963"/>
                  </a:lnTo>
                  <a:lnTo>
                    <a:pt x="233329" y="4796"/>
                  </a:lnTo>
                  <a:lnTo>
                    <a:pt x="233496" y="4517"/>
                  </a:lnTo>
                  <a:lnTo>
                    <a:pt x="233552" y="4350"/>
                  </a:lnTo>
                  <a:lnTo>
                    <a:pt x="233552" y="4183"/>
                  </a:lnTo>
                  <a:lnTo>
                    <a:pt x="233552" y="4015"/>
                  </a:lnTo>
                  <a:lnTo>
                    <a:pt x="233496" y="3848"/>
                  </a:lnTo>
                  <a:lnTo>
                    <a:pt x="233329" y="3625"/>
                  </a:lnTo>
                  <a:lnTo>
                    <a:pt x="233050" y="3458"/>
                  </a:lnTo>
                  <a:lnTo>
                    <a:pt x="232939" y="3402"/>
                  </a:lnTo>
                  <a:lnTo>
                    <a:pt x="232771" y="3346"/>
                  </a:lnTo>
                  <a:close/>
                  <a:moveTo>
                    <a:pt x="274652" y="3402"/>
                  </a:moveTo>
                  <a:lnTo>
                    <a:pt x="274485" y="3458"/>
                  </a:lnTo>
                  <a:lnTo>
                    <a:pt x="274206" y="3625"/>
                  </a:lnTo>
                  <a:lnTo>
                    <a:pt x="274039" y="3904"/>
                  </a:lnTo>
                  <a:lnTo>
                    <a:pt x="273983" y="4015"/>
                  </a:lnTo>
                  <a:lnTo>
                    <a:pt x="273983" y="4183"/>
                  </a:lnTo>
                  <a:lnTo>
                    <a:pt x="273983" y="4350"/>
                  </a:lnTo>
                  <a:lnTo>
                    <a:pt x="274039" y="4517"/>
                  </a:lnTo>
                  <a:lnTo>
                    <a:pt x="274206" y="4796"/>
                  </a:lnTo>
                  <a:lnTo>
                    <a:pt x="274485" y="4963"/>
                  </a:lnTo>
                  <a:lnTo>
                    <a:pt x="274652" y="5019"/>
                  </a:lnTo>
                  <a:lnTo>
                    <a:pt x="274987" y="5019"/>
                  </a:lnTo>
                  <a:lnTo>
                    <a:pt x="275154" y="4963"/>
                  </a:lnTo>
                  <a:lnTo>
                    <a:pt x="275377" y="4796"/>
                  </a:lnTo>
                  <a:lnTo>
                    <a:pt x="275600" y="4517"/>
                  </a:lnTo>
                  <a:lnTo>
                    <a:pt x="275600" y="4350"/>
                  </a:lnTo>
                  <a:lnTo>
                    <a:pt x="275656" y="4183"/>
                  </a:lnTo>
                  <a:lnTo>
                    <a:pt x="275600" y="4015"/>
                  </a:lnTo>
                  <a:lnTo>
                    <a:pt x="275600" y="3904"/>
                  </a:lnTo>
                  <a:lnTo>
                    <a:pt x="275377" y="3625"/>
                  </a:lnTo>
                  <a:lnTo>
                    <a:pt x="275154" y="3458"/>
                  </a:lnTo>
                  <a:lnTo>
                    <a:pt x="274987" y="3402"/>
                  </a:lnTo>
                  <a:close/>
                  <a:moveTo>
                    <a:pt x="277998" y="3402"/>
                  </a:moveTo>
                  <a:lnTo>
                    <a:pt x="277831" y="3458"/>
                  </a:lnTo>
                  <a:lnTo>
                    <a:pt x="277608" y="3625"/>
                  </a:lnTo>
                  <a:lnTo>
                    <a:pt x="277441" y="3904"/>
                  </a:lnTo>
                  <a:lnTo>
                    <a:pt x="277385" y="4015"/>
                  </a:lnTo>
                  <a:lnTo>
                    <a:pt x="277329" y="4183"/>
                  </a:lnTo>
                  <a:lnTo>
                    <a:pt x="277385" y="4350"/>
                  </a:lnTo>
                  <a:lnTo>
                    <a:pt x="277441" y="4517"/>
                  </a:lnTo>
                  <a:lnTo>
                    <a:pt x="277608" y="4796"/>
                  </a:lnTo>
                  <a:lnTo>
                    <a:pt x="277831" y="4963"/>
                  </a:lnTo>
                  <a:lnTo>
                    <a:pt x="277998" y="5019"/>
                  </a:lnTo>
                  <a:lnTo>
                    <a:pt x="278333" y="5019"/>
                  </a:lnTo>
                  <a:lnTo>
                    <a:pt x="278500" y="4963"/>
                  </a:lnTo>
                  <a:lnTo>
                    <a:pt x="278779" y="4796"/>
                  </a:lnTo>
                  <a:lnTo>
                    <a:pt x="278946" y="4517"/>
                  </a:lnTo>
                  <a:lnTo>
                    <a:pt x="279002" y="4350"/>
                  </a:lnTo>
                  <a:lnTo>
                    <a:pt x="279002" y="4183"/>
                  </a:lnTo>
                  <a:lnTo>
                    <a:pt x="279002" y="4015"/>
                  </a:lnTo>
                  <a:lnTo>
                    <a:pt x="278946" y="3904"/>
                  </a:lnTo>
                  <a:lnTo>
                    <a:pt x="278779" y="3625"/>
                  </a:lnTo>
                  <a:lnTo>
                    <a:pt x="278500" y="3458"/>
                  </a:lnTo>
                  <a:lnTo>
                    <a:pt x="278333" y="3402"/>
                  </a:lnTo>
                  <a:close/>
                  <a:moveTo>
                    <a:pt x="281400" y="3402"/>
                  </a:moveTo>
                  <a:lnTo>
                    <a:pt x="281233" y="3458"/>
                  </a:lnTo>
                  <a:lnTo>
                    <a:pt x="280954" y="3625"/>
                  </a:lnTo>
                  <a:lnTo>
                    <a:pt x="280787" y="3904"/>
                  </a:lnTo>
                  <a:lnTo>
                    <a:pt x="280731" y="4015"/>
                  </a:lnTo>
                  <a:lnTo>
                    <a:pt x="280731" y="4183"/>
                  </a:lnTo>
                  <a:lnTo>
                    <a:pt x="280731" y="4350"/>
                  </a:lnTo>
                  <a:lnTo>
                    <a:pt x="280787" y="4517"/>
                  </a:lnTo>
                  <a:lnTo>
                    <a:pt x="280954" y="4796"/>
                  </a:lnTo>
                  <a:lnTo>
                    <a:pt x="281233" y="4963"/>
                  </a:lnTo>
                  <a:lnTo>
                    <a:pt x="281400" y="5019"/>
                  </a:lnTo>
                  <a:lnTo>
                    <a:pt x="281735" y="5019"/>
                  </a:lnTo>
                  <a:lnTo>
                    <a:pt x="281846" y="4963"/>
                  </a:lnTo>
                  <a:lnTo>
                    <a:pt x="282125" y="4796"/>
                  </a:lnTo>
                  <a:lnTo>
                    <a:pt x="282292" y="4517"/>
                  </a:lnTo>
                  <a:lnTo>
                    <a:pt x="282348" y="4350"/>
                  </a:lnTo>
                  <a:lnTo>
                    <a:pt x="282348" y="4183"/>
                  </a:lnTo>
                  <a:lnTo>
                    <a:pt x="282348" y="4015"/>
                  </a:lnTo>
                  <a:lnTo>
                    <a:pt x="282292" y="3904"/>
                  </a:lnTo>
                  <a:lnTo>
                    <a:pt x="282125" y="3625"/>
                  </a:lnTo>
                  <a:lnTo>
                    <a:pt x="281846" y="3458"/>
                  </a:lnTo>
                  <a:lnTo>
                    <a:pt x="281735" y="3402"/>
                  </a:lnTo>
                  <a:close/>
                  <a:moveTo>
                    <a:pt x="284690" y="3402"/>
                  </a:moveTo>
                  <a:lnTo>
                    <a:pt x="284523" y="3458"/>
                  </a:lnTo>
                  <a:lnTo>
                    <a:pt x="284300" y="3625"/>
                  </a:lnTo>
                  <a:lnTo>
                    <a:pt x="284077" y="3904"/>
                  </a:lnTo>
                  <a:lnTo>
                    <a:pt x="284077" y="4015"/>
                  </a:lnTo>
                  <a:lnTo>
                    <a:pt x="284021" y="4183"/>
                  </a:lnTo>
                  <a:lnTo>
                    <a:pt x="284077" y="4350"/>
                  </a:lnTo>
                  <a:lnTo>
                    <a:pt x="284077" y="4517"/>
                  </a:lnTo>
                  <a:lnTo>
                    <a:pt x="284300" y="4796"/>
                  </a:lnTo>
                  <a:lnTo>
                    <a:pt x="284523" y="4963"/>
                  </a:lnTo>
                  <a:lnTo>
                    <a:pt x="284690" y="5019"/>
                  </a:lnTo>
                  <a:lnTo>
                    <a:pt x="285025" y="5019"/>
                  </a:lnTo>
                  <a:lnTo>
                    <a:pt x="285192" y="4963"/>
                  </a:lnTo>
                  <a:lnTo>
                    <a:pt x="285471" y="4796"/>
                  </a:lnTo>
                  <a:lnTo>
                    <a:pt x="285638" y="4517"/>
                  </a:lnTo>
                  <a:lnTo>
                    <a:pt x="285694" y="4350"/>
                  </a:lnTo>
                  <a:lnTo>
                    <a:pt x="285694" y="4183"/>
                  </a:lnTo>
                  <a:lnTo>
                    <a:pt x="285694" y="4015"/>
                  </a:lnTo>
                  <a:lnTo>
                    <a:pt x="285638" y="3904"/>
                  </a:lnTo>
                  <a:lnTo>
                    <a:pt x="285471" y="3625"/>
                  </a:lnTo>
                  <a:lnTo>
                    <a:pt x="285192" y="3458"/>
                  </a:lnTo>
                  <a:lnTo>
                    <a:pt x="285025" y="3402"/>
                  </a:lnTo>
                  <a:close/>
                  <a:moveTo>
                    <a:pt x="3179" y="11711"/>
                  </a:moveTo>
                  <a:lnTo>
                    <a:pt x="3067" y="11767"/>
                  </a:lnTo>
                  <a:lnTo>
                    <a:pt x="2788" y="11934"/>
                  </a:lnTo>
                  <a:lnTo>
                    <a:pt x="2621" y="12213"/>
                  </a:lnTo>
                  <a:lnTo>
                    <a:pt x="2565" y="12324"/>
                  </a:lnTo>
                  <a:lnTo>
                    <a:pt x="2510" y="12492"/>
                  </a:lnTo>
                  <a:lnTo>
                    <a:pt x="2565" y="12659"/>
                  </a:lnTo>
                  <a:lnTo>
                    <a:pt x="2621" y="12826"/>
                  </a:lnTo>
                  <a:lnTo>
                    <a:pt x="2788" y="13105"/>
                  </a:lnTo>
                  <a:lnTo>
                    <a:pt x="3067" y="13272"/>
                  </a:lnTo>
                  <a:lnTo>
                    <a:pt x="3179" y="13328"/>
                  </a:lnTo>
                  <a:lnTo>
                    <a:pt x="3513" y="13328"/>
                  </a:lnTo>
                  <a:lnTo>
                    <a:pt x="3681" y="13272"/>
                  </a:lnTo>
                  <a:lnTo>
                    <a:pt x="3959" y="13105"/>
                  </a:lnTo>
                  <a:lnTo>
                    <a:pt x="4127" y="12826"/>
                  </a:lnTo>
                  <a:lnTo>
                    <a:pt x="4183" y="12659"/>
                  </a:lnTo>
                  <a:lnTo>
                    <a:pt x="4183" y="12492"/>
                  </a:lnTo>
                  <a:lnTo>
                    <a:pt x="4183" y="12324"/>
                  </a:lnTo>
                  <a:lnTo>
                    <a:pt x="4127" y="12213"/>
                  </a:lnTo>
                  <a:lnTo>
                    <a:pt x="3959" y="11934"/>
                  </a:lnTo>
                  <a:lnTo>
                    <a:pt x="3681" y="11767"/>
                  </a:lnTo>
                  <a:lnTo>
                    <a:pt x="3513" y="11711"/>
                  </a:lnTo>
                  <a:close/>
                  <a:moveTo>
                    <a:pt x="13273" y="11711"/>
                  </a:moveTo>
                  <a:lnTo>
                    <a:pt x="13161" y="11767"/>
                  </a:lnTo>
                  <a:lnTo>
                    <a:pt x="12882" y="11934"/>
                  </a:lnTo>
                  <a:lnTo>
                    <a:pt x="12715" y="12213"/>
                  </a:lnTo>
                  <a:lnTo>
                    <a:pt x="12659" y="12324"/>
                  </a:lnTo>
                  <a:lnTo>
                    <a:pt x="12603" y="12492"/>
                  </a:lnTo>
                  <a:lnTo>
                    <a:pt x="12659" y="12659"/>
                  </a:lnTo>
                  <a:lnTo>
                    <a:pt x="12715" y="12826"/>
                  </a:lnTo>
                  <a:lnTo>
                    <a:pt x="12882" y="13105"/>
                  </a:lnTo>
                  <a:lnTo>
                    <a:pt x="13161" y="13272"/>
                  </a:lnTo>
                  <a:lnTo>
                    <a:pt x="13273" y="13328"/>
                  </a:lnTo>
                  <a:lnTo>
                    <a:pt x="13607" y="13328"/>
                  </a:lnTo>
                  <a:lnTo>
                    <a:pt x="13774" y="13272"/>
                  </a:lnTo>
                  <a:lnTo>
                    <a:pt x="14053" y="13105"/>
                  </a:lnTo>
                  <a:lnTo>
                    <a:pt x="14221" y="12826"/>
                  </a:lnTo>
                  <a:lnTo>
                    <a:pt x="14276" y="12659"/>
                  </a:lnTo>
                  <a:lnTo>
                    <a:pt x="14276" y="12492"/>
                  </a:lnTo>
                  <a:lnTo>
                    <a:pt x="14276" y="12324"/>
                  </a:lnTo>
                  <a:lnTo>
                    <a:pt x="14221" y="12213"/>
                  </a:lnTo>
                  <a:lnTo>
                    <a:pt x="14053" y="11934"/>
                  </a:lnTo>
                  <a:lnTo>
                    <a:pt x="13774" y="11767"/>
                  </a:lnTo>
                  <a:lnTo>
                    <a:pt x="13607" y="11711"/>
                  </a:lnTo>
                  <a:close/>
                  <a:moveTo>
                    <a:pt x="16674" y="11711"/>
                  </a:moveTo>
                  <a:lnTo>
                    <a:pt x="16507" y="11767"/>
                  </a:lnTo>
                  <a:lnTo>
                    <a:pt x="16228" y="11934"/>
                  </a:lnTo>
                  <a:lnTo>
                    <a:pt x="16061" y="12213"/>
                  </a:lnTo>
                  <a:lnTo>
                    <a:pt x="16005" y="12324"/>
                  </a:lnTo>
                  <a:lnTo>
                    <a:pt x="16005" y="12492"/>
                  </a:lnTo>
                  <a:lnTo>
                    <a:pt x="16005" y="12659"/>
                  </a:lnTo>
                  <a:lnTo>
                    <a:pt x="16061" y="12826"/>
                  </a:lnTo>
                  <a:lnTo>
                    <a:pt x="16228" y="13105"/>
                  </a:lnTo>
                  <a:lnTo>
                    <a:pt x="16507" y="13272"/>
                  </a:lnTo>
                  <a:lnTo>
                    <a:pt x="16674" y="13328"/>
                  </a:lnTo>
                  <a:lnTo>
                    <a:pt x="17009" y="13328"/>
                  </a:lnTo>
                  <a:lnTo>
                    <a:pt x="17120" y="13272"/>
                  </a:lnTo>
                  <a:lnTo>
                    <a:pt x="17399" y="13105"/>
                  </a:lnTo>
                  <a:lnTo>
                    <a:pt x="17567" y="12826"/>
                  </a:lnTo>
                  <a:lnTo>
                    <a:pt x="17622" y="12659"/>
                  </a:lnTo>
                  <a:lnTo>
                    <a:pt x="17678" y="12492"/>
                  </a:lnTo>
                  <a:lnTo>
                    <a:pt x="17622" y="12324"/>
                  </a:lnTo>
                  <a:lnTo>
                    <a:pt x="17567" y="12213"/>
                  </a:lnTo>
                  <a:lnTo>
                    <a:pt x="17399" y="11934"/>
                  </a:lnTo>
                  <a:lnTo>
                    <a:pt x="17120" y="11767"/>
                  </a:lnTo>
                  <a:lnTo>
                    <a:pt x="17009" y="11711"/>
                  </a:lnTo>
                  <a:close/>
                  <a:moveTo>
                    <a:pt x="20020" y="11711"/>
                  </a:moveTo>
                  <a:lnTo>
                    <a:pt x="19853" y="11767"/>
                  </a:lnTo>
                  <a:lnTo>
                    <a:pt x="19630" y="11934"/>
                  </a:lnTo>
                  <a:lnTo>
                    <a:pt x="19407" y="12213"/>
                  </a:lnTo>
                  <a:lnTo>
                    <a:pt x="19351" y="12324"/>
                  </a:lnTo>
                  <a:lnTo>
                    <a:pt x="19351" y="12492"/>
                  </a:lnTo>
                  <a:lnTo>
                    <a:pt x="19351" y="12659"/>
                  </a:lnTo>
                  <a:lnTo>
                    <a:pt x="19407" y="12826"/>
                  </a:lnTo>
                  <a:lnTo>
                    <a:pt x="19630" y="13105"/>
                  </a:lnTo>
                  <a:lnTo>
                    <a:pt x="19853" y="13272"/>
                  </a:lnTo>
                  <a:lnTo>
                    <a:pt x="20020" y="13328"/>
                  </a:lnTo>
                  <a:lnTo>
                    <a:pt x="20355" y="13328"/>
                  </a:lnTo>
                  <a:lnTo>
                    <a:pt x="20522" y="13272"/>
                  </a:lnTo>
                  <a:lnTo>
                    <a:pt x="20801" y="13105"/>
                  </a:lnTo>
                  <a:lnTo>
                    <a:pt x="20968" y="12826"/>
                  </a:lnTo>
                  <a:lnTo>
                    <a:pt x="21024" y="12659"/>
                  </a:lnTo>
                  <a:lnTo>
                    <a:pt x="21024" y="12492"/>
                  </a:lnTo>
                  <a:lnTo>
                    <a:pt x="21024" y="12324"/>
                  </a:lnTo>
                  <a:lnTo>
                    <a:pt x="20968" y="12213"/>
                  </a:lnTo>
                  <a:lnTo>
                    <a:pt x="20801" y="11934"/>
                  </a:lnTo>
                  <a:lnTo>
                    <a:pt x="20522" y="11767"/>
                  </a:lnTo>
                  <a:lnTo>
                    <a:pt x="20355" y="11711"/>
                  </a:lnTo>
                  <a:close/>
                  <a:moveTo>
                    <a:pt x="25095" y="11711"/>
                  </a:moveTo>
                  <a:lnTo>
                    <a:pt x="24928" y="11767"/>
                  </a:lnTo>
                  <a:lnTo>
                    <a:pt x="24705" y="11934"/>
                  </a:lnTo>
                  <a:lnTo>
                    <a:pt x="24482" y="12213"/>
                  </a:lnTo>
                  <a:lnTo>
                    <a:pt x="24426" y="12324"/>
                  </a:lnTo>
                  <a:lnTo>
                    <a:pt x="24426" y="12492"/>
                  </a:lnTo>
                  <a:lnTo>
                    <a:pt x="24426" y="12659"/>
                  </a:lnTo>
                  <a:lnTo>
                    <a:pt x="24482" y="12826"/>
                  </a:lnTo>
                  <a:lnTo>
                    <a:pt x="24705" y="13105"/>
                  </a:lnTo>
                  <a:lnTo>
                    <a:pt x="24928" y="13272"/>
                  </a:lnTo>
                  <a:lnTo>
                    <a:pt x="25095" y="13328"/>
                  </a:lnTo>
                  <a:lnTo>
                    <a:pt x="25430" y="13328"/>
                  </a:lnTo>
                  <a:lnTo>
                    <a:pt x="25597" y="13272"/>
                  </a:lnTo>
                  <a:lnTo>
                    <a:pt x="25876" y="13105"/>
                  </a:lnTo>
                  <a:lnTo>
                    <a:pt x="26043" y="12826"/>
                  </a:lnTo>
                  <a:lnTo>
                    <a:pt x="26099" y="12659"/>
                  </a:lnTo>
                  <a:lnTo>
                    <a:pt x="26099" y="12492"/>
                  </a:lnTo>
                  <a:lnTo>
                    <a:pt x="26099" y="12324"/>
                  </a:lnTo>
                  <a:lnTo>
                    <a:pt x="26043" y="12213"/>
                  </a:lnTo>
                  <a:lnTo>
                    <a:pt x="25876" y="11934"/>
                  </a:lnTo>
                  <a:lnTo>
                    <a:pt x="25597" y="11767"/>
                  </a:lnTo>
                  <a:lnTo>
                    <a:pt x="25430" y="11711"/>
                  </a:lnTo>
                  <a:close/>
                  <a:moveTo>
                    <a:pt x="28441" y="11711"/>
                  </a:moveTo>
                  <a:lnTo>
                    <a:pt x="28274" y="11767"/>
                  </a:lnTo>
                  <a:lnTo>
                    <a:pt x="27995" y="11934"/>
                  </a:lnTo>
                  <a:lnTo>
                    <a:pt x="27828" y="12213"/>
                  </a:lnTo>
                  <a:lnTo>
                    <a:pt x="27772" y="12324"/>
                  </a:lnTo>
                  <a:lnTo>
                    <a:pt x="27772" y="12492"/>
                  </a:lnTo>
                  <a:lnTo>
                    <a:pt x="27772" y="12659"/>
                  </a:lnTo>
                  <a:lnTo>
                    <a:pt x="27828" y="12826"/>
                  </a:lnTo>
                  <a:lnTo>
                    <a:pt x="27995" y="13105"/>
                  </a:lnTo>
                  <a:lnTo>
                    <a:pt x="28274" y="13272"/>
                  </a:lnTo>
                  <a:lnTo>
                    <a:pt x="28441" y="13328"/>
                  </a:lnTo>
                  <a:lnTo>
                    <a:pt x="28776" y="13328"/>
                  </a:lnTo>
                  <a:lnTo>
                    <a:pt x="28943" y="13272"/>
                  </a:lnTo>
                  <a:lnTo>
                    <a:pt x="29166" y="13105"/>
                  </a:lnTo>
                  <a:lnTo>
                    <a:pt x="29333" y="12826"/>
                  </a:lnTo>
                  <a:lnTo>
                    <a:pt x="29389" y="12659"/>
                  </a:lnTo>
                  <a:lnTo>
                    <a:pt x="29445" y="12492"/>
                  </a:lnTo>
                  <a:lnTo>
                    <a:pt x="29389" y="12324"/>
                  </a:lnTo>
                  <a:lnTo>
                    <a:pt x="29333" y="12213"/>
                  </a:lnTo>
                  <a:lnTo>
                    <a:pt x="29166" y="11934"/>
                  </a:lnTo>
                  <a:lnTo>
                    <a:pt x="28943" y="11767"/>
                  </a:lnTo>
                  <a:lnTo>
                    <a:pt x="28776" y="11711"/>
                  </a:lnTo>
                  <a:close/>
                  <a:moveTo>
                    <a:pt x="40152" y="11711"/>
                  </a:moveTo>
                  <a:lnTo>
                    <a:pt x="40041" y="11767"/>
                  </a:lnTo>
                  <a:lnTo>
                    <a:pt x="39762" y="11934"/>
                  </a:lnTo>
                  <a:lnTo>
                    <a:pt x="39595" y="12213"/>
                  </a:lnTo>
                  <a:lnTo>
                    <a:pt x="39539" y="12324"/>
                  </a:lnTo>
                  <a:lnTo>
                    <a:pt x="39539" y="12492"/>
                  </a:lnTo>
                  <a:lnTo>
                    <a:pt x="39539" y="12659"/>
                  </a:lnTo>
                  <a:lnTo>
                    <a:pt x="39595" y="12826"/>
                  </a:lnTo>
                  <a:lnTo>
                    <a:pt x="39762" y="13105"/>
                  </a:lnTo>
                  <a:lnTo>
                    <a:pt x="40041" y="13272"/>
                  </a:lnTo>
                  <a:lnTo>
                    <a:pt x="40152" y="13328"/>
                  </a:lnTo>
                  <a:lnTo>
                    <a:pt x="40487" y="13328"/>
                  </a:lnTo>
                  <a:lnTo>
                    <a:pt x="40654" y="13272"/>
                  </a:lnTo>
                  <a:lnTo>
                    <a:pt x="40933" y="13105"/>
                  </a:lnTo>
                  <a:lnTo>
                    <a:pt x="41100" y="12826"/>
                  </a:lnTo>
                  <a:lnTo>
                    <a:pt x="41156" y="12659"/>
                  </a:lnTo>
                  <a:lnTo>
                    <a:pt x="41156" y="12492"/>
                  </a:lnTo>
                  <a:lnTo>
                    <a:pt x="41156" y="12324"/>
                  </a:lnTo>
                  <a:lnTo>
                    <a:pt x="41100" y="12213"/>
                  </a:lnTo>
                  <a:lnTo>
                    <a:pt x="40933" y="11934"/>
                  </a:lnTo>
                  <a:lnTo>
                    <a:pt x="40654" y="11767"/>
                  </a:lnTo>
                  <a:lnTo>
                    <a:pt x="40487" y="11711"/>
                  </a:lnTo>
                  <a:close/>
                  <a:moveTo>
                    <a:pt x="48517" y="11711"/>
                  </a:moveTo>
                  <a:lnTo>
                    <a:pt x="48350" y="11767"/>
                  </a:lnTo>
                  <a:lnTo>
                    <a:pt x="48127" y="11934"/>
                  </a:lnTo>
                  <a:lnTo>
                    <a:pt x="47904" y="12213"/>
                  </a:lnTo>
                  <a:lnTo>
                    <a:pt x="47904" y="12324"/>
                  </a:lnTo>
                  <a:lnTo>
                    <a:pt x="47848" y="12492"/>
                  </a:lnTo>
                  <a:lnTo>
                    <a:pt x="47904" y="12659"/>
                  </a:lnTo>
                  <a:lnTo>
                    <a:pt x="47904" y="12826"/>
                  </a:lnTo>
                  <a:lnTo>
                    <a:pt x="48127" y="13105"/>
                  </a:lnTo>
                  <a:lnTo>
                    <a:pt x="48350" y="13272"/>
                  </a:lnTo>
                  <a:lnTo>
                    <a:pt x="48517" y="13328"/>
                  </a:lnTo>
                  <a:lnTo>
                    <a:pt x="48852" y="13328"/>
                  </a:lnTo>
                  <a:lnTo>
                    <a:pt x="49019" y="13272"/>
                  </a:lnTo>
                  <a:lnTo>
                    <a:pt x="49298" y="13105"/>
                  </a:lnTo>
                  <a:lnTo>
                    <a:pt x="49465" y="12826"/>
                  </a:lnTo>
                  <a:lnTo>
                    <a:pt x="49521" y="12659"/>
                  </a:lnTo>
                  <a:lnTo>
                    <a:pt x="49521" y="12492"/>
                  </a:lnTo>
                  <a:lnTo>
                    <a:pt x="49521" y="12324"/>
                  </a:lnTo>
                  <a:lnTo>
                    <a:pt x="49465" y="12213"/>
                  </a:lnTo>
                  <a:lnTo>
                    <a:pt x="49298" y="11934"/>
                  </a:lnTo>
                  <a:lnTo>
                    <a:pt x="49019" y="11767"/>
                  </a:lnTo>
                  <a:lnTo>
                    <a:pt x="48852" y="11711"/>
                  </a:lnTo>
                  <a:close/>
                  <a:moveTo>
                    <a:pt x="51808" y="11711"/>
                  </a:moveTo>
                  <a:lnTo>
                    <a:pt x="51696" y="11767"/>
                  </a:lnTo>
                  <a:lnTo>
                    <a:pt x="51417" y="11934"/>
                  </a:lnTo>
                  <a:lnTo>
                    <a:pt x="51250" y="12213"/>
                  </a:lnTo>
                  <a:lnTo>
                    <a:pt x="51194" y="12324"/>
                  </a:lnTo>
                  <a:lnTo>
                    <a:pt x="51194" y="12492"/>
                  </a:lnTo>
                  <a:lnTo>
                    <a:pt x="51194" y="12659"/>
                  </a:lnTo>
                  <a:lnTo>
                    <a:pt x="51250" y="12826"/>
                  </a:lnTo>
                  <a:lnTo>
                    <a:pt x="51417" y="13105"/>
                  </a:lnTo>
                  <a:lnTo>
                    <a:pt x="51696" y="13272"/>
                  </a:lnTo>
                  <a:lnTo>
                    <a:pt x="51808" y="13328"/>
                  </a:lnTo>
                  <a:lnTo>
                    <a:pt x="52142" y="13328"/>
                  </a:lnTo>
                  <a:lnTo>
                    <a:pt x="52309" y="13272"/>
                  </a:lnTo>
                  <a:lnTo>
                    <a:pt x="52588" y="13105"/>
                  </a:lnTo>
                  <a:lnTo>
                    <a:pt x="52756" y="12826"/>
                  </a:lnTo>
                  <a:lnTo>
                    <a:pt x="52811" y="12659"/>
                  </a:lnTo>
                  <a:lnTo>
                    <a:pt x="52811" y="12492"/>
                  </a:lnTo>
                  <a:lnTo>
                    <a:pt x="52811" y="12324"/>
                  </a:lnTo>
                  <a:lnTo>
                    <a:pt x="52756" y="12213"/>
                  </a:lnTo>
                  <a:lnTo>
                    <a:pt x="52588" y="11934"/>
                  </a:lnTo>
                  <a:lnTo>
                    <a:pt x="52309" y="11767"/>
                  </a:lnTo>
                  <a:lnTo>
                    <a:pt x="52142" y="11711"/>
                  </a:lnTo>
                  <a:close/>
                  <a:moveTo>
                    <a:pt x="56938" y="11711"/>
                  </a:moveTo>
                  <a:lnTo>
                    <a:pt x="56771" y="11767"/>
                  </a:lnTo>
                  <a:lnTo>
                    <a:pt x="56492" y="11934"/>
                  </a:lnTo>
                  <a:lnTo>
                    <a:pt x="56325" y="12213"/>
                  </a:lnTo>
                  <a:lnTo>
                    <a:pt x="56269" y="12324"/>
                  </a:lnTo>
                  <a:lnTo>
                    <a:pt x="56269" y="12492"/>
                  </a:lnTo>
                  <a:lnTo>
                    <a:pt x="56269" y="12659"/>
                  </a:lnTo>
                  <a:lnTo>
                    <a:pt x="56325" y="12826"/>
                  </a:lnTo>
                  <a:lnTo>
                    <a:pt x="56492" y="13105"/>
                  </a:lnTo>
                  <a:lnTo>
                    <a:pt x="56771" y="13272"/>
                  </a:lnTo>
                  <a:lnTo>
                    <a:pt x="56938" y="13328"/>
                  </a:lnTo>
                  <a:lnTo>
                    <a:pt x="57273" y="13328"/>
                  </a:lnTo>
                  <a:lnTo>
                    <a:pt x="57440" y="13272"/>
                  </a:lnTo>
                  <a:lnTo>
                    <a:pt x="57663" y="13105"/>
                  </a:lnTo>
                  <a:lnTo>
                    <a:pt x="57830" y="12826"/>
                  </a:lnTo>
                  <a:lnTo>
                    <a:pt x="57886" y="12659"/>
                  </a:lnTo>
                  <a:lnTo>
                    <a:pt x="57942" y="12492"/>
                  </a:lnTo>
                  <a:lnTo>
                    <a:pt x="57886" y="12324"/>
                  </a:lnTo>
                  <a:lnTo>
                    <a:pt x="57830" y="12213"/>
                  </a:lnTo>
                  <a:lnTo>
                    <a:pt x="57663" y="11934"/>
                  </a:lnTo>
                  <a:lnTo>
                    <a:pt x="57440" y="11767"/>
                  </a:lnTo>
                  <a:lnTo>
                    <a:pt x="57273" y="11711"/>
                  </a:lnTo>
                  <a:close/>
                  <a:moveTo>
                    <a:pt x="62013" y="11711"/>
                  </a:moveTo>
                  <a:lnTo>
                    <a:pt x="61846" y="11767"/>
                  </a:lnTo>
                  <a:lnTo>
                    <a:pt x="61567" y="11934"/>
                  </a:lnTo>
                  <a:lnTo>
                    <a:pt x="61399" y="12213"/>
                  </a:lnTo>
                  <a:lnTo>
                    <a:pt x="61344" y="12324"/>
                  </a:lnTo>
                  <a:lnTo>
                    <a:pt x="61344" y="12492"/>
                  </a:lnTo>
                  <a:lnTo>
                    <a:pt x="61344" y="12659"/>
                  </a:lnTo>
                  <a:lnTo>
                    <a:pt x="61399" y="12826"/>
                  </a:lnTo>
                  <a:lnTo>
                    <a:pt x="61567" y="13105"/>
                  </a:lnTo>
                  <a:lnTo>
                    <a:pt x="61846" y="13272"/>
                  </a:lnTo>
                  <a:lnTo>
                    <a:pt x="62013" y="13328"/>
                  </a:lnTo>
                  <a:lnTo>
                    <a:pt x="62347" y="13328"/>
                  </a:lnTo>
                  <a:lnTo>
                    <a:pt x="62515" y="13272"/>
                  </a:lnTo>
                  <a:lnTo>
                    <a:pt x="62738" y="13105"/>
                  </a:lnTo>
                  <a:lnTo>
                    <a:pt x="62961" y="12826"/>
                  </a:lnTo>
                  <a:lnTo>
                    <a:pt x="62961" y="12659"/>
                  </a:lnTo>
                  <a:lnTo>
                    <a:pt x="63017" y="12492"/>
                  </a:lnTo>
                  <a:lnTo>
                    <a:pt x="62961" y="12324"/>
                  </a:lnTo>
                  <a:lnTo>
                    <a:pt x="62961" y="12213"/>
                  </a:lnTo>
                  <a:lnTo>
                    <a:pt x="62738" y="11934"/>
                  </a:lnTo>
                  <a:lnTo>
                    <a:pt x="62515" y="11767"/>
                  </a:lnTo>
                  <a:lnTo>
                    <a:pt x="62347" y="11711"/>
                  </a:lnTo>
                  <a:close/>
                  <a:moveTo>
                    <a:pt x="72051" y="11711"/>
                  </a:moveTo>
                  <a:lnTo>
                    <a:pt x="71884" y="11767"/>
                  </a:lnTo>
                  <a:lnTo>
                    <a:pt x="71605" y="11934"/>
                  </a:lnTo>
                  <a:lnTo>
                    <a:pt x="71438" y="12213"/>
                  </a:lnTo>
                  <a:lnTo>
                    <a:pt x="71382" y="12324"/>
                  </a:lnTo>
                  <a:lnTo>
                    <a:pt x="71382" y="12492"/>
                  </a:lnTo>
                  <a:lnTo>
                    <a:pt x="71382" y="12659"/>
                  </a:lnTo>
                  <a:lnTo>
                    <a:pt x="71438" y="12826"/>
                  </a:lnTo>
                  <a:lnTo>
                    <a:pt x="71605" y="13105"/>
                  </a:lnTo>
                  <a:lnTo>
                    <a:pt x="71884" y="13272"/>
                  </a:lnTo>
                  <a:lnTo>
                    <a:pt x="72051" y="13328"/>
                  </a:lnTo>
                  <a:lnTo>
                    <a:pt x="72386" y="13328"/>
                  </a:lnTo>
                  <a:lnTo>
                    <a:pt x="72553" y="13272"/>
                  </a:lnTo>
                  <a:lnTo>
                    <a:pt x="72776" y="13105"/>
                  </a:lnTo>
                  <a:lnTo>
                    <a:pt x="72999" y="12826"/>
                  </a:lnTo>
                  <a:lnTo>
                    <a:pt x="72999" y="12659"/>
                  </a:lnTo>
                  <a:lnTo>
                    <a:pt x="73055" y="12492"/>
                  </a:lnTo>
                  <a:lnTo>
                    <a:pt x="72999" y="12324"/>
                  </a:lnTo>
                  <a:lnTo>
                    <a:pt x="72999" y="12213"/>
                  </a:lnTo>
                  <a:lnTo>
                    <a:pt x="72776" y="11934"/>
                  </a:lnTo>
                  <a:lnTo>
                    <a:pt x="72553" y="11767"/>
                  </a:lnTo>
                  <a:lnTo>
                    <a:pt x="72386" y="11711"/>
                  </a:lnTo>
                  <a:close/>
                  <a:moveTo>
                    <a:pt x="80472" y="11711"/>
                  </a:moveTo>
                  <a:lnTo>
                    <a:pt x="80304" y="11767"/>
                  </a:lnTo>
                  <a:lnTo>
                    <a:pt x="80081" y="11934"/>
                  </a:lnTo>
                  <a:lnTo>
                    <a:pt x="79914" y="12213"/>
                  </a:lnTo>
                  <a:lnTo>
                    <a:pt x="79858" y="12324"/>
                  </a:lnTo>
                  <a:lnTo>
                    <a:pt x="79803" y="12492"/>
                  </a:lnTo>
                  <a:lnTo>
                    <a:pt x="79858" y="12659"/>
                  </a:lnTo>
                  <a:lnTo>
                    <a:pt x="79914" y="12826"/>
                  </a:lnTo>
                  <a:lnTo>
                    <a:pt x="80081" y="13105"/>
                  </a:lnTo>
                  <a:lnTo>
                    <a:pt x="80304" y="13272"/>
                  </a:lnTo>
                  <a:lnTo>
                    <a:pt x="80472" y="13328"/>
                  </a:lnTo>
                  <a:lnTo>
                    <a:pt x="80806" y="13328"/>
                  </a:lnTo>
                  <a:lnTo>
                    <a:pt x="80974" y="13272"/>
                  </a:lnTo>
                  <a:lnTo>
                    <a:pt x="81252" y="13105"/>
                  </a:lnTo>
                  <a:lnTo>
                    <a:pt x="81420" y="12826"/>
                  </a:lnTo>
                  <a:lnTo>
                    <a:pt x="81476" y="12659"/>
                  </a:lnTo>
                  <a:lnTo>
                    <a:pt x="81476" y="12492"/>
                  </a:lnTo>
                  <a:lnTo>
                    <a:pt x="81476" y="12324"/>
                  </a:lnTo>
                  <a:lnTo>
                    <a:pt x="81420" y="12213"/>
                  </a:lnTo>
                  <a:lnTo>
                    <a:pt x="81252" y="11934"/>
                  </a:lnTo>
                  <a:lnTo>
                    <a:pt x="80974" y="11767"/>
                  </a:lnTo>
                  <a:lnTo>
                    <a:pt x="80806" y="11711"/>
                  </a:lnTo>
                  <a:close/>
                  <a:moveTo>
                    <a:pt x="90621" y="11711"/>
                  </a:moveTo>
                  <a:lnTo>
                    <a:pt x="90510" y="11767"/>
                  </a:lnTo>
                  <a:lnTo>
                    <a:pt x="90231" y="11934"/>
                  </a:lnTo>
                  <a:lnTo>
                    <a:pt x="90064" y="12213"/>
                  </a:lnTo>
                  <a:lnTo>
                    <a:pt x="90008" y="12324"/>
                  </a:lnTo>
                  <a:lnTo>
                    <a:pt x="90008" y="12492"/>
                  </a:lnTo>
                  <a:lnTo>
                    <a:pt x="90008" y="12659"/>
                  </a:lnTo>
                  <a:lnTo>
                    <a:pt x="90064" y="12826"/>
                  </a:lnTo>
                  <a:lnTo>
                    <a:pt x="90231" y="13105"/>
                  </a:lnTo>
                  <a:lnTo>
                    <a:pt x="90510" y="13272"/>
                  </a:lnTo>
                  <a:lnTo>
                    <a:pt x="90621" y="13328"/>
                  </a:lnTo>
                  <a:lnTo>
                    <a:pt x="90956" y="13328"/>
                  </a:lnTo>
                  <a:lnTo>
                    <a:pt x="91123" y="13272"/>
                  </a:lnTo>
                  <a:lnTo>
                    <a:pt x="91402" y="13105"/>
                  </a:lnTo>
                  <a:lnTo>
                    <a:pt x="91569" y="12826"/>
                  </a:lnTo>
                  <a:lnTo>
                    <a:pt x="91625" y="12659"/>
                  </a:lnTo>
                  <a:lnTo>
                    <a:pt x="91625" y="12492"/>
                  </a:lnTo>
                  <a:lnTo>
                    <a:pt x="91625" y="12324"/>
                  </a:lnTo>
                  <a:lnTo>
                    <a:pt x="91569" y="12213"/>
                  </a:lnTo>
                  <a:lnTo>
                    <a:pt x="91402" y="11934"/>
                  </a:lnTo>
                  <a:lnTo>
                    <a:pt x="91123" y="11767"/>
                  </a:lnTo>
                  <a:lnTo>
                    <a:pt x="90956" y="11711"/>
                  </a:lnTo>
                  <a:close/>
                  <a:moveTo>
                    <a:pt x="98986" y="11711"/>
                  </a:moveTo>
                  <a:lnTo>
                    <a:pt x="98875" y="11767"/>
                  </a:lnTo>
                  <a:lnTo>
                    <a:pt x="98596" y="11934"/>
                  </a:lnTo>
                  <a:lnTo>
                    <a:pt x="98429" y="12213"/>
                  </a:lnTo>
                  <a:lnTo>
                    <a:pt x="98373" y="12324"/>
                  </a:lnTo>
                  <a:lnTo>
                    <a:pt x="98373" y="12492"/>
                  </a:lnTo>
                  <a:lnTo>
                    <a:pt x="98373" y="12659"/>
                  </a:lnTo>
                  <a:lnTo>
                    <a:pt x="98429" y="12826"/>
                  </a:lnTo>
                  <a:lnTo>
                    <a:pt x="98596" y="13105"/>
                  </a:lnTo>
                  <a:lnTo>
                    <a:pt x="98875" y="13272"/>
                  </a:lnTo>
                  <a:lnTo>
                    <a:pt x="98986" y="13328"/>
                  </a:lnTo>
                  <a:lnTo>
                    <a:pt x="99321" y="13328"/>
                  </a:lnTo>
                  <a:lnTo>
                    <a:pt x="99488" y="13272"/>
                  </a:lnTo>
                  <a:lnTo>
                    <a:pt x="99767" y="13105"/>
                  </a:lnTo>
                  <a:lnTo>
                    <a:pt x="99934" y="12826"/>
                  </a:lnTo>
                  <a:lnTo>
                    <a:pt x="99990" y="12659"/>
                  </a:lnTo>
                  <a:lnTo>
                    <a:pt x="99990" y="12492"/>
                  </a:lnTo>
                  <a:lnTo>
                    <a:pt x="99990" y="12324"/>
                  </a:lnTo>
                  <a:lnTo>
                    <a:pt x="99934" y="12213"/>
                  </a:lnTo>
                  <a:lnTo>
                    <a:pt x="99767" y="11934"/>
                  </a:lnTo>
                  <a:lnTo>
                    <a:pt x="99488" y="11767"/>
                  </a:lnTo>
                  <a:lnTo>
                    <a:pt x="99321" y="11711"/>
                  </a:lnTo>
                  <a:close/>
                  <a:moveTo>
                    <a:pt x="109080" y="11711"/>
                  </a:moveTo>
                  <a:lnTo>
                    <a:pt x="108969" y="11767"/>
                  </a:lnTo>
                  <a:lnTo>
                    <a:pt x="108690" y="11934"/>
                  </a:lnTo>
                  <a:lnTo>
                    <a:pt x="108523" y="12213"/>
                  </a:lnTo>
                  <a:lnTo>
                    <a:pt x="108467" y="12324"/>
                  </a:lnTo>
                  <a:lnTo>
                    <a:pt x="108467" y="12492"/>
                  </a:lnTo>
                  <a:lnTo>
                    <a:pt x="108467" y="12659"/>
                  </a:lnTo>
                  <a:lnTo>
                    <a:pt x="108523" y="12826"/>
                  </a:lnTo>
                  <a:lnTo>
                    <a:pt x="108690" y="13105"/>
                  </a:lnTo>
                  <a:lnTo>
                    <a:pt x="108969" y="13272"/>
                  </a:lnTo>
                  <a:lnTo>
                    <a:pt x="109080" y="13328"/>
                  </a:lnTo>
                  <a:lnTo>
                    <a:pt x="109415" y="13328"/>
                  </a:lnTo>
                  <a:lnTo>
                    <a:pt x="109582" y="13272"/>
                  </a:lnTo>
                  <a:lnTo>
                    <a:pt x="109861" y="13105"/>
                  </a:lnTo>
                  <a:lnTo>
                    <a:pt x="110028" y="12826"/>
                  </a:lnTo>
                  <a:lnTo>
                    <a:pt x="110084" y="12659"/>
                  </a:lnTo>
                  <a:lnTo>
                    <a:pt x="110084" y="12492"/>
                  </a:lnTo>
                  <a:lnTo>
                    <a:pt x="110084" y="12324"/>
                  </a:lnTo>
                  <a:lnTo>
                    <a:pt x="110028" y="12213"/>
                  </a:lnTo>
                  <a:lnTo>
                    <a:pt x="109861" y="11934"/>
                  </a:lnTo>
                  <a:lnTo>
                    <a:pt x="109582" y="11767"/>
                  </a:lnTo>
                  <a:lnTo>
                    <a:pt x="109415" y="11711"/>
                  </a:lnTo>
                  <a:close/>
                  <a:moveTo>
                    <a:pt x="112482" y="11711"/>
                  </a:moveTo>
                  <a:lnTo>
                    <a:pt x="112315" y="11767"/>
                  </a:lnTo>
                  <a:lnTo>
                    <a:pt x="112036" y="11934"/>
                  </a:lnTo>
                  <a:lnTo>
                    <a:pt x="111869" y="12213"/>
                  </a:lnTo>
                  <a:lnTo>
                    <a:pt x="111813" y="12324"/>
                  </a:lnTo>
                  <a:lnTo>
                    <a:pt x="111813" y="12492"/>
                  </a:lnTo>
                  <a:lnTo>
                    <a:pt x="111813" y="12659"/>
                  </a:lnTo>
                  <a:lnTo>
                    <a:pt x="111869" y="12826"/>
                  </a:lnTo>
                  <a:lnTo>
                    <a:pt x="112036" y="13105"/>
                  </a:lnTo>
                  <a:lnTo>
                    <a:pt x="112315" y="13272"/>
                  </a:lnTo>
                  <a:lnTo>
                    <a:pt x="112482" y="13328"/>
                  </a:lnTo>
                  <a:lnTo>
                    <a:pt x="112817" y="13328"/>
                  </a:lnTo>
                  <a:lnTo>
                    <a:pt x="112984" y="13272"/>
                  </a:lnTo>
                  <a:lnTo>
                    <a:pt x="113207" y="13105"/>
                  </a:lnTo>
                  <a:lnTo>
                    <a:pt x="113430" y="12826"/>
                  </a:lnTo>
                  <a:lnTo>
                    <a:pt x="113430" y="12659"/>
                  </a:lnTo>
                  <a:lnTo>
                    <a:pt x="113486" y="12492"/>
                  </a:lnTo>
                  <a:lnTo>
                    <a:pt x="113430" y="12324"/>
                  </a:lnTo>
                  <a:lnTo>
                    <a:pt x="113430" y="12213"/>
                  </a:lnTo>
                  <a:lnTo>
                    <a:pt x="113207" y="11934"/>
                  </a:lnTo>
                  <a:lnTo>
                    <a:pt x="112984" y="11767"/>
                  </a:lnTo>
                  <a:lnTo>
                    <a:pt x="112817" y="11711"/>
                  </a:lnTo>
                  <a:close/>
                  <a:moveTo>
                    <a:pt x="115828" y="11711"/>
                  </a:moveTo>
                  <a:lnTo>
                    <a:pt x="115661" y="11767"/>
                  </a:lnTo>
                  <a:lnTo>
                    <a:pt x="115438" y="11934"/>
                  </a:lnTo>
                  <a:lnTo>
                    <a:pt x="115270" y="12213"/>
                  </a:lnTo>
                  <a:lnTo>
                    <a:pt x="115215" y="12324"/>
                  </a:lnTo>
                  <a:lnTo>
                    <a:pt x="115159" y="12492"/>
                  </a:lnTo>
                  <a:lnTo>
                    <a:pt x="115215" y="12659"/>
                  </a:lnTo>
                  <a:lnTo>
                    <a:pt x="115270" y="12826"/>
                  </a:lnTo>
                  <a:lnTo>
                    <a:pt x="115438" y="13105"/>
                  </a:lnTo>
                  <a:lnTo>
                    <a:pt x="115661" y="13272"/>
                  </a:lnTo>
                  <a:lnTo>
                    <a:pt x="115828" y="13328"/>
                  </a:lnTo>
                  <a:lnTo>
                    <a:pt x="116163" y="13328"/>
                  </a:lnTo>
                  <a:lnTo>
                    <a:pt x="116330" y="13272"/>
                  </a:lnTo>
                  <a:lnTo>
                    <a:pt x="116609" y="13105"/>
                  </a:lnTo>
                  <a:lnTo>
                    <a:pt x="116776" y="12826"/>
                  </a:lnTo>
                  <a:lnTo>
                    <a:pt x="116832" y="12659"/>
                  </a:lnTo>
                  <a:lnTo>
                    <a:pt x="116832" y="12492"/>
                  </a:lnTo>
                  <a:lnTo>
                    <a:pt x="116832" y="12324"/>
                  </a:lnTo>
                  <a:lnTo>
                    <a:pt x="116776" y="12213"/>
                  </a:lnTo>
                  <a:lnTo>
                    <a:pt x="116609" y="11934"/>
                  </a:lnTo>
                  <a:lnTo>
                    <a:pt x="116330" y="11767"/>
                  </a:lnTo>
                  <a:lnTo>
                    <a:pt x="116163" y="11711"/>
                  </a:lnTo>
                  <a:close/>
                  <a:moveTo>
                    <a:pt x="120903" y="11711"/>
                  </a:moveTo>
                  <a:lnTo>
                    <a:pt x="120736" y="11767"/>
                  </a:lnTo>
                  <a:lnTo>
                    <a:pt x="120512" y="11934"/>
                  </a:lnTo>
                  <a:lnTo>
                    <a:pt x="120345" y="12213"/>
                  </a:lnTo>
                  <a:lnTo>
                    <a:pt x="120289" y="12324"/>
                  </a:lnTo>
                  <a:lnTo>
                    <a:pt x="120234" y="12492"/>
                  </a:lnTo>
                  <a:lnTo>
                    <a:pt x="120289" y="12659"/>
                  </a:lnTo>
                  <a:lnTo>
                    <a:pt x="120345" y="12826"/>
                  </a:lnTo>
                  <a:lnTo>
                    <a:pt x="120512" y="13105"/>
                  </a:lnTo>
                  <a:lnTo>
                    <a:pt x="120736" y="13272"/>
                  </a:lnTo>
                  <a:lnTo>
                    <a:pt x="120903" y="13328"/>
                  </a:lnTo>
                  <a:lnTo>
                    <a:pt x="121237" y="13328"/>
                  </a:lnTo>
                  <a:lnTo>
                    <a:pt x="121405" y="13272"/>
                  </a:lnTo>
                  <a:lnTo>
                    <a:pt x="121684" y="13105"/>
                  </a:lnTo>
                  <a:lnTo>
                    <a:pt x="121851" y="12826"/>
                  </a:lnTo>
                  <a:lnTo>
                    <a:pt x="121907" y="12659"/>
                  </a:lnTo>
                  <a:lnTo>
                    <a:pt x="121907" y="12492"/>
                  </a:lnTo>
                  <a:lnTo>
                    <a:pt x="121907" y="12324"/>
                  </a:lnTo>
                  <a:lnTo>
                    <a:pt x="121851" y="12213"/>
                  </a:lnTo>
                  <a:lnTo>
                    <a:pt x="121684" y="11934"/>
                  </a:lnTo>
                  <a:lnTo>
                    <a:pt x="121405" y="11767"/>
                  </a:lnTo>
                  <a:lnTo>
                    <a:pt x="121237" y="11711"/>
                  </a:lnTo>
                  <a:close/>
                  <a:moveTo>
                    <a:pt x="124249" y="11711"/>
                  </a:moveTo>
                  <a:lnTo>
                    <a:pt x="124082" y="11767"/>
                  </a:lnTo>
                  <a:lnTo>
                    <a:pt x="123803" y="11934"/>
                  </a:lnTo>
                  <a:lnTo>
                    <a:pt x="123635" y="12213"/>
                  </a:lnTo>
                  <a:lnTo>
                    <a:pt x="123580" y="12324"/>
                  </a:lnTo>
                  <a:lnTo>
                    <a:pt x="123580" y="12492"/>
                  </a:lnTo>
                  <a:lnTo>
                    <a:pt x="123580" y="12659"/>
                  </a:lnTo>
                  <a:lnTo>
                    <a:pt x="123635" y="12826"/>
                  </a:lnTo>
                  <a:lnTo>
                    <a:pt x="123803" y="13105"/>
                  </a:lnTo>
                  <a:lnTo>
                    <a:pt x="124082" y="13272"/>
                  </a:lnTo>
                  <a:lnTo>
                    <a:pt x="124249" y="13328"/>
                  </a:lnTo>
                  <a:lnTo>
                    <a:pt x="124583" y="13328"/>
                  </a:lnTo>
                  <a:lnTo>
                    <a:pt x="124751" y="13272"/>
                  </a:lnTo>
                  <a:lnTo>
                    <a:pt x="124974" y="13105"/>
                  </a:lnTo>
                  <a:lnTo>
                    <a:pt x="125197" y="12826"/>
                  </a:lnTo>
                  <a:lnTo>
                    <a:pt x="125253" y="12659"/>
                  </a:lnTo>
                  <a:lnTo>
                    <a:pt x="125253" y="12492"/>
                  </a:lnTo>
                  <a:lnTo>
                    <a:pt x="125253" y="12324"/>
                  </a:lnTo>
                  <a:lnTo>
                    <a:pt x="125197" y="12213"/>
                  </a:lnTo>
                  <a:lnTo>
                    <a:pt x="124974" y="11934"/>
                  </a:lnTo>
                  <a:lnTo>
                    <a:pt x="124751" y="11767"/>
                  </a:lnTo>
                  <a:lnTo>
                    <a:pt x="124583" y="11711"/>
                  </a:lnTo>
                  <a:close/>
                  <a:moveTo>
                    <a:pt x="136016" y="11711"/>
                  </a:moveTo>
                  <a:lnTo>
                    <a:pt x="135848" y="11767"/>
                  </a:lnTo>
                  <a:lnTo>
                    <a:pt x="135570" y="11934"/>
                  </a:lnTo>
                  <a:lnTo>
                    <a:pt x="135402" y="12213"/>
                  </a:lnTo>
                  <a:lnTo>
                    <a:pt x="135346" y="12324"/>
                  </a:lnTo>
                  <a:lnTo>
                    <a:pt x="135346" y="12492"/>
                  </a:lnTo>
                  <a:lnTo>
                    <a:pt x="135346" y="12659"/>
                  </a:lnTo>
                  <a:lnTo>
                    <a:pt x="135402" y="12826"/>
                  </a:lnTo>
                  <a:lnTo>
                    <a:pt x="135570" y="13105"/>
                  </a:lnTo>
                  <a:lnTo>
                    <a:pt x="135848" y="13272"/>
                  </a:lnTo>
                  <a:lnTo>
                    <a:pt x="136016" y="13328"/>
                  </a:lnTo>
                  <a:lnTo>
                    <a:pt x="136350" y="13328"/>
                  </a:lnTo>
                  <a:lnTo>
                    <a:pt x="136462" y="13272"/>
                  </a:lnTo>
                  <a:lnTo>
                    <a:pt x="136741" y="13105"/>
                  </a:lnTo>
                  <a:lnTo>
                    <a:pt x="136908" y="12826"/>
                  </a:lnTo>
                  <a:lnTo>
                    <a:pt x="136964" y="12659"/>
                  </a:lnTo>
                  <a:lnTo>
                    <a:pt x="137019" y="12492"/>
                  </a:lnTo>
                  <a:lnTo>
                    <a:pt x="136964" y="12324"/>
                  </a:lnTo>
                  <a:lnTo>
                    <a:pt x="136908" y="12213"/>
                  </a:lnTo>
                  <a:lnTo>
                    <a:pt x="136741" y="11934"/>
                  </a:lnTo>
                  <a:lnTo>
                    <a:pt x="136462" y="11767"/>
                  </a:lnTo>
                  <a:lnTo>
                    <a:pt x="136350" y="11711"/>
                  </a:lnTo>
                  <a:close/>
                  <a:moveTo>
                    <a:pt x="144325" y="11711"/>
                  </a:moveTo>
                  <a:lnTo>
                    <a:pt x="144158" y="11767"/>
                  </a:lnTo>
                  <a:lnTo>
                    <a:pt x="143935" y="11934"/>
                  </a:lnTo>
                  <a:lnTo>
                    <a:pt x="143712" y="12213"/>
                  </a:lnTo>
                  <a:lnTo>
                    <a:pt x="143656" y="12324"/>
                  </a:lnTo>
                  <a:lnTo>
                    <a:pt x="143656" y="12492"/>
                  </a:lnTo>
                  <a:lnTo>
                    <a:pt x="143656" y="12659"/>
                  </a:lnTo>
                  <a:lnTo>
                    <a:pt x="143712" y="12826"/>
                  </a:lnTo>
                  <a:lnTo>
                    <a:pt x="143935" y="13105"/>
                  </a:lnTo>
                  <a:lnTo>
                    <a:pt x="144158" y="13272"/>
                  </a:lnTo>
                  <a:lnTo>
                    <a:pt x="144325" y="13328"/>
                  </a:lnTo>
                  <a:lnTo>
                    <a:pt x="144660" y="13328"/>
                  </a:lnTo>
                  <a:lnTo>
                    <a:pt x="144827" y="13272"/>
                  </a:lnTo>
                  <a:lnTo>
                    <a:pt x="145106" y="13105"/>
                  </a:lnTo>
                  <a:lnTo>
                    <a:pt x="145273" y="12826"/>
                  </a:lnTo>
                  <a:lnTo>
                    <a:pt x="145329" y="12659"/>
                  </a:lnTo>
                  <a:lnTo>
                    <a:pt x="145329" y="12492"/>
                  </a:lnTo>
                  <a:lnTo>
                    <a:pt x="145329" y="12324"/>
                  </a:lnTo>
                  <a:lnTo>
                    <a:pt x="145273" y="12213"/>
                  </a:lnTo>
                  <a:lnTo>
                    <a:pt x="145106" y="11934"/>
                  </a:lnTo>
                  <a:lnTo>
                    <a:pt x="144827" y="11767"/>
                  </a:lnTo>
                  <a:lnTo>
                    <a:pt x="144660" y="11711"/>
                  </a:lnTo>
                  <a:close/>
                  <a:moveTo>
                    <a:pt x="147615" y="11711"/>
                  </a:moveTo>
                  <a:lnTo>
                    <a:pt x="147504" y="11767"/>
                  </a:lnTo>
                  <a:lnTo>
                    <a:pt x="147225" y="11934"/>
                  </a:lnTo>
                  <a:lnTo>
                    <a:pt x="147058" y="12213"/>
                  </a:lnTo>
                  <a:lnTo>
                    <a:pt x="147002" y="12324"/>
                  </a:lnTo>
                  <a:lnTo>
                    <a:pt x="147002" y="12492"/>
                  </a:lnTo>
                  <a:lnTo>
                    <a:pt x="147002" y="12659"/>
                  </a:lnTo>
                  <a:lnTo>
                    <a:pt x="147058" y="12826"/>
                  </a:lnTo>
                  <a:lnTo>
                    <a:pt x="147225" y="13105"/>
                  </a:lnTo>
                  <a:lnTo>
                    <a:pt x="147504" y="13272"/>
                  </a:lnTo>
                  <a:lnTo>
                    <a:pt x="147615" y="13328"/>
                  </a:lnTo>
                  <a:lnTo>
                    <a:pt x="147950" y="13328"/>
                  </a:lnTo>
                  <a:lnTo>
                    <a:pt x="148117" y="13272"/>
                  </a:lnTo>
                  <a:lnTo>
                    <a:pt x="148396" y="13105"/>
                  </a:lnTo>
                  <a:lnTo>
                    <a:pt x="148563" y="12826"/>
                  </a:lnTo>
                  <a:lnTo>
                    <a:pt x="148619" y="12659"/>
                  </a:lnTo>
                  <a:lnTo>
                    <a:pt x="148619" y="12492"/>
                  </a:lnTo>
                  <a:lnTo>
                    <a:pt x="148619" y="12324"/>
                  </a:lnTo>
                  <a:lnTo>
                    <a:pt x="148563" y="12213"/>
                  </a:lnTo>
                  <a:lnTo>
                    <a:pt x="148396" y="11934"/>
                  </a:lnTo>
                  <a:lnTo>
                    <a:pt x="148117" y="11767"/>
                  </a:lnTo>
                  <a:lnTo>
                    <a:pt x="147950" y="11711"/>
                  </a:lnTo>
                  <a:close/>
                  <a:moveTo>
                    <a:pt x="152746" y="11711"/>
                  </a:moveTo>
                  <a:lnTo>
                    <a:pt x="152578" y="11767"/>
                  </a:lnTo>
                  <a:lnTo>
                    <a:pt x="152300" y="11934"/>
                  </a:lnTo>
                  <a:lnTo>
                    <a:pt x="152132" y="12213"/>
                  </a:lnTo>
                  <a:lnTo>
                    <a:pt x="152077" y="12324"/>
                  </a:lnTo>
                  <a:lnTo>
                    <a:pt x="152077" y="12492"/>
                  </a:lnTo>
                  <a:lnTo>
                    <a:pt x="152077" y="12659"/>
                  </a:lnTo>
                  <a:lnTo>
                    <a:pt x="152132" y="12826"/>
                  </a:lnTo>
                  <a:lnTo>
                    <a:pt x="152300" y="13105"/>
                  </a:lnTo>
                  <a:lnTo>
                    <a:pt x="152578" y="13272"/>
                  </a:lnTo>
                  <a:lnTo>
                    <a:pt x="152746" y="13328"/>
                  </a:lnTo>
                  <a:lnTo>
                    <a:pt x="153080" y="13328"/>
                  </a:lnTo>
                  <a:lnTo>
                    <a:pt x="153192" y="13272"/>
                  </a:lnTo>
                  <a:lnTo>
                    <a:pt x="153471" y="13105"/>
                  </a:lnTo>
                  <a:lnTo>
                    <a:pt x="153638" y="12826"/>
                  </a:lnTo>
                  <a:lnTo>
                    <a:pt x="153694" y="12659"/>
                  </a:lnTo>
                  <a:lnTo>
                    <a:pt x="153694" y="12492"/>
                  </a:lnTo>
                  <a:lnTo>
                    <a:pt x="153694" y="12324"/>
                  </a:lnTo>
                  <a:lnTo>
                    <a:pt x="153638" y="12213"/>
                  </a:lnTo>
                  <a:lnTo>
                    <a:pt x="153471" y="11934"/>
                  </a:lnTo>
                  <a:lnTo>
                    <a:pt x="153192" y="11767"/>
                  </a:lnTo>
                  <a:lnTo>
                    <a:pt x="153080" y="11711"/>
                  </a:lnTo>
                  <a:close/>
                  <a:moveTo>
                    <a:pt x="157821" y="11711"/>
                  </a:moveTo>
                  <a:lnTo>
                    <a:pt x="157653" y="11767"/>
                  </a:lnTo>
                  <a:lnTo>
                    <a:pt x="157374" y="11934"/>
                  </a:lnTo>
                  <a:lnTo>
                    <a:pt x="157207" y="12213"/>
                  </a:lnTo>
                  <a:lnTo>
                    <a:pt x="157151" y="12324"/>
                  </a:lnTo>
                  <a:lnTo>
                    <a:pt x="157151" y="12492"/>
                  </a:lnTo>
                  <a:lnTo>
                    <a:pt x="157151" y="12659"/>
                  </a:lnTo>
                  <a:lnTo>
                    <a:pt x="157207" y="12826"/>
                  </a:lnTo>
                  <a:lnTo>
                    <a:pt x="157374" y="13105"/>
                  </a:lnTo>
                  <a:lnTo>
                    <a:pt x="157653" y="13272"/>
                  </a:lnTo>
                  <a:lnTo>
                    <a:pt x="157821" y="13328"/>
                  </a:lnTo>
                  <a:lnTo>
                    <a:pt x="158155" y="13328"/>
                  </a:lnTo>
                  <a:lnTo>
                    <a:pt x="158322" y="13272"/>
                  </a:lnTo>
                  <a:lnTo>
                    <a:pt x="158546" y="13105"/>
                  </a:lnTo>
                  <a:lnTo>
                    <a:pt x="158713" y="12826"/>
                  </a:lnTo>
                  <a:lnTo>
                    <a:pt x="158769" y="12659"/>
                  </a:lnTo>
                  <a:lnTo>
                    <a:pt x="158824" y="12492"/>
                  </a:lnTo>
                  <a:lnTo>
                    <a:pt x="158769" y="12324"/>
                  </a:lnTo>
                  <a:lnTo>
                    <a:pt x="158713" y="12213"/>
                  </a:lnTo>
                  <a:lnTo>
                    <a:pt x="158546" y="11934"/>
                  </a:lnTo>
                  <a:lnTo>
                    <a:pt x="158322" y="11767"/>
                  </a:lnTo>
                  <a:lnTo>
                    <a:pt x="158155" y="11711"/>
                  </a:lnTo>
                  <a:close/>
                  <a:moveTo>
                    <a:pt x="167859" y="11711"/>
                  </a:moveTo>
                  <a:lnTo>
                    <a:pt x="167691" y="11767"/>
                  </a:lnTo>
                  <a:lnTo>
                    <a:pt x="167412" y="11934"/>
                  </a:lnTo>
                  <a:lnTo>
                    <a:pt x="167245" y="12213"/>
                  </a:lnTo>
                  <a:lnTo>
                    <a:pt x="167189" y="12324"/>
                  </a:lnTo>
                  <a:lnTo>
                    <a:pt x="167189" y="12492"/>
                  </a:lnTo>
                  <a:lnTo>
                    <a:pt x="167189" y="12659"/>
                  </a:lnTo>
                  <a:lnTo>
                    <a:pt x="167245" y="12826"/>
                  </a:lnTo>
                  <a:lnTo>
                    <a:pt x="167412" y="13105"/>
                  </a:lnTo>
                  <a:lnTo>
                    <a:pt x="167691" y="13272"/>
                  </a:lnTo>
                  <a:lnTo>
                    <a:pt x="167859" y="13328"/>
                  </a:lnTo>
                  <a:lnTo>
                    <a:pt x="168193" y="13328"/>
                  </a:lnTo>
                  <a:lnTo>
                    <a:pt x="168361" y="13272"/>
                  </a:lnTo>
                  <a:lnTo>
                    <a:pt x="168584" y="13105"/>
                  </a:lnTo>
                  <a:lnTo>
                    <a:pt x="168751" y="12826"/>
                  </a:lnTo>
                  <a:lnTo>
                    <a:pt x="168807" y="12659"/>
                  </a:lnTo>
                  <a:lnTo>
                    <a:pt x="168862" y="12492"/>
                  </a:lnTo>
                  <a:lnTo>
                    <a:pt x="168807" y="12324"/>
                  </a:lnTo>
                  <a:lnTo>
                    <a:pt x="168751" y="12213"/>
                  </a:lnTo>
                  <a:lnTo>
                    <a:pt x="168584" y="11934"/>
                  </a:lnTo>
                  <a:lnTo>
                    <a:pt x="168361" y="11767"/>
                  </a:lnTo>
                  <a:lnTo>
                    <a:pt x="168193" y="11711"/>
                  </a:lnTo>
                  <a:close/>
                  <a:moveTo>
                    <a:pt x="176279" y="11711"/>
                  </a:moveTo>
                  <a:lnTo>
                    <a:pt x="176112" y="11767"/>
                  </a:lnTo>
                  <a:lnTo>
                    <a:pt x="175889" y="11934"/>
                  </a:lnTo>
                  <a:lnTo>
                    <a:pt x="175666" y="12213"/>
                  </a:lnTo>
                  <a:lnTo>
                    <a:pt x="175666" y="12324"/>
                  </a:lnTo>
                  <a:lnTo>
                    <a:pt x="175610" y="12492"/>
                  </a:lnTo>
                  <a:lnTo>
                    <a:pt x="175666" y="12659"/>
                  </a:lnTo>
                  <a:lnTo>
                    <a:pt x="175666" y="12826"/>
                  </a:lnTo>
                  <a:lnTo>
                    <a:pt x="175889" y="13105"/>
                  </a:lnTo>
                  <a:lnTo>
                    <a:pt x="176112" y="13272"/>
                  </a:lnTo>
                  <a:lnTo>
                    <a:pt x="176279" y="13328"/>
                  </a:lnTo>
                  <a:lnTo>
                    <a:pt x="176614" y="13328"/>
                  </a:lnTo>
                  <a:lnTo>
                    <a:pt x="176781" y="13272"/>
                  </a:lnTo>
                  <a:lnTo>
                    <a:pt x="177060" y="13105"/>
                  </a:lnTo>
                  <a:lnTo>
                    <a:pt x="177227" y="12826"/>
                  </a:lnTo>
                  <a:lnTo>
                    <a:pt x="177283" y="12659"/>
                  </a:lnTo>
                  <a:lnTo>
                    <a:pt x="177283" y="12492"/>
                  </a:lnTo>
                  <a:lnTo>
                    <a:pt x="177283" y="12324"/>
                  </a:lnTo>
                  <a:lnTo>
                    <a:pt x="177227" y="12213"/>
                  </a:lnTo>
                  <a:lnTo>
                    <a:pt x="177060" y="11934"/>
                  </a:lnTo>
                  <a:lnTo>
                    <a:pt x="176781" y="11767"/>
                  </a:lnTo>
                  <a:lnTo>
                    <a:pt x="176614" y="11711"/>
                  </a:lnTo>
                  <a:close/>
                  <a:moveTo>
                    <a:pt x="186429" y="11711"/>
                  </a:moveTo>
                  <a:lnTo>
                    <a:pt x="186317" y="11767"/>
                  </a:lnTo>
                  <a:lnTo>
                    <a:pt x="186039" y="11934"/>
                  </a:lnTo>
                  <a:lnTo>
                    <a:pt x="185871" y="12213"/>
                  </a:lnTo>
                  <a:lnTo>
                    <a:pt x="185816" y="12324"/>
                  </a:lnTo>
                  <a:lnTo>
                    <a:pt x="185760" y="12492"/>
                  </a:lnTo>
                  <a:lnTo>
                    <a:pt x="185816" y="12659"/>
                  </a:lnTo>
                  <a:lnTo>
                    <a:pt x="185871" y="12826"/>
                  </a:lnTo>
                  <a:lnTo>
                    <a:pt x="186039" y="13105"/>
                  </a:lnTo>
                  <a:lnTo>
                    <a:pt x="186317" y="13272"/>
                  </a:lnTo>
                  <a:lnTo>
                    <a:pt x="186429" y="13328"/>
                  </a:lnTo>
                  <a:lnTo>
                    <a:pt x="186764" y="13328"/>
                  </a:lnTo>
                  <a:lnTo>
                    <a:pt x="186931" y="13272"/>
                  </a:lnTo>
                  <a:lnTo>
                    <a:pt x="187210" y="13105"/>
                  </a:lnTo>
                  <a:lnTo>
                    <a:pt x="187377" y="12826"/>
                  </a:lnTo>
                  <a:lnTo>
                    <a:pt x="187433" y="12659"/>
                  </a:lnTo>
                  <a:lnTo>
                    <a:pt x="187433" y="12492"/>
                  </a:lnTo>
                  <a:lnTo>
                    <a:pt x="187433" y="12324"/>
                  </a:lnTo>
                  <a:lnTo>
                    <a:pt x="187377" y="12213"/>
                  </a:lnTo>
                  <a:lnTo>
                    <a:pt x="187210" y="11934"/>
                  </a:lnTo>
                  <a:lnTo>
                    <a:pt x="186931" y="11767"/>
                  </a:lnTo>
                  <a:lnTo>
                    <a:pt x="186764" y="11711"/>
                  </a:lnTo>
                  <a:close/>
                  <a:moveTo>
                    <a:pt x="194794" y="11711"/>
                  </a:moveTo>
                  <a:lnTo>
                    <a:pt x="194683" y="11767"/>
                  </a:lnTo>
                  <a:lnTo>
                    <a:pt x="194404" y="11934"/>
                  </a:lnTo>
                  <a:lnTo>
                    <a:pt x="194236" y="12213"/>
                  </a:lnTo>
                  <a:lnTo>
                    <a:pt x="194181" y="12324"/>
                  </a:lnTo>
                  <a:lnTo>
                    <a:pt x="194125" y="12492"/>
                  </a:lnTo>
                  <a:lnTo>
                    <a:pt x="194181" y="12659"/>
                  </a:lnTo>
                  <a:lnTo>
                    <a:pt x="194236" y="12826"/>
                  </a:lnTo>
                  <a:lnTo>
                    <a:pt x="194404" y="13105"/>
                  </a:lnTo>
                  <a:lnTo>
                    <a:pt x="194683" y="13272"/>
                  </a:lnTo>
                  <a:lnTo>
                    <a:pt x="194794" y="13328"/>
                  </a:lnTo>
                  <a:lnTo>
                    <a:pt x="195129" y="13328"/>
                  </a:lnTo>
                  <a:lnTo>
                    <a:pt x="195296" y="13272"/>
                  </a:lnTo>
                  <a:lnTo>
                    <a:pt x="195575" y="13105"/>
                  </a:lnTo>
                  <a:lnTo>
                    <a:pt x="195742" y="12826"/>
                  </a:lnTo>
                  <a:lnTo>
                    <a:pt x="195798" y="12659"/>
                  </a:lnTo>
                  <a:lnTo>
                    <a:pt x="195798" y="12492"/>
                  </a:lnTo>
                  <a:lnTo>
                    <a:pt x="195798" y="12324"/>
                  </a:lnTo>
                  <a:lnTo>
                    <a:pt x="195742" y="12213"/>
                  </a:lnTo>
                  <a:lnTo>
                    <a:pt x="195575" y="11934"/>
                  </a:lnTo>
                  <a:lnTo>
                    <a:pt x="195296" y="11767"/>
                  </a:lnTo>
                  <a:lnTo>
                    <a:pt x="195129" y="11711"/>
                  </a:lnTo>
                  <a:close/>
                  <a:moveTo>
                    <a:pt x="204888" y="11711"/>
                  </a:moveTo>
                  <a:lnTo>
                    <a:pt x="204776" y="11767"/>
                  </a:lnTo>
                  <a:lnTo>
                    <a:pt x="204498" y="11934"/>
                  </a:lnTo>
                  <a:lnTo>
                    <a:pt x="204330" y="12213"/>
                  </a:lnTo>
                  <a:lnTo>
                    <a:pt x="204274" y="12324"/>
                  </a:lnTo>
                  <a:lnTo>
                    <a:pt x="204274" y="12492"/>
                  </a:lnTo>
                  <a:lnTo>
                    <a:pt x="204274" y="12659"/>
                  </a:lnTo>
                  <a:lnTo>
                    <a:pt x="204330" y="12826"/>
                  </a:lnTo>
                  <a:lnTo>
                    <a:pt x="204498" y="13105"/>
                  </a:lnTo>
                  <a:lnTo>
                    <a:pt x="204776" y="13272"/>
                  </a:lnTo>
                  <a:lnTo>
                    <a:pt x="204888" y="13328"/>
                  </a:lnTo>
                  <a:lnTo>
                    <a:pt x="205222" y="13328"/>
                  </a:lnTo>
                  <a:lnTo>
                    <a:pt x="205390" y="13272"/>
                  </a:lnTo>
                  <a:lnTo>
                    <a:pt x="205669" y="13105"/>
                  </a:lnTo>
                  <a:lnTo>
                    <a:pt x="205836" y="12826"/>
                  </a:lnTo>
                  <a:lnTo>
                    <a:pt x="205892" y="12659"/>
                  </a:lnTo>
                  <a:lnTo>
                    <a:pt x="205892" y="12492"/>
                  </a:lnTo>
                  <a:lnTo>
                    <a:pt x="205892" y="12324"/>
                  </a:lnTo>
                  <a:lnTo>
                    <a:pt x="205836" y="12213"/>
                  </a:lnTo>
                  <a:lnTo>
                    <a:pt x="205669" y="11934"/>
                  </a:lnTo>
                  <a:lnTo>
                    <a:pt x="205390" y="11767"/>
                  </a:lnTo>
                  <a:lnTo>
                    <a:pt x="205222" y="11711"/>
                  </a:lnTo>
                  <a:close/>
                  <a:moveTo>
                    <a:pt x="208290" y="11711"/>
                  </a:moveTo>
                  <a:lnTo>
                    <a:pt x="208122" y="11767"/>
                  </a:lnTo>
                  <a:lnTo>
                    <a:pt x="207844" y="11934"/>
                  </a:lnTo>
                  <a:lnTo>
                    <a:pt x="207676" y="12213"/>
                  </a:lnTo>
                  <a:lnTo>
                    <a:pt x="207620" y="12324"/>
                  </a:lnTo>
                  <a:lnTo>
                    <a:pt x="207620" y="12492"/>
                  </a:lnTo>
                  <a:lnTo>
                    <a:pt x="207620" y="12659"/>
                  </a:lnTo>
                  <a:lnTo>
                    <a:pt x="207676" y="12826"/>
                  </a:lnTo>
                  <a:lnTo>
                    <a:pt x="207844" y="13105"/>
                  </a:lnTo>
                  <a:lnTo>
                    <a:pt x="208122" y="13272"/>
                  </a:lnTo>
                  <a:lnTo>
                    <a:pt x="208290" y="13328"/>
                  </a:lnTo>
                  <a:lnTo>
                    <a:pt x="208624" y="13328"/>
                  </a:lnTo>
                  <a:lnTo>
                    <a:pt x="208792" y="13272"/>
                  </a:lnTo>
                  <a:lnTo>
                    <a:pt x="209015" y="13105"/>
                  </a:lnTo>
                  <a:lnTo>
                    <a:pt x="209182" y="12826"/>
                  </a:lnTo>
                  <a:lnTo>
                    <a:pt x="209238" y="12659"/>
                  </a:lnTo>
                  <a:lnTo>
                    <a:pt x="209293" y="12492"/>
                  </a:lnTo>
                  <a:lnTo>
                    <a:pt x="209238" y="12324"/>
                  </a:lnTo>
                  <a:lnTo>
                    <a:pt x="209182" y="12213"/>
                  </a:lnTo>
                  <a:lnTo>
                    <a:pt x="209015" y="11934"/>
                  </a:lnTo>
                  <a:lnTo>
                    <a:pt x="208792" y="11767"/>
                  </a:lnTo>
                  <a:lnTo>
                    <a:pt x="208624" y="11711"/>
                  </a:lnTo>
                  <a:close/>
                  <a:moveTo>
                    <a:pt x="211636" y="11711"/>
                  </a:moveTo>
                  <a:lnTo>
                    <a:pt x="211468" y="11767"/>
                  </a:lnTo>
                  <a:lnTo>
                    <a:pt x="211245" y="11934"/>
                  </a:lnTo>
                  <a:lnTo>
                    <a:pt x="211022" y="12213"/>
                  </a:lnTo>
                  <a:lnTo>
                    <a:pt x="211022" y="12324"/>
                  </a:lnTo>
                  <a:lnTo>
                    <a:pt x="210966" y="12492"/>
                  </a:lnTo>
                  <a:lnTo>
                    <a:pt x="211022" y="12659"/>
                  </a:lnTo>
                  <a:lnTo>
                    <a:pt x="211022" y="12826"/>
                  </a:lnTo>
                  <a:lnTo>
                    <a:pt x="211245" y="13105"/>
                  </a:lnTo>
                  <a:lnTo>
                    <a:pt x="211468" y="13272"/>
                  </a:lnTo>
                  <a:lnTo>
                    <a:pt x="211636" y="13328"/>
                  </a:lnTo>
                  <a:lnTo>
                    <a:pt x="211970" y="13328"/>
                  </a:lnTo>
                  <a:lnTo>
                    <a:pt x="212138" y="13272"/>
                  </a:lnTo>
                  <a:lnTo>
                    <a:pt x="212416" y="13105"/>
                  </a:lnTo>
                  <a:lnTo>
                    <a:pt x="212584" y="12826"/>
                  </a:lnTo>
                  <a:lnTo>
                    <a:pt x="212639" y="12659"/>
                  </a:lnTo>
                  <a:lnTo>
                    <a:pt x="212639" y="12492"/>
                  </a:lnTo>
                  <a:lnTo>
                    <a:pt x="212639" y="12324"/>
                  </a:lnTo>
                  <a:lnTo>
                    <a:pt x="212584" y="12213"/>
                  </a:lnTo>
                  <a:lnTo>
                    <a:pt x="212416" y="11934"/>
                  </a:lnTo>
                  <a:lnTo>
                    <a:pt x="212138" y="11767"/>
                  </a:lnTo>
                  <a:lnTo>
                    <a:pt x="211970" y="11711"/>
                  </a:lnTo>
                  <a:close/>
                  <a:moveTo>
                    <a:pt x="216710" y="11711"/>
                  </a:moveTo>
                  <a:lnTo>
                    <a:pt x="216543" y="11767"/>
                  </a:lnTo>
                  <a:lnTo>
                    <a:pt x="216320" y="11934"/>
                  </a:lnTo>
                  <a:lnTo>
                    <a:pt x="216097" y="12213"/>
                  </a:lnTo>
                  <a:lnTo>
                    <a:pt x="216097" y="12324"/>
                  </a:lnTo>
                  <a:lnTo>
                    <a:pt x="216041" y="12492"/>
                  </a:lnTo>
                  <a:lnTo>
                    <a:pt x="216097" y="12659"/>
                  </a:lnTo>
                  <a:lnTo>
                    <a:pt x="216097" y="12826"/>
                  </a:lnTo>
                  <a:lnTo>
                    <a:pt x="216320" y="13105"/>
                  </a:lnTo>
                  <a:lnTo>
                    <a:pt x="216543" y="13272"/>
                  </a:lnTo>
                  <a:lnTo>
                    <a:pt x="216710" y="13328"/>
                  </a:lnTo>
                  <a:lnTo>
                    <a:pt x="217045" y="13328"/>
                  </a:lnTo>
                  <a:lnTo>
                    <a:pt x="217212" y="13272"/>
                  </a:lnTo>
                  <a:lnTo>
                    <a:pt x="217491" y="13105"/>
                  </a:lnTo>
                  <a:lnTo>
                    <a:pt x="217659" y="12826"/>
                  </a:lnTo>
                  <a:lnTo>
                    <a:pt x="217714" y="12659"/>
                  </a:lnTo>
                  <a:lnTo>
                    <a:pt x="217714" y="12492"/>
                  </a:lnTo>
                  <a:lnTo>
                    <a:pt x="217714" y="12324"/>
                  </a:lnTo>
                  <a:lnTo>
                    <a:pt x="217659" y="12213"/>
                  </a:lnTo>
                  <a:lnTo>
                    <a:pt x="217491" y="11934"/>
                  </a:lnTo>
                  <a:lnTo>
                    <a:pt x="217212" y="11767"/>
                  </a:lnTo>
                  <a:lnTo>
                    <a:pt x="217045" y="11711"/>
                  </a:lnTo>
                  <a:close/>
                  <a:moveTo>
                    <a:pt x="220057" y="11711"/>
                  </a:moveTo>
                  <a:lnTo>
                    <a:pt x="219889" y="11767"/>
                  </a:lnTo>
                  <a:lnTo>
                    <a:pt x="219610" y="11934"/>
                  </a:lnTo>
                  <a:lnTo>
                    <a:pt x="219443" y="12213"/>
                  </a:lnTo>
                  <a:lnTo>
                    <a:pt x="219387" y="12324"/>
                  </a:lnTo>
                  <a:lnTo>
                    <a:pt x="219387" y="12492"/>
                  </a:lnTo>
                  <a:lnTo>
                    <a:pt x="219387" y="12659"/>
                  </a:lnTo>
                  <a:lnTo>
                    <a:pt x="219443" y="12826"/>
                  </a:lnTo>
                  <a:lnTo>
                    <a:pt x="219610" y="13105"/>
                  </a:lnTo>
                  <a:lnTo>
                    <a:pt x="219889" y="13272"/>
                  </a:lnTo>
                  <a:lnTo>
                    <a:pt x="220057" y="13328"/>
                  </a:lnTo>
                  <a:lnTo>
                    <a:pt x="220391" y="13328"/>
                  </a:lnTo>
                  <a:lnTo>
                    <a:pt x="220558" y="13272"/>
                  </a:lnTo>
                  <a:lnTo>
                    <a:pt x="220781" y="13105"/>
                  </a:lnTo>
                  <a:lnTo>
                    <a:pt x="221005" y="12826"/>
                  </a:lnTo>
                  <a:lnTo>
                    <a:pt x="221005" y="12659"/>
                  </a:lnTo>
                  <a:lnTo>
                    <a:pt x="221060" y="12492"/>
                  </a:lnTo>
                  <a:lnTo>
                    <a:pt x="221005" y="12324"/>
                  </a:lnTo>
                  <a:lnTo>
                    <a:pt x="221005" y="12213"/>
                  </a:lnTo>
                  <a:lnTo>
                    <a:pt x="220781" y="11934"/>
                  </a:lnTo>
                  <a:lnTo>
                    <a:pt x="220558" y="11767"/>
                  </a:lnTo>
                  <a:lnTo>
                    <a:pt x="220391" y="11711"/>
                  </a:lnTo>
                  <a:close/>
                  <a:moveTo>
                    <a:pt x="231823" y="11711"/>
                  </a:moveTo>
                  <a:lnTo>
                    <a:pt x="231656" y="11767"/>
                  </a:lnTo>
                  <a:lnTo>
                    <a:pt x="231377" y="11934"/>
                  </a:lnTo>
                  <a:lnTo>
                    <a:pt x="231210" y="12213"/>
                  </a:lnTo>
                  <a:lnTo>
                    <a:pt x="231154" y="12324"/>
                  </a:lnTo>
                  <a:lnTo>
                    <a:pt x="231154" y="12492"/>
                  </a:lnTo>
                  <a:lnTo>
                    <a:pt x="231154" y="12659"/>
                  </a:lnTo>
                  <a:lnTo>
                    <a:pt x="231210" y="12826"/>
                  </a:lnTo>
                  <a:lnTo>
                    <a:pt x="231377" y="13105"/>
                  </a:lnTo>
                  <a:lnTo>
                    <a:pt x="231656" y="13272"/>
                  </a:lnTo>
                  <a:lnTo>
                    <a:pt x="231823" y="13328"/>
                  </a:lnTo>
                  <a:lnTo>
                    <a:pt x="232158" y="13328"/>
                  </a:lnTo>
                  <a:lnTo>
                    <a:pt x="232269" y="13272"/>
                  </a:lnTo>
                  <a:lnTo>
                    <a:pt x="232548" y="13105"/>
                  </a:lnTo>
                  <a:lnTo>
                    <a:pt x="232716" y="12826"/>
                  </a:lnTo>
                  <a:lnTo>
                    <a:pt x="232771" y="12659"/>
                  </a:lnTo>
                  <a:lnTo>
                    <a:pt x="232771" y="12492"/>
                  </a:lnTo>
                  <a:lnTo>
                    <a:pt x="232771" y="12324"/>
                  </a:lnTo>
                  <a:lnTo>
                    <a:pt x="232716" y="12213"/>
                  </a:lnTo>
                  <a:lnTo>
                    <a:pt x="232548" y="11934"/>
                  </a:lnTo>
                  <a:lnTo>
                    <a:pt x="232269" y="11767"/>
                  </a:lnTo>
                  <a:lnTo>
                    <a:pt x="232158" y="11711"/>
                  </a:lnTo>
                  <a:close/>
                  <a:moveTo>
                    <a:pt x="240133" y="11711"/>
                  </a:moveTo>
                  <a:lnTo>
                    <a:pt x="239965" y="11767"/>
                  </a:lnTo>
                  <a:lnTo>
                    <a:pt x="239742" y="11934"/>
                  </a:lnTo>
                  <a:lnTo>
                    <a:pt x="239519" y="12213"/>
                  </a:lnTo>
                  <a:lnTo>
                    <a:pt x="239519" y="12324"/>
                  </a:lnTo>
                  <a:lnTo>
                    <a:pt x="239463" y="12492"/>
                  </a:lnTo>
                  <a:lnTo>
                    <a:pt x="239519" y="12659"/>
                  </a:lnTo>
                  <a:lnTo>
                    <a:pt x="239519" y="12826"/>
                  </a:lnTo>
                  <a:lnTo>
                    <a:pt x="239742" y="13105"/>
                  </a:lnTo>
                  <a:lnTo>
                    <a:pt x="239965" y="13272"/>
                  </a:lnTo>
                  <a:lnTo>
                    <a:pt x="240133" y="13328"/>
                  </a:lnTo>
                  <a:lnTo>
                    <a:pt x="240467" y="13328"/>
                  </a:lnTo>
                  <a:lnTo>
                    <a:pt x="240635" y="13272"/>
                  </a:lnTo>
                  <a:lnTo>
                    <a:pt x="240913" y="13105"/>
                  </a:lnTo>
                  <a:lnTo>
                    <a:pt x="241081" y="12826"/>
                  </a:lnTo>
                  <a:lnTo>
                    <a:pt x="241136" y="12659"/>
                  </a:lnTo>
                  <a:lnTo>
                    <a:pt x="241136" y="12492"/>
                  </a:lnTo>
                  <a:lnTo>
                    <a:pt x="241136" y="12324"/>
                  </a:lnTo>
                  <a:lnTo>
                    <a:pt x="241081" y="12213"/>
                  </a:lnTo>
                  <a:lnTo>
                    <a:pt x="240913" y="11934"/>
                  </a:lnTo>
                  <a:lnTo>
                    <a:pt x="240635" y="11767"/>
                  </a:lnTo>
                  <a:lnTo>
                    <a:pt x="240467" y="11711"/>
                  </a:lnTo>
                  <a:close/>
                  <a:moveTo>
                    <a:pt x="243479" y="11711"/>
                  </a:moveTo>
                  <a:lnTo>
                    <a:pt x="243311" y="11767"/>
                  </a:lnTo>
                  <a:lnTo>
                    <a:pt x="243033" y="11934"/>
                  </a:lnTo>
                  <a:lnTo>
                    <a:pt x="242865" y="12213"/>
                  </a:lnTo>
                  <a:lnTo>
                    <a:pt x="242809" y="12324"/>
                  </a:lnTo>
                  <a:lnTo>
                    <a:pt x="242809" y="12492"/>
                  </a:lnTo>
                  <a:lnTo>
                    <a:pt x="242809" y="12659"/>
                  </a:lnTo>
                  <a:lnTo>
                    <a:pt x="242865" y="12826"/>
                  </a:lnTo>
                  <a:lnTo>
                    <a:pt x="243033" y="13105"/>
                  </a:lnTo>
                  <a:lnTo>
                    <a:pt x="243311" y="13272"/>
                  </a:lnTo>
                  <a:lnTo>
                    <a:pt x="243479" y="13328"/>
                  </a:lnTo>
                  <a:lnTo>
                    <a:pt x="243813" y="13328"/>
                  </a:lnTo>
                  <a:lnTo>
                    <a:pt x="243925" y="13272"/>
                  </a:lnTo>
                  <a:lnTo>
                    <a:pt x="244204" y="13105"/>
                  </a:lnTo>
                  <a:lnTo>
                    <a:pt x="244371" y="12826"/>
                  </a:lnTo>
                  <a:lnTo>
                    <a:pt x="244427" y="12659"/>
                  </a:lnTo>
                  <a:lnTo>
                    <a:pt x="244427" y="12492"/>
                  </a:lnTo>
                  <a:lnTo>
                    <a:pt x="244427" y="12324"/>
                  </a:lnTo>
                  <a:lnTo>
                    <a:pt x="244371" y="12213"/>
                  </a:lnTo>
                  <a:lnTo>
                    <a:pt x="244204" y="11934"/>
                  </a:lnTo>
                  <a:lnTo>
                    <a:pt x="243925" y="11767"/>
                  </a:lnTo>
                  <a:lnTo>
                    <a:pt x="243813" y="11711"/>
                  </a:lnTo>
                  <a:close/>
                  <a:moveTo>
                    <a:pt x="248553" y="11711"/>
                  </a:moveTo>
                  <a:lnTo>
                    <a:pt x="248386" y="11767"/>
                  </a:lnTo>
                  <a:lnTo>
                    <a:pt x="248107" y="11934"/>
                  </a:lnTo>
                  <a:lnTo>
                    <a:pt x="247940" y="12213"/>
                  </a:lnTo>
                  <a:lnTo>
                    <a:pt x="247884" y="12324"/>
                  </a:lnTo>
                  <a:lnTo>
                    <a:pt x="247884" y="12492"/>
                  </a:lnTo>
                  <a:lnTo>
                    <a:pt x="247884" y="12659"/>
                  </a:lnTo>
                  <a:lnTo>
                    <a:pt x="247940" y="12826"/>
                  </a:lnTo>
                  <a:lnTo>
                    <a:pt x="248107" y="13105"/>
                  </a:lnTo>
                  <a:lnTo>
                    <a:pt x="248386" y="13272"/>
                  </a:lnTo>
                  <a:lnTo>
                    <a:pt x="248553" y="13328"/>
                  </a:lnTo>
                  <a:lnTo>
                    <a:pt x="248888" y="13328"/>
                  </a:lnTo>
                  <a:lnTo>
                    <a:pt x="249055" y="13272"/>
                  </a:lnTo>
                  <a:lnTo>
                    <a:pt x="249278" y="13105"/>
                  </a:lnTo>
                  <a:lnTo>
                    <a:pt x="249446" y="12826"/>
                  </a:lnTo>
                  <a:lnTo>
                    <a:pt x="249501" y="12659"/>
                  </a:lnTo>
                  <a:lnTo>
                    <a:pt x="249557" y="12492"/>
                  </a:lnTo>
                  <a:lnTo>
                    <a:pt x="249501" y="12324"/>
                  </a:lnTo>
                  <a:lnTo>
                    <a:pt x="249446" y="12213"/>
                  </a:lnTo>
                  <a:lnTo>
                    <a:pt x="249278" y="11934"/>
                  </a:lnTo>
                  <a:lnTo>
                    <a:pt x="249055" y="11767"/>
                  </a:lnTo>
                  <a:lnTo>
                    <a:pt x="248888" y="11711"/>
                  </a:lnTo>
                  <a:close/>
                  <a:moveTo>
                    <a:pt x="253628" y="11711"/>
                  </a:moveTo>
                  <a:lnTo>
                    <a:pt x="253461" y="11767"/>
                  </a:lnTo>
                  <a:lnTo>
                    <a:pt x="253182" y="11934"/>
                  </a:lnTo>
                  <a:lnTo>
                    <a:pt x="253015" y="12213"/>
                  </a:lnTo>
                  <a:lnTo>
                    <a:pt x="252959" y="12324"/>
                  </a:lnTo>
                  <a:lnTo>
                    <a:pt x="252959" y="12492"/>
                  </a:lnTo>
                  <a:lnTo>
                    <a:pt x="252959" y="12659"/>
                  </a:lnTo>
                  <a:lnTo>
                    <a:pt x="253015" y="12826"/>
                  </a:lnTo>
                  <a:lnTo>
                    <a:pt x="253182" y="13105"/>
                  </a:lnTo>
                  <a:lnTo>
                    <a:pt x="253461" y="13272"/>
                  </a:lnTo>
                  <a:lnTo>
                    <a:pt x="253628" y="13328"/>
                  </a:lnTo>
                  <a:lnTo>
                    <a:pt x="253963" y="13328"/>
                  </a:lnTo>
                  <a:lnTo>
                    <a:pt x="254130" y="13272"/>
                  </a:lnTo>
                  <a:lnTo>
                    <a:pt x="254353" y="13105"/>
                  </a:lnTo>
                  <a:lnTo>
                    <a:pt x="254576" y="12826"/>
                  </a:lnTo>
                  <a:lnTo>
                    <a:pt x="254576" y="12659"/>
                  </a:lnTo>
                  <a:lnTo>
                    <a:pt x="254632" y="12492"/>
                  </a:lnTo>
                  <a:lnTo>
                    <a:pt x="254576" y="12324"/>
                  </a:lnTo>
                  <a:lnTo>
                    <a:pt x="254576" y="12213"/>
                  </a:lnTo>
                  <a:lnTo>
                    <a:pt x="254353" y="11934"/>
                  </a:lnTo>
                  <a:lnTo>
                    <a:pt x="254130" y="11767"/>
                  </a:lnTo>
                  <a:lnTo>
                    <a:pt x="253963" y="11711"/>
                  </a:lnTo>
                  <a:close/>
                  <a:moveTo>
                    <a:pt x="263666" y="11711"/>
                  </a:moveTo>
                  <a:lnTo>
                    <a:pt x="263499" y="11767"/>
                  </a:lnTo>
                  <a:lnTo>
                    <a:pt x="263220" y="11934"/>
                  </a:lnTo>
                  <a:lnTo>
                    <a:pt x="263053" y="12213"/>
                  </a:lnTo>
                  <a:lnTo>
                    <a:pt x="262997" y="12324"/>
                  </a:lnTo>
                  <a:lnTo>
                    <a:pt x="262997" y="12492"/>
                  </a:lnTo>
                  <a:lnTo>
                    <a:pt x="262997" y="12659"/>
                  </a:lnTo>
                  <a:lnTo>
                    <a:pt x="263053" y="12826"/>
                  </a:lnTo>
                  <a:lnTo>
                    <a:pt x="263220" y="13105"/>
                  </a:lnTo>
                  <a:lnTo>
                    <a:pt x="263499" y="13272"/>
                  </a:lnTo>
                  <a:lnTo>
                    <a:pt x="263666" y="13328"/>
                  </a:lnTo>
                  <a:lnTo>
                    <a:pt x="264001" y="13328"/>
                  </a:lnTo>
                  <a:lnTo>
                    <a:pt x="264168" y="13272"/>
                  </a:lnTo>
                  <a:lnTo>
                    <a:pt x="264391" y="13105"/>
                  </a:lnTo>
                  <a:lnTo>
                    <a:pt x="264614" y="12826"/>
                  </a:lnTo>
                  <a:lnTo>
                    <a:pt x="264670" y="12659"/>
                  </a:lnTo>
                  <a:lnTo>
                    <a:pt x="264670" y="12492"/>
                  </a:lnTo>
                  <a:lnTo>
                    <a:pt x="264670" y="12324"/>
                  </a:lnTo>
                  <a:lnTo>
                    <a:pt x="264614" y="12213"/>
                  </a:lnTo>
                  <a:lnTo>
                    <a:pt x="264391" y="11934"/>
                  </a:lnTo>
                  <a:lnTo>
                    <a:pt x="264168" y="11767"/>
                  </a:lnTo>
                  <a:lnTo>
                    <a:pt x="264001" y="11711"/>
                  </a:lnTo>
                  <a:close/>
                  <a:moveTo>
                    <a:pt x="272087" y="11711"/>
                  </a:moveTo>
                  <a:lnTo>
                    <a:pt x="271920" y="11767"/>
                  </a:lnTo>
                  <a:lnTo>
                    <a:pt x="271697" y="11934"/>
                  </a:lnTo>
                  <a:lnTo>
                    <a:pt x="271529" y="12213"/>
                  </a:lnTo>
                  <a:lnTo>
                    <a:pt x="271474" y="12324"/>
                  </a:lnTo>
                  <a:lnTo>
                    <a:pt x="271418" y="12492"/>
                  </a:lnTo>
                  <a:lnTo>
                    <a:pt x="271474" y="12659"/>
                  </a:lnTo>
                  <a:lnTo>
                    <a:pt x="271529" y="12826"/>
                  </a:lnTo>
                  <a:lnTo>
                    <a:pt x="271697" y="13105"/>
                  </a:lnTo>
                  <a:lnTo>
                    <a:pt x="271920" y="13272"/>
                  </a:lnTo>
                  <a:lnTo>
                    <a:pt x="272087" y="13328"/>
                  </a:lnTo>
                  <a:lnTo>
                    <a:pt x="272422" y="13328"/>
                  </a:lnTo>
                  <a:lnTo>
                    <a:pt x="272589" y="13272"/>
                  </a:lnTo>
                  <a:lnTo>
                    <a:pt x="272868" y="13105"/>
                  </a:lnTo>
                  <a:lnTo>
                    <a:pt x="273035" y="12826"/>
                  </a:lnTo>
                  <a:lnTo>
                    <a:pt x="273091" y="12659"/>
                  </a:lnTo>
                  <a:lnTo>
                    <a:pt x="273091" y="12492"/>
                  </a:lnTo>
                  <a:lnTo>
                    <a:pt x="273091" y="12324"/>
                  </a:lnTo>
                  <a:lnTo>
                    <a:pt x="273035" y="12213"/>
                  </a:lnTo>
                  <a:lnTo>
                    <a:pt x="272868" y="11934"/>
                  </a:lnTo>
                  <a:lnTo>
                    <a:pt x="272589" y="11767"/>
                  </a:lnTo>
                  <a:lnTo>
                    <a:pt x="272422" y="11711"/>
                  </a:lnTo>
                  <a:close/>
                  <a:moveTo>
                    <a:pt x="282292" y="11711"/>
                  </a:moveTo>
                  <a:lnTo>
                    <a:pt x="282125" y="11767"/>
                  </a:lnTo>
                  <a:lnTo>
                    <a:pt x="281846" y="11934"/>
                  </a:lnTo>
                  <a:lnTo>
                    <a:pt x="281679" y="12213"/>
                  </a:lnTo>
                  <a:lnTo>
                    <a:pt x="281623" y="12324"/>
                  </a:lnTo>
                  <a:lnTo>
                    <a:pt x="281623" y="12492"/>
                  </a:lnTo>
                  <a:lnTo>
                    <a:pt x="281623" y="12659"/>
                  </a:lnTo>
                  <a:lnTo>
                    <a:pt x="281679" y="12826"/>
                  </a:lnTo>
                  <a:lnTo>
                    <a:pt x="281846" y="13105"/>
                  </a:lnTo>
                  <a:lnTo>
                    <a:pt x="282125" y="13272"/>
                  </a:lnTo>
                  <a:lnTo>
                    <a:pt x="282292" y="13328"/>
                  </a:lnTo>
                  <a:lnTo>
                    <a:pt x="282571" y="13328"/>
                  </a:lnTo>
                  <a:lnTo>
                    <a:pt x="282739" y="13272"/>
                  </a:lnTo>
                  <a:lnTo>
                    <a:pt x="283017" y="13105"/>
                  </a:lnTo>
                  <a:lnTo>
                    <a:pt x="283185" y="12826"/>
                  </a:lnTo>
                  <a:lnTo>
                    <a:pt x="283241" y="12659"/>
                  </a:lnTo>
                  <a:lnTo>
                    <a:pt x="283241" y="12492"/>
                  </a:lnTo>
                  <a:lnTo>
                    <a:pt x="283241" y="12324"/>
                  </a:lnTo>
                  <a:lnTo>
                    <a:pt x="283185" y="12213"/>
                  </a:lnTo>
                  <a:lnTo>
                    <a:pt x="283017" y="11934"/>
                  </a:lnTo>
                  <a:lnTo>
                    <a:pt x="282739" y="11767"/>
                  </a:lnTo>
                  <a:lnTo>
                    <a:pt x="282571" y="11711"/>
                  </a:lnTo>
                  <a:close/>
                  <a:moveTo>
                    <a:pt x="35189" y="15057"/>
                  </a:moveTo>
                  <a:lnTo>
                    <a:pt x="35022" y="15113"/>
                  </a:lnTo>
                  <a:lnTo>
                    <a:pt x="34743" y="15280"/>
                  </a:lnTo>
                  <a:lnTo>
                    <a:pt x="34576" y="15559"/>
                  </a:lnTo>
                  <a:lnTo>
                    <a:pt x="34520" y="15670"/>
                  </a:lnTo>
                  <a:lnTo>
                    <a:pt x="34520" y="15838"/>
                  </a:lnTo>
                  <a:lnTo>
                    <a:pt x="34520" y="16005"/>
                  </a:lnTo>
                  <a:lnTo>
                    <a:pt x="34576" y="16172"/>
                  </a:lnTo>
                  <a:lnTo>
                    <a:pt x="34743" y="16451"/>
                  </a:lnTo>
                  <a:lnTo>
                    <a:pt x="35022" y="16618"/>
                  </a:lnTo>
                  <a:lnTo>
                    <a:pt x="35189" y="16674"/>
                  </a:lnTo>
                  <a:lnTo>
                    <a:pt x="35524" y="16674"/>
                  </a:lnTo>
                  <a:lnTo>
                    <a:pt x="35635" y="16618"/>
                  </a:lnTo>
                  <a:lnTo>
                    <a:pt x="35914" y="16451"/>
                  </a:lnTo>
                  <a:lnTo>
                    <a:pt x="36081" y="16172"/>
                  </a:lnTo>
                  <a:lnTo>
                    <a:pt x="36137" y="16005"/>
                  </a:lnTo>
                  <a:lnTo>
                    <a:pt x="36137" y="15838"/>
                  </a:lnTo>
                  <a:lnTo>
                    <a:pt x="36137" y="15670"/>
                  </a:lnTo>
                  <a:lnTo>
                    <a:pt x="36081" y="15559"/>
                  </a:lnTo>
                  <a:lnTo>
                    <a:pt x="35914" y="15280"/>
                  </a:lnTo>
                  <a:lnTo>
                    <a:pt x="35635" y="15113"/>
                  </a:lnTo>
                  <a:lnTo>
                    <a:pt x="35524" y="15057"/>
                  </a:lnTo>
                  <a:close/>
                  <a:moveTo>
                    <a:pt x="38535" y="15057"/>
                  </a:moveTo>
                  <a:lnTo>
                    <a:pt x="38368" y="15113"/>
                  </a:lnTo>
                  <a:lnTo>
                    <a:pt x="38089" y="15280"/>
                  </a:lnTo>
                  <a:lnTo>
                    <a:pt x="37922" y="15559"/>
                  </a:lnTo>
                  <a:lnTo>
                    <a:pt x="37866" y="15670"/>
                  </a:lnTo>
                  <a:lnTo>
                    <a:pt x="37866" y="15838"/>
                  </a:lnTo>
                  <a:lnTo>
                    <a:pt x="37866" y="16005"/>
                  </a:lnTo>
                  <a:lnTo>
                    <a:pt x="37922" y="16172"/>
                  </a:lnTo>
                  <a:lnTo>
                    <a:pt x="38089" y="16451"/>
                  </a:lnTo>
                  <a:lnTo>
                    <a:pt x="38368" y="16618"/>
                  </a:lnTo>
                  <a:lnTo>
                    <a:pt x="38535" y="16674"/>
                  </a:lnTo>
                  <a:lnTo>
                    <a:pt x="38870" y="16674"/>
                  </a:lnTo>
                  <a:lnTo>
                    <a:pt x="39037" y="16618"/>
                  </a:lnTo>
                  <a:lnTo>
                    <a:pt x="39260" y="16451"/>
                  </a:lnTo>
                  <a:lnTo>
                    <a:pt x="39483" y="16172"/>
                  </a:lnTo>
                  <a:lnTo>
                    <a:pt x="39539" y="16005"/>
                  </a:lnTo>
                  <a:lnTo>
                    <a:pt x="39539" y="15838"/>
                  </a:lnTo>
                  <a:lnTo>
                    <a:pt x="39539" y="15670"/>
                  </a:lnTo>
                  <a:lnTo>
                    <a:pt x="39483" y="15559"/>
                  </a:lnTo>
                  <a:lnTo>
                    <a:pt x="39260" y="15280"/>
                  </a:lnTo>
                  <a:lnTo>
                    <a:pt x="39037" y="15113"/>
                  </a:lnTo>
                  <a:lnTo>
                    <a:pt x="38870" y="15057"/>
                  </a:lnTo>
                  <a:close/>
                  <a:moveTo>
                    <a:pt x="41881" y="15057"/>
                  </a:moveTo>
                  <a:lnTo>
                    <a:pt x="41769" y="15113"/>
                  </a:lnTo>
                  <a:lnTo>
                    <a:pt x="41491" y="15280"/>
                  </a:lnTo>
                  <a:lnTo>
                    <a:pt x="41323" y="15559"/>
                  </a:lnTo>
                  <a:lnTo>
                    <a:pt x="41268" y="15670"/>
                  </a:lnTo>
                  <a:lnTo>
                    <a:pt x="41212" y="15838"/>
                  </a:lnTo>
                  <a:lnTo>
                    <a:pt x="41268" y="16005"/>
                  </a:lnTo>
                  <a:lnTo>
                    <a:pt x="41323" y="16172"/>
                  </a:lnTo>
                  <a:lnTo>
                    <a:pt x="41491" y="16451"/>
                  </a:lnTo>
                  <a:lnTo>
                    <a:pt x="41769" y="16618"/>
                  </a:lnTo>
                  <a:lnTo>
                    <a:pt x="41881" y="16674"/>
                  </a:lnTo>
                  <a:lnTo>
                    <a:pt x="42216" y="16674"/>
                  </a:lnTo>
                  <a:lnTo>
                    <a:pt x="42383" y="16618"/>
                  </a:lnTo>
                  <a:lnTo>
                    <a:pt x="42662" y="16451"/>
                  </a:lnTo>
                  <a:lnTo>
                    <a:pt x="42829" y="16172"/>
                  </a:lnTo>
                  <a:lnTo>
                    <a:pt x="42885" y="16005"/>
                  </a:lnTo>
                  <a:lnTo>
                    <a:pt x="42885" y="15838"/>
                  </a:lnTo>
                  <a:lnTo>
                    <a:pt x="42885" y="15670"/>
                  </a:lnTo>
                  <a:lnTo>
                    <a:pt x="42829" y="15559"/>
                  </a:lnTo>
                  <a:lnTo>
                    <a:pt x="42662" y="15280"/>
                  </a:lnTo>
                  <a:lnTo>
                    <a:pt x="42383" y="15113"/>
                  </a:lnTo>
                  <a:lnTo>
                    <a:pt x="42216" y="15057"/>
                  </a:lnTo>
                  <a:close/>
                  <a:moveTo>
                    <a:pt x="45227" y="15057"/>
                  </a:moveTo>
                  <a:lnTo>
                    <a:pt x="45060" y="15113"/>
                  </a:lnTo>
                  <a:lnTo>
                    <a:pt x="44781" y="15280"/>
                  </a:lnTo>
                  <a:lnTo>
                    <a:pt x="44614" y="15559"/>
                  </a:lnTo>
                  <a:lnTo>
                    <a:pt x="44558" y="15670"/>
                  </a:lnTo>
                  <a:lnTo>
                    <a:pt x="44558" y="15838"/>
                  </a:lnTo>
                  <a:lnTo>
                    <a:pt x="44558" y="16005"/>
                  </a:lnTo>
                  <a:lnTo>
                    <a:pt x="44614" y="16172"/>
                  </a:lnTo>
                  <a:lnTo>
                    <a:pt x="44781" y="16451"/>
                  </a:lnTo>
                  <a:lnTo>
                    <a:pt x="45060" y="16618"/>
                  </a:lnTo>
                  <a:lnTo>
                    <a:pt x="45227" y="16674"/>
                  </a:lnTo>
                  <a:lnTo>
                    <a:pt x="45562" y="16674"/>
                  </a:lnTo>
                  <a:lnTo>
                    <a:pt x="45729" y="16618"/>
                  </a:lnTo>
                  <a:lnTo>
                    <a:pt x="45952" y="16451"/>
                  </a:lnTo>
                  <a:lnTo>
                    <a:pt x="46175" y="16172"/>
                  </a:lnTo>
                  <a:lnTo>
                    <a:pt x="46175" y="16005"/>
                  </a:lnTo>
                  <a:lnTo>
                    <a:pt x="46231" y="15838"/>
                  </a:lnTo>
                  <a:lnTo>
                    <a:pt x="46175" y="15670"/>
                  </a:lnTo>
                  <a:lnTo>
                    <a:pt x="46175" y="15559"/>
                  </a:lnTo>
                  <a:lnTo>
                    <a:pt x="45952" y="15280"/>
                  </a:lnTo>
                  <a:lnTo>
                    <a:pt x="45729" y="15113"/>
                  </a:lnTo>
                  <a:lnTo>
                    <a:pt x="45562" y="15057"/>
                  </a:lnTo>
                  <a:close/>
                  <a:moveTo>
                    <a:pt x="50358" y="15001"/>
                  </a:moveTo>
                  <a:lnTo>
                    <a:pt x="50190" y="15057"/>
                  </a:lnTo>
                  <a:lnTo>
                    <a:pt x="50023" y="15113"/>
                  </a:lnTo>
                  <a:lnTo>
                    <a:pt x="49744" y="15280"/>
                  </a:lnTo>
                  <a:lnTo>
                    <a:pt x="49577" y="15559"/>
                  </a:lnTo>
                  <a:lnTo>
                    <a:pt x="49521" y="15670"/>
                  </a:lnTo>
                  <a:lnTo>
                    <a:pt x="49521" y="15838"/>
                  </a:lnTo>
                  <a:lnTo>
                    <a:pt x="49521" y="16005"/>
                  </a:lnTo>
                  <a:lnTo>
                    <a:pt x="49577" y="16172"/>
                  </a:lnTo>
                  <a:lnTo>
                    <a:pt x="49744" y="16451"/>
                  </a:lnTo>
                  <a:lnTo>
                    <a:pt x="50023" y="16618"/>
                  </a:lnTo>
                  <a:lnTo>
                    <a:pt x="50190" y="16674"/>
                  </a:lnTo>
                  <a:lnTo>
                    <a:pt x="50525" y="16674"/>
                  </a:lnTo>
                  <a:lnTo>
                    <a:pt x="50692" y="16618"/>
                  </a:lnTo>
                  <a:lnTo>
                    <a:pt x="50915" y="16451"/>
                  </a:lnTo>
                  <a:lnTo>
                    <a:pt x="51138" y="16172"/>
                  </a:lnTo>
                  <a:lnTo>
                    <a:pt x="51138" y="16005"/>
                  </a:lnTo>
                  <a:lnTo>
                    <a:pt x="51194" y="15838"/>
                  </a:lnTo>
                  <a:lnTo>
                    <a:pt x="51138" y="15670"/>
                  </a:lnTo>
                  <a:lnTo>
                    <a:pt x="51138" y="15559"/>
                  </a:lnTo>
                  <a:lnTo>
                    <a:pt x="50915" y="15280"/>
                  </a:lnTo>
                  <a:lnTo>
                    <a:pt x="50692" y="15113"/>
                  </a:lnTo>
                  <a:lnTo>
                    <a:pt x="50525" y="15057"/>
                  </a:lnTo>
                  <a:lnTo>
                    <a:pt x="50358" y="15001"/>
                  </a:lnTo>
                  <a:close/>
                  <a:moveTo>
                    <a:pt x="58778" y="15001"/>
                  </a:moveTo>
                  <a:lnTo>
                    <a:pt x="58611" y="15057"/>
                  </a:lnTo>
                  <a:lnTo>
                    <a:pt x="58444" y="15113"/>
                  </a:lnTo>
                  <a:lnTo>
                    <a:pt x="58221" y="15280"/>
                  </a:lnTo>
                  <a:lnTo>
                    <a:pt x="57998" y="15559"/>
                  </a:lnTo>
                  <a:lnTo>
                    <a:pt x="57998" y="15670"/>
                  </a:lnTo>
                  <a:lnTo>
                    <a:pt x="57942" y="15838"/>
                  </a:lnTo>
                  <a:lnTo>
                    <a:pt x="57998" y="16005"/>
                  </a:lnTo>
                  <a:lnTo>
                    <a:pt x="57998" y="16172"/>
                  </a:lnTo>
                  <a:lnTo>
                    <a:pt x="58221" y="16451"/>
                  </a:lnTo>
                  <a:lnTo>
                    <a:pt x="58444" y="16618"/>
                  </a:lnTo>
                  <a:lnTo>
                    <a:pt x="58611" y="16674"/>
                  </a:lnTo>
                  <a:lnTo>
                    <a:pt x="58946" y="16674"/>
                  </a:lnTo>
                  <a:lnTo>
                    <a:pt x="59113" y="16618"/>
                  </a:lnTo>
                  <a:lnTo>
                    <a:pt x="59392" y="16451"/>
                  </a:lnTo>
                  <a:lnTo>
                    <a:pt x="59559" y="16172"/>
                  </a:lnTo>
                  <a:lnTo>
                    <a:pt x="59615" y="16005"/>
                  </a:lnTo>
                  <a:lnTo>
                    <a:pt x="59615" y="15838"/>
                  </a:lnTo>
                  <a:lnTo>
                    <a:pt x="59615" y="15670"/>
                  </a:lnTo>
                  <a:lnTo>
                    <a:pt x="59559" y="15559"/>
                  </a:lnTo>
                  <a:lnTo>
                    <a:pt x="59392" y="15280"/>
                  </a:lnTo>
                  <a:lnTo>
                    <a:pt x="59113" y="15113"/>
                  </a:lnTo>
                  <a:lnTo>
                    <a:pt x="58946" y="15057"/>
                  </a:lnTo>
                  <a:lnTo>
                    <a:pt x="58778" y="15001"/>
                  </a:lnTo>
                  <a:close/>
                  <a:moveTo>
                    <a:pt x="63853" y="15001"/>
                  </a:moveTo>
                  <a:lnTo>
                    <a:pt x="63686" y="15057"/>
                  </a:lnTo>
                  <a:lnTo>
                    <a:pt x="63519" y="15113"/>
                  </a:lnTo>
                  <a:lnTo>
                    <a:pt x="63240" y="15280"/>
                  </a:lnTo>
                  <a:lnTo>
                    <a:pt x="63072" y="15559"/>
                  </a:lnTo>
                  <a:lnTo>
                    <a:pt x="63017" y="15670"/>
                  </a:lnTo>
                  <a:lnTo>
                    <a:pt x="63017" y="15838"/>
                  </a:lnTo>
                  <a:lnTo>
                    <a:pt x="63017" y="16005"/>
                  </a:lnTo>
                  <a:lnTo>
                    <a:pt x="63072" y="16172"/>
                  </a:lnTo>
                  <a:lnTo>
                    <a:pt x="63240" y="16451"/>
                  </a:lnTo>
                  <a:lnTo>
                    <a:pt x="63519" y="16618"/>
                  </a:lnTo>
                  <a:lnTo>
                    <a:pt x="63686" y="16674"/>
                  </a:lnTo>
                  <a:lnTo>
                    <a:pt x="64020" y="16674"/>
                  </a:lnTo>
                  <a:lnTo>
                    <a:pt x="64132" y="16618"/>
                  </a:lnTo>
                  <a:lnTo>
                    <a:pt x="64411" y="16451"/>
                  </a:lnTo>
                  <a:lnTo>
                    <a:pt x="64578" y="16172"/>
                  </a:lnTo>
                  <a:lnTo>
                    <a:pt x="64634" y="16005"/>
                  </a:lnTo>
                  <a:lnTo>
                    <a:pt x="64634" y="15838"/>
                  </a:lnTo>
                  <a:lnTo>
                    <a:pt x="64634" y="15670"/>
                  </a:lnTo>
                  <a:lnTo>
                    <a:pt x="64578" y="15559"/>
                  </a:lnTo>
                  <a:lnTo>
                    <a:pt x="64411" y="15280"/>
                  </a:lnTo>
                  <a:lnTo>
                    <a:pt x="64132" y="15113"/>
                  </a:lnTo>
                  <a:lnTo>
                    <a:pt x="64020" y="15057"/>
                  </a:lnTo>
                  <a:lnTo>
                    <a:pt x="63853" y="15001"/>
                  </a:lnTo>
                  <a:close/>
                  <a:moveTo>
                    <a:pt x="67143" y="15001"/>
                  </a:moveTo>
                  <a:lnTo>
                    <a:pt x="66976" y="15057"/>
                  </a:lnTo>
                  <a:lnTo>
                    <a:pt x="66809" y="15113"/>
                  </a:lnTo>
                  <a:lnTo>
                    <a:pt x="66586" y="15280"/>
                  </a:lnTo>
                  <a:lnTo>
                    <a:pt x="66363" y="15559"/>
                  </a:lnTo>
                  <a:lnTo>
                    <a:pt x="66363" y="15670"/>
                  </a:lnTo>
                  <a:lnTo>
                    <a:pt x="66307" y="15838"/>
                  </a:lnTo>
                  <a:lnTo>
                    <a:pt x="66363" y="16005"/>
                  </a:lnTo>
                  <a:lnTo>
                    <a:pt x="66363" y="16172"/>
                  </a:lnTo>
                  <a:lnTo>
                    <a:pt x="66586" y="16451"/>
                  </a:lnTo>
                  <a:lnTo>
                    <a:pt x="66809" y="16618"/>
                  </a:lnTo>
                  <a:lnTo>
                    <a:pt x="66976" y="16674"/>
                  </a:lnTo>
                  <a:lnTo>
                    <a:pt x="67311" y="16674"/>
                  </a:lnTo>
                  <a:lnTo>
                    <a:pt x="67478" y="16618"/>
                  </a:lnTo>
                  <a:lnTo>
                    <a:pt x="67757" y="16451"/>
                  </a:lnTo>
                  <a:lnTo>
                    <a:pt x="67924" y="16172"/>
                  </a:lnTo>
                  <a:lnTo>
                    <a:pt x="67980" y="16005"/>
                  </a:lnTo>
                  <a:lnTo>
                    <a:pt x="67980" y="15838"/>
                  </a:lnTo>
                  <a:lnTo>
                    <a:pt x="67980" y="15670"/>
                  </a:lnTo>
                  <a:lnTo>
                    <a:pt x="67924" y="15559"/>
                  </a:lnTo>
                  <a:lnTo>
                    <a:pt x="67757" y="15280"/>
                  </a:lnTo>
                  <a:lnTo>
                    <a:pt x="67478" y="15113"/>
                  </a:lnTo>
                  <a:lnTo>
                    <a:pt x="67311" y="15057"/>
                  </a:lnTo>
                  <a:lnTo>
                    <a:pt x="67143" y="15001"/>
                  </a:lnTo>
                  <a:close/>
                  <a:moveTo>
                    <a:pt x="72218" y="15001"/>
                  </a:moveTo>
                  <a:lnTo>
                    <a:pt x="72051" y="15057"/>
                  </a:lnTo>
                  <a:lnTo>
                    <a:pt x="71884" y="15113"/>
                  </a:lnTo>
                  <a:lnTo>
                    <a:pt x="71605" y="15280"/>
                  </a:lnTo>
                  <a:lnTo>
                    <a:pt x="71438" y="15559"/>
                  </a:lnTo>
                  <a:lnTo>
                    <a:pt x="71382" y="15670"/>
                  </a:lnTo>
                  <a:lnTo>
                    <a:pt x="71382" y="15838"/>
                  </a:lnTo>
                  <a:lnTo>
                    <a:pt x="71382" y="16005"/>
                  </a:lnTo>
                  <a:lnTo>
                    <a:pt x="71438" y="16172"/>
                  </a:lnTo>
                  <a:lnTo>
                    <a:pt x="71605" y="16451"/>
                  </a:lnTo>
                  <a:lnTo>
                    <a:pt x="71884" y="16618"/>
                  </a:lnTo>
                  <a:lnTo>
                    <a:pt x="72051" y="16674"/>
                  </a:lnTo>
                  <a:lnTo>
                    <a:pt x="72386" y="16674"/>
                  </a:lnTo>
                  <a:lnTo>
                    <a:pt x="72553" y="16618"/>
                  </a:lnTo>
                  <a:lnTo>
                    <a:pt x="72776" y="16451"/>
                  </a:lnTo>
                  <a:lnTo>
                    <a:pt x="72999" y="16172"/>
                  </a:lnTo>
                  <a:lnTo>
                    <a:pt x="72999" y="16005"/>
                  </a:lnTo>
                  <a:lnTo>
                    <a:pt x="73055" y="15838"/>
                  </a:lnTo>
                  <a:lnTo>
                    <a:pt x="72999" y="15670"/>
                  </a:lnTo>
                  <a:lnTo>
                    <a:pt x="72999" y="15559"/>
                  </a:lnTo>
                  <a:lnTo>
                    <a:pt x="72776" y="15280"/>
                  </a:lnTo>
                  <a:lnTo>
                    <a:pt x="72553" y="15113"/>
                  </a:lnTo>
                  <a:lnTo>
                    <a:pt x="72386" y="15057"/>
                  </a:lnTo>
                  <a:lnTo>
                    <a:pt x="72218" y="15001"/>
                  </a:lnTo>
                  <a:close/>
                  <a:moveTo>
                    <a:pt x="75508" y="15001"/>
                  </a:moveTo>
                  <a:lnTo>
                    <a:pt x="75341" y="15057"/>
                  </a:lnTo>
                  <a:lnTo>
                    <a:pt x="75230" y="15113"/>
                  </a:lnTo>
                  <a:lnTo>
                    <a:pt x="74951" y="15280"/>
                  </a:lnTo>
                  <a:lnTo>
                    <a:pt x="74784" y="15559"/>
                  </a:lnTo>
                  <a:lnTo>
                    <a:pt x="74728" y="15670"/>
                  </a:lnTo>
                  <a:lnTo>
                    <a:pt x="74728" y="15838"/>
                  </a:lnTo>
                  <a:lnTo>
                    <a:pt x="74728" y="16005"/>
                  </a:lnTo>
                  <a:lnTo>
                    <a:pt x="74784" y="16172"/>
                  </a:lnTo>
                  <a:lnTo>
                    <a:pt x="74951" y="16451"/>
                  </a:lnTo>
                  <a:lnTo>
                    <a:pt x="75230" y="16618"/>
                  </a:lnTo>
                  <a:lnTo>
                    <a:pt x="75341" y="16674"/>
                  </a:lnTo>
                  <a:lnTo>
                    <a:pt x="75676" y="16674"/>
                  </a:lnTo>
                  <a:lnTo>
                    <a:pt x="75843" y="16618"/>
                  </a:lnTo>
                  <a:lnTo>
                    <a:pt x="76122" y="16451"/>
                  </a:lnTo>
                  <a:lnTo>
                    <a:pt x="76289" y="16172"/>
                  </a:lnTo>
                  <a:lnTo>
                    <a:pt x="76345" y="16005"/>
                  </a:lnTo>
                  <a:lnTo>
                    <a:pt x="76345" y="15838"/>
                  </a:lnTo>
                  <a:lnTo>
                    <a:pt x="76345" y="15670"/>
                  </a:lnTo>
                  <a:lnTo>
                    <a:pt x="76289" y="15559"/>
                  </a:lnTo>
                  <a:lnTo>
                    <a:pt x="76122" y="15280"/>
                  </a:lnTo>
                  <a:lnTo>
                    <a:pt x="75843" y="15113"/>
                  </a:lnTo>
                  <a:lnTo>
                    <a:pt x="75676" y="15057"/>
                  </a:lnTo>
                  <a:lnTo>
                    <a:pt x="75508" y="15001"/>
                  </a:lnTo>
                  <a:close/>
                  <a:moveTo>
                    <a:pt x="78966" y="15001"/>
                  </a:moveTo>
                  <a:lnTo>
                    <a:pt x="78799" y="15057"/>
                  </a:lnTo>
                  <a:lnTo>
                    <a:pt x="78631" y="15113"/>
                  </a:lnTo>
                  <a:lnTo>
                    <a:pt x="78353" y="15280"/>
                  </a:lnTo>
                  <a:lnTo>
                    <a:pt x="78185" y="15559"/>
                  </a:lnTo>
                  <a:lnTo>
                    <a:pt x="78130" y="15670"/>
                  </a:lnTo>
                  <a:lnTo>
                    <a:pt x="78130" y="15838"/>
                  </a:lnTo>
                  <a:lnTo>
                    <a:pt x="78130" y="16005"/>
                  </a:lnTo>
                  <a:lnTo>
                    <a:pt x="78185" y="16172"/>
                  </a:lnTo>
                  <a:lnTo>
                    <a:pt x="78353" y="16451"/>
                  </a:lnTo>
                  <a:lnTo>
                    <a:pt x="78631" y="16618"/>
                  </a:lnTo>
                  <a:lnTo>
                    <a:pt x="78799" y="16674"/>
                  </a:lnTo>
                  <a:lnTo>
                    <a:pt x="79133" y="16674"/>
                  </a:lnTo>
                  <a:lnTo>
                    <a:pt x="79301" y="16618"/>
                  </a:lnTo>
                  <a:lnTo>
                    <a:pt x="79524" y="16451"/>
                  </a:lnTo>
                  <a:lnTo>
                    <a:pt x="79691" y="16172"/>
                  </a:lnTo>
                  <a:lnTo>
                    <a:pt x="79747" y="16005"/>
                  </a:lnTo>
                  <a:lnTo>
                    <a:pt x="79803" y="15838"/>
                  </a:lnTo>
                  <a:lnTo>
                    <a:pt x="79747" y="15670"/>
                  </a:lnTo>
                  <a:lnTo>
                    <a:pt x="79691" y="15559"/>
                  </a:lnTo>
                  <a:lnTo>
                    <a:pt x="79524" y="15280"/>
                  </a:lnTo>
                  <a:lnTo>
                    <a:pt x="79301" y="15113"/>
                  </a:lnTo>
                  <a:lnTo>
                    <a:pt x="79133" y="15057"/>
                  </a:lnTo>
                  <a:lnTo>
                    <a:pt x="78966" y="15001"/>
                  </a:lnTo>
                  <a:close/>
                  <a:moveTo>
                    <a:pt x="89004" y="15001"/>
                  </a:moveTo>
                  <a:lnTo>
                    <a:pt x="88837" y="15057"/>
                  </a:lnTo>
                  <a:lnTo>
                    <a:pt x="88670" y="15113"/>
                  </a:lnTo>
                  <a:lnTo>
                    <a:pt x="88391" y="15280"/>
                  </a:lnTo>
                  <a:lnTo>
                    <a:pt x="88223" y="15559"/>
                  </a:lnTo>
                  <a:lnTo>
                    <a:pt x="88168" y="15670"/>
                  </a:lnTo>
                  <a:lnTo>
                    <a:pt x="88168" y="15838"/>
                  </a:lnTo>
                  <a:lnTo>
                    <a:pt x="88168" y="16005"/>
                  </a:lnTo>
                  <a:lnTo>
                    <a:pt x="88223" y="16172"/>
                  </a:lnTo>
                  <a:lnTo>
                    <a:pt x="88391" y="16451"/>
                  </a:lnTo>
                  <a:lnTo>
                    <a:pt x="88670" y="16618"/>
                  </a:lnTo>
                  <a:lnTo>
                    <a:pt x="88837" y="16674"/>
                  </a:lnTo>
                  <a:lnTo>
                    <a:pt x="89171" y="16674"/>
                  </a:lnTo>
                  <a:lnTo>
                    <a:pt x="89339" y="16618"/>
                  </a:lnTo>
                  <a:lnTo>
                    <a:pt x="89562" y="16451"/>
                  </a:lnTo>
                  <a:lnTo>
                    <a:pt x="89729" y="16172"/>
                  </a:lnTo>
                  <a:lnTo>
                    <a:pt x="89785" y="16005"/>
                  </a:lnTo>
                  <a:lnTo>
                    <a:pt x="89841" y="15838"/>
                  </a:lnTo>
                  <a:lnTo>
                    <a:pt x="89785" y="15670"/>
                  </a:lnTo>
                  <a:lnTo>
                    <a:pt x="89729" y="15559"/>
                  </a:lnTo>
                  <a:lnTo>
                    <a:pt x="89562" y="15280"/>
                  </a:lnTo>
                  <a:lnTo>
                    <a:pt x="89339" y="15113"/>
                  </a:lnTo>
                  <a:lnTo>
                    <a:pt x="89171" y="15057"/>
                  </a:lnTo>
                  <a:lnTo>
                    <a:pt x="89004" y="15001"/>
                  </a:lnTo>
                  <a:close/>
                  <a:moveTo>
                    <a:pt x="130997" y="15057"/>
                  </a:moveTo>
                  <a:lnTo>
                    <a:pt x="130829" y="15113"/>
                  </a:lnTo>
                  <a:lnTo>
                    <a:pt x="130551" y="15280"/>
                  </a:lnTo>
                  <a:lnTo>
                    <a:pt x="130383" y="15559"/>
                  </a:lnTo>
                  <a:lnTo>
                    <a:pt x="130327" y="15670"/>
                  </a:lnTo>
                  <a:lnTo>
                    <a:pt x="130327" y="15838"/>
                  </a:lnTo>
                  <a:lnTo>
                    <a:pt x="130327" y="16005"/>
                  </a:lnTo>
                  <a:lnTo>
                    <a:pt x="130383" y="16172"/>
                  </a:lnTo>
                  <a:lnTo>
                    <a:pt x="130551" y="16451"/>
                  </a:lnTo>
                  <a:lnTo>
                    <a:pt x="130829" y="16618"/>
                  </a:lnTo>
                  <a:lnTo>
                    <a:pt x="130997" y="16674"/>
                  </a:lnTo>
                  <a:lnTo>
                    <a:pt x="131331" y="16674"/>
                  </a:lnTo>
                  <a:lnTo>
                    <a:pt x="131499" y="16618"/>
                  </a:lnTo>
                  <a:lnTo>
                    <a:pt x="131722" y="16451"/>
                  </a:lnTo>
                  <a:lnTo>
                    <a:pt x="131889" y="16172"/>
                  </a:lnTo>
                  <a:lnTo>
                    <a:pt x="131945" y="16005"/>
                  </a:lnTo>
                  <a:lnTo>
                    <a:pt x="132000" y="15838"/>
                  </a:lnTo>
                  <a:lnTo>
                    <a:pt x="131945" y="15670"/>
                  </a:lnTo>
                  <a:lnTo>
                    <a:pt x="131889" y="15559"/>
                  </a:lnTo>
                  <a:lnTo>
                    <a:pt x="131722" y="15280"/>
                  </a:lnTo>
                  <a:lnTo>
                    <a:pt x="131499" y="15113"/>
                  </a:lnTo>
                  <a:lnTo>
                    <a:pt x="131331" y="15057"/>
                  </a:lnTo>
                  <a:close/>
                  <a:moveTo>
                    <a:pt x="134343" y="15057"/>
                  </a:moveTo>
                  <a:lnTo>
                    <a:pt x="134175" y="15113"/>
                  </a:lnTo>
                  <a:lnTo>
                    <a:pt x="133952" y="15280"/>
                  </a:lnTo>
                  <a:lnTo>
                    <a:pt x="133729" y="15559"/>
                  </a:lnTo>
                  <a:lnTo>
                    <a:pt x="133729" y="15670"/>
                  </a:lnTo>
                  <a:lnTo>
                    <a:pt x="133673" y="15838"/>
                  </a:lnTo>
                  <a:lnTo>
                    <a:pt x="133729" y="16005"/>
                  </a:lnTo>
                  <a:lnTo>
                    <a:pt x="133729" y="16172"/>
                  </a:lnTo>
                  <a:lnTo>
                    <a:pt x="133952" y="16451"/>
                  </a:lnTo>
                  <a:lnTo>
                    <a:pt x="134175" y="16618"/>
                  </a:lnTo>
                  <a:lnTo>
                    <a:pt x="134343" y="16674"/>
                  </a:lnTo>
                  <a:lnTo>
                    <a:pt x="134677" y="16674"/>
                  </a:lnTo>
                  <a:lnTo>
                    <a:pt x="134845" y="16618"/>
                  </a:lnTo>
                  <a:lnTo>
                    <a:pt x="135123" y="16451"/>
                  </a:lnTo>
                  <a:lnTo>
                    <a:pt x="135291" y="16172"/>
                  </a:lnTo>
                  <a:lnTo>
                    <a:pt x="135346" y="16005"/>
                  </a:lnTo>
                  <a:lnTo>
                    <a:pt x="135346" y="15838"/>
                  </a:lnTo>
                  <a:lnTo>
                    <a:pt x="135346" y="15670"/>
                  </a:lnTo>
                  <a:lnTo>
                    <a:pt x="135291" y="15559"/>
                  </a:lnTo>
                  <a:lnTo>
                    <a:pt x="135123" y="15280"/>
                  </a:lnTo>
                  <a:lnTo>
                    <a:pt x="134845" y="15113"/>
                  </a:lnTo>
                  <a:lnTo>
                    <a:pt x="134677" y="15057"/>
                  </a:lnTo>
                  <a:close/>
                  <a:moveTo>
                    <a:pt x="137744" y="15057"/>
                  </a:moveTo>
                  <a:lnTo>
                    <a:pt x="137577" y="15113"/>
                  </a:lnTo>
                  <a:lnTo>
                    <a:pt x="137298" y="15280"/>
                  </a:lnTo>
                  <a:lnTo>
                    <a:pt x="137131" y="15559"/>
                  </a:lnTo>
                  <a:lnTo>
                    <a:pt x="137075" y="15670"/>
                  </a:lnTo>
                  <a:lnTo>
                    <a:pt x="137075" y="15838"/>
                  </a:lnTo>
                  <a:lnTo>
                    <a:pt x="137075" y="16005"/>
                  </a:lnTo>
                  <a:lnTo>
                    <a:pt x="137131" y="16172"/>
                  </a:lnTo>
                  <a:lnTo>
                    <a:pt x="137298" y="16451"/>
                  </a:lnTo>
                  <a:lnTo>
                    <a:pt x="137577" y="16618"/>
                  </a:lnTo>
                  <a:lnTo>
                    <a:pt x="137744" y="16674"/>
                  </a:lnTo>
                  <a:lnTo>
                    <a:pt x="138023" y="16674"/>
                  </a:lnTo>
                  <a:lnTo>
                    <a:pt x="138191" y="16618"/>
                  </a:lnTo>
                  <a:lnTo>
                    <a:pt x="138469" y="16451"/>
                  </a:lnTo>
                  <a:lnTo>
                    <a:pt x="138637" y="16172"/>
                  </a:lnTo>
                  <a:lnTo>
                    <a:pt x="138692" y="16005"/>
                  </a:lnTo>
                  <a:lnTo>
                    <a:pt x="138692" y="15838"/>
                  </a:lnTo>
                  <a:lnTo>
                    <a:pt x="138692" y="15670"/>
                  </a:lnTo>
                  <a:lnTo>
                    <a:pt x="138637" y="15559"/>
                  </a:lnTo>
                  <a:lnTo>
                    <a:pt x="138469" y="15280"/>
                  </a:lnTo>
                  <a:lnTo>
                    <a:pt x="138191" y="15113"/>
                  </a:lnTo>
                  <a:lnTo>
                    <a:pt x="138023" y="15057"/>
                  </a:lnTo>
                  <a:close/>
                  <a:moveTo>
                    <a:pt x="141035" y="15057"/>
                  </a:moveTo>
                  <a:lnTo>
                    <a:pt x="140867" y="15113"/>
                  </a:lnTo>
                  <a:lnTo>
                    <a:pt x="140644" y="15280"/>
                  </a:lnTo>
                  <a:lnTo>
                    <a:pt x="140421" y="15559"/>
                  </a:lnTo>
                  <a:lnTo>
                    <a:pt x="140365" y="15670"/>
                  </a:lnTo>
                  <a:lnTo>
                    <a:pt x="140365" y="15838"/>
                  </a:lnTo>
                  <a:lnTo>
                    <a:pt x="140365" y="16005"/>
                  </a:lnTo>
                  <a:lnTo>
                    <a:pt x="140421" y="16172"/>
                  </a:lnTo>
                  <a:lnTo>
                    <a:pt x="140644" y="16451"/>
                  </a:lnTo>
                  <a:lnTo>
                    <a:pt x="140867" y="16618"/>
                  </a:lnTo>
                  <a:lnTo>
                    <a:pt x="141035" y="16674"/>
                  </a:lnTo>
                  <a:lnTo>
                    <a:pt x="141369" y="16674"/>
                  </a:lnTo>
                  <a:lnTo>
                    <a:pt x="141537" y="16618"/>
                  </a:lnTo>
                  <a:lnTo>
                    <a:pt x="141815" y="16451"/>
                  </a:lnTo>
                  <a:lnTo>
                    <a:pt x="141983" y="16172"/>
                  </a:lnTo>
                  <a:lnTo>
                    <a:pt x="142039" y="16005"/>
                  </a:lnTo>
                  <a:lnTo>
                    <a:pt x="142039" y="15838"/>
                  </a:lnTo>
                  <a:lnTo>
                    <a:pt x="142039" y="15670"/>
                  </a:lnTo>
                  <a:lnTo>
                    <a:pt x="141983" y="15559"/>
                  </a:lnTo>
                  <a:lnTo>
                    <a:pt x="141815" y="15280"/>
                  </a:lnTo>
                  <a:lnTo>
                    <a:pt x="141537" y="15113"/>
                  </a:lnTo>
                  <a:lnTo>
                    <a:pt x="141369" y="15057"/>
                  </a:lnTo>
                  <a:close/>
                  <a:moveTo>
                    <a:pt x="146165" y="15001"/>
                  </a:moveTo>
                  <a:lnTo>
                    <a:pt x="145998" y="15057"/>
                  </a:lnTo>
                  <a:lnTo>
                    <a:pt x="145831" y="15113"/>
                  </a:lnTo>
                  <a:lnTo>
                    <a:pt x="145552" y="15280"/>
                  </a:lnTo>
                  <a:lnTo>
                    <a:pt x="145385" y="15559"/>
                  </a:lnTo>
                  <a:lnTo>
                    <a:pt x="145329" y="15670"/>
                  </a:lnTo>
                  <a:lnTo>
                    <a:pt x="145329" y="15838"/>
                  </a:lnTo>
                  <a:lnTo>
                    <a:pt x="145329" y="16005"/>
                  </a:lnTo>
                  <a:lnTo>
                    <a:pt x="145385" y="16172"/>
                  </a:lnTo>
                  <a:lnTo>
                    <a:pt x="145552" y="16451"/>
                  </a:lnTo>
                  <a:lnTo>
                    <a:pt x="145831" y="16618"/>
                  </a:lnTo>
                  <a:lnTo>
                    <a:pt x="145998" y="16674"/>
                  </a:lnTo>
                  <a:lnTo>
                    <a:pt x="146333" y="16674"/>
                  </a:lnTo>
                  <a:lnTo>
                    <a:pt x="146444" y="16618"/>
                  </a:lnTo>
                  <a:lnTo>
                    <a:pt x="146723" y="16451"/>
                  </a:lnTo>
                  <a:lnTo>
                    <a:pt x="146890" y="16172"/>
                  </a:lnTo>
                  <a:lnTo>
                    <a:pt x="146946" y="16005"/>
                  </a:lnTo>
                  <a:lnTo>
                    <a:pt x="147002" y="15838"/>
                  </a:lnTo>
                  <a:lnTo>
                    <a:pt x="146946" y="15670"/>
                  </a:lnTo>
                  <a:lnTo>
                    <a:pt x="146890" y="15559"/>
                  </a:lnTo>
                  <a:lnTo>
                    <a:pt x="146723" y="15280"/>
                  </a:lnTo>
                  <a:lnTo>
                    <a:pt x="146444" y="15113"/>
                  </a:lnTo>
                  <a:lnTo>
                    <a:pt x="146333" y="15057"/>
                  </a:lnTo>
                  <a:lnTo>
                    <a:pt x="146165" y="15001"/>
                  </a:lnTo>
                  <a:close/>
                  <a:moveTo>
                    <a:pt x="154586" y="15001"/>
                  </a:moveTo>
                  <a:lnTo>
                    <a:pt x="154419" y="15057"/>
                  </a:lnTo>
                  <a:lnTo>
                    <a:pt x="154251" y="15113"/>
                  </a:lnTo>
                  <a:lnTo>
                    <a:pt x="154028" y="15280"/>
                  </a:lnTo>
                  <a:lnTo>
                    <a:pt x="153805" y="15559"/>
                  </a:lnTo>
                  <a:lnTo>
                    <a:pt x="153750" y="15670"/>
                  </a:lnTo>
                  <a:lnTo>
                    <a:pt x="153750" y="15838"/>
                  </a:lnTo>
                  <a:lnTo>
                    <a:pt x="153750" y="16005"/>
                  </a:lnTo>
                  <a:lnTo>
                    <a:pt x="153805" y="16172"/>
                  </a:lnTo>
                  <a:lnTo>
                    <a:pt x="154028" y="16451"/>
                  </a:lnTo>
                  <a:lnTo>
                    <a:pt x="154251" y="16618"/>
                  </a:lnTo>
                  <a:lnTo>
                    <a:pt x="154419" y="16674"/>
                  </a:lnTo>
                  <a:lnTo>
                    <a:pt x="154753" y="16674"/>
                  </a:lnTo>
                  <a:lnTo>
                    <a:pt x="154921" y="16618"/>
                  </a:lnTo>
                  <a:lnTo>
                    <a:pt x="155200" y="16451"/>
                  </a:lnTo>
                  <a:lnTo>
                    <a:pt x="155367" y="16172"/>
                  </a:lnTo>
                  <a:lnTo>
                    <a:pt x="155423" y="16005"/>
                  </a:lnTo>
                  <a:lnTo>
                    <a:pt x="155423" y="15838"/>
                  </a:lnTo>
                  <a:lnTo>
                    <a:pt x="155423" y="15670"/>
                  </a:lnTo>
                  <a:lnTo>
                    <a:pt x="155367" y="15559"/>
                  </a:lnTo>
                  <a:lnTo>
                    <a:pt x="155200" y="15280"/>
                  </a:lnTo>
                  <a:lnTo>
                    <a:pt x="154921" y="15113"/>
                  </a:lnTo>
                  <a:lnTo>
                    <a:pt x="154753" y="15057"/>
                  </a:lnTo>
                  <a:lnTo>
                    <a:pt x="154586" y="15001"/>
                  </a:lnTo>
                  <a:close/>
                  <a:moveTo>
                    <a:pt x="159605" y="15001"/>
                  </a:moveTo>
                  <a:lnTo>
                    <a:pt x="159438" y="15057"/>
                  </a:lnTo>
                  <a:lnTo>
                    <a:pt x="159326" y="15113"/>
                  </a:lnTo>
                  <a:lnTo>
                    <a:pt x="159047" y="15280"/>
                  </a:lnTo>
                  <a:lnTo>
                    <a:pt x="158880" y="15559"/>
                  </a:lnTo>
                  <a:lnTo>
                    <a:pt x="158824" y="15670"/>
                  </a:lnTo>
                  <a:lnTo>
                    <a:pt x="158824" y="15838"/>
                  </a:lnTo>
                  <a:lnTo>
                    <a:pt x="158824" y="16005"/>
                  </a:lnTo>
                  <a:lnTo>
                    <a:pt x="158880" y="16172"/>
                  </a:lnTo>
                  <a:lnTo>
                    <a:pt x="159047" y="16451"/>
                  </a:lnTo>
                  <a:lnTo>
                    <a:pt x="159326" y="16618"/>
                  </a:lnTo>
                  <a:lnTo>
                    <a:pt x="159438" y="16674"/>
                  </a:lnTo>
                  <a:lnTo>
                    <a:pt x="159772" y="16674"/>
                  </a:lnTo>
                  <a:lnTo>
                    <a:pt x="159940" y="16618"/>
                  </a:lnTo>
                  <a:lnTo>
                    <a:pt x="160219" y="16451"/>
                  </a:lnTo>
                  <a:lnTo>
                    <a:pt x="160386" y="16172"/>
                  </a:lnTo>
                  <a:lnTo>
                    <a:pt x="160442" y="16005"/>
                  </a:lnTo>
                  <a:lnTo>
                    <a:pt x="160442" y="15838"/>
                  </a:lnTo>
                  <a:lnTo>
                    <a:pt x="160442" y="15670"/>
                  </a:lnTo>
                  <a:lnTo>
                    <a:pt x="160386" y="15559"/>
                  </a:lnTo>
                  <a:lnTo>
                    <a:pt x="160219" y="15280"/>
                  </a:lnTo>
                  <a:lnTo>
                    <a:pt x="159940" y="15113"/>
                  </a:lnTo>
                  <a:lnTo>
                    <a:pt x="159772" y="15057"/>
                  </a:lnTo>
                  <a:lnTo>
                    <a:pt x="159605" y="15001"/>
                  </a:lnTo>
                  <a:close/>
                  <a:moveTo>
                    <a:pt x="162951" y="15001"/>
                  </a:moveTo>
                  <a:lnTo>
                    <a:pt x="162784" y="15057"/>
                  </a:lnTo>
                  <a:lnTo>
                    <a:pt x="162617" y="15113"/>
                  </a:lnTo>
                  <a:lnTo>
                    <a:pt x="162338" y="15280"/>
                  </a:lnTo>
                  <a:lnTo>
                    <a:pt x="162170" y="15559"/>
                  </a:lnTo>
                  <a:lnTo>
                    <a:pt x="162115" y="15670"/>
                  </a:lnTo>
                  <a:lnTo>
                    <a:pt x="162115" y="15838"/>
                  </a:lnTo>
                  <a:lnTo>
                    <a:pt x="162115" y="16005"/>
                  </a:lnTo>
                  <a:lnTo>
                    <a:pt x="162170" y="16172"/>
                  </a:lnTo>
                  <a:lnTo>
                    <a:pt x="162338" y="16451"/>
                  </a:lnTo>
                  <a:lnTo>
                    <a:pt x="162617" y="16618"/>
                  </a:lnTo>
                  <a:lnTo>
                    <a:pt x="162784" y="16674"/>
                  </a:lnTo>
                  <a:lnTo>
                    <a:pt x="163118" y="16674"/>
                  </a:lnTo>
                  <a:lnTo>
                    <a:pt x="163286" y="16618"/>
                  </a:lnTo>
                  <a:lnTo>
                    <a:pt x="163509" y="16451"/>
                  </a:lnTo>
                  <a:lnTo>
                    <a:pt x="163732" y="16172"/>
                  </a:lnTo>
                  <a:lnTo>
                    <a:pt x="163788" y="16005"/>
                  </a:lnTo>
                  <a:lnTo>
                    <a:pt x="163788" y="15838"/>
                  </a:lnTo>
                  <a:lnTo>
                    <a:pt x="163788" y="15670"/>
                  </a:lnTo>
                  <a:lnTo>
                    <a:pt x="163732" y="15559"/>
                  </a:lnTo>
                  <a:lnTo>
                    <a:pt x="163509" y="15280"/>
                  </a:lnTo>
                  <a:lnTo>
                    <a:pt x="163286" y="15113"/>
                  </a:lnTo>
                  <a:lnTo>
                    <a:pt x="163118" y="15057"/>
                  </a:lnTo>
                  <a:lnTo>
                    <a:pt x="162951" y="15001"/>
                  </a:lnTo>
                  <a:close/>
                  <a:moveTo>
                    <a:pt x="168026" y="15001"/>
                  </a:moveTo>
                  <a:lnTo>
                    <a:pt x="167859" y="15057"/>
                  </a:lnTo>
                  <a:lnTo>
                    <a:pt x="167691" y="15113"/>
                  </a:lnTo>
                  <a:lnTo>
                    <a:pt x="167412" y="15280"/>
                  </a:lnTo>
                  <a:lnTo>
                    <a:pt x="167245" y="15559"/>
                  </a:lnTo>
                  <a:lnTo>
                    <a:pt x="167189" y="15670"/>
                  </a:lnTo>
                  <a:lnTo>
                    <a:pt x="167189" y="15838"/>
                  </a:lnTo>
                  <a:lnTo>
                    <a:pt x="167189" y="16005"/>
                  </a:lnTo>
                  <a:lnTo>
                    <a:pt x="167245" y="16172"/>
                  </a:lnTo>
                  <a:lnTo>
                    <a:pt x="167412" y="16451"/>
                  </a:lnTo>
                  <a:lnTo>
                    <a:pt x="167691" y="16618"/>
                  </a:lnTo>
                  <a:lnTo>
                    <a:pt x="167859" y="16674"/>
                  </a:lnTo>
                  <a:lnTo>
                    <a:pt x="168193" y="16674"/>
                  </a:lnTo>
                  <a:lnTo>
                    <a:pt x="168361" y="16618"/>
                  </a:lnTo>
                  <a:lnTo>
                    <a:pt x="168584" y="16451"/>
                  </a:lnTo>
                  <a:lnTo>
                    <a:pt x="168751" y="16172"/>
                  </a:lnTo>
                  <a:lnTo>
                    <a:pt x="168807" y="16005"/>
                  </a:lnTo>
                  <a:lnTo>
                    <a:pt x="168862" y="15838"/>
                  </a:lnTo>
                  <a:lnTo>
                    <a:pt x="168807" y="15670"/>
                  </a:lnTo>
                  <a:lnTo>
                    <a:pt x="168751" y="15559"/>
                  </a:lnTo>
                  <a:lnTo>
                    <a:pt x="168584" y="15280"/>
                  </a:lnTo>
                  <a:lnTo>
                    <a:pt x="168361" y="15113"/>
                  </a:lnTo>
                  <a:lnTo>
                    <a:pt x="168193" y="15057"/>
                  </a:lnTo>
                  <a:lnTo>
                    <a:pt x="168026" y="15001"/>
                  </a:lnTo>
                  <a:close/>
                  <a:moveTo>
                    <a:pt x="171316" y="15001"/>
                  </a:moveTo>
                  <a:lnTo>
                    <a:pt x="171149" y="15057"/>
                  </a:lnTo>
                  <a:lnTo>
                    <a:pt x="171037" y="15113"/>
                  </a:lnTo>
                  <a:lnTo>
                    <a:pt x="170758" y="15280"/>
                  </a:lnTo>
                  <a:lnTo>
                    <a:pt x="170591" y="15559"/>
                  </a:lnTo>
                  <a:lnTo>
                    <a:pt x="170535" y="15670"/>
                  </a:lnTo>
                  <a:lnTo>
                    <a:pt x="170480" y="15838"/>
                  </a:lnTo>
                  <a:lnTo>
                    <a:pt x="170535" y="16005"/>
                  </a:lnTo>
                  <a:lnTo>
                    <a:pt x="170591" y="16172"/>
                  </a:lnTo>
                  <a:lnTo>
                    <a:pt x="170758" y="16451"/>
                  </a:lnTo>
                  <a:lnTo>
                    <a:pt x="171037" y="16618"/>
                  </a:lnTo>
                  <a:lnTo>
                    <a:pt x="171149" y="16674"/>
                  </a:lnTo>
                  <a:lnTo>
                    <a:pt x="171483" y="16674"/>
                  </a:lnTo>
                  <a:lnTo>
                    <a:pt x="171651" y="16618"/>
                  </a:lnTo>
                  <a:lnTo>
                    <a:pt x="171930" y="16451"/>
                  </a:lnTo>
                  <a:lnTo>
                    <a:pt x="172097" y="16172"/>
                  </a:lnTo>
                  <a:lnTo>
                    <a:pt x="172153" y="16005"/>
                  </a:lnTo>
                  <a:lnTo>
                    <a:pt x="172153" y="15838"/>
                  </a:lnTo>
                  <a:lnTo>
                    <a:pt x="172153" y="15670"/>
                  </a:lnTo>
                  <a:lnTo>
                    <a:pt x="172097" y="15559"/>
                  </a:lnTo>
                  <a:lnTo>
                    <a:pt x="171930" y="15280"/>
                  </a:lnTo>
                  <a:lnTo>
                    <a:pt x="171651" y="15113"/>
                  </a:lnTo>
                  <a:lnTo>
                    <a:pt x="171483" y="15057"/>
                  </a:lnTo>
                  <a:lnTo>
                    <a:pt x="171316" y="15001"/>
                  </a:lnTo>
                  <a:close/>
                  <a:moveTo>
                    <a:pt x="174774" y="15001"/>
                  </a:moveTo>
                  <a:lnTo>
                    <a:pt x="174606" y="15057"/>
                  </a:lnTo>
                  <a:lnTo>
                    <a:pt x="174439" y="15113"/>
                  </a:lnTo>
                  <a:lnTo>
                    <a:pt x="174160" y="15280"/>
                  </a:lnTo>
                  <a:lnTo>
                    <a:pt x="173993" y="15559"/>
                  </a:lnTo>
                  <a:lnTo>
                    <a:pt x="173937" y="15670"/>
                  </a:lnTo>
                  <a:lnTo>
                    <a:pt x="173937" y="15838"/>
                  </a:lnTo>
                  <a:lnTo>
                    <a:pt x="173937" y="16005"/>
                  </a:lnTo>
                  <a:lnTo>
                    <a:pt x="173993" y="16172"/>
                  </a:lnTo>
                  <a:lnTo>
                    <a:pt x="174160" y="16451"/>
                  </a:lnTo>
                  <a:lnTo>
                    <a:pt x="174439" y="16618"/>
                  </a:lnTo>
                  <a:lnTo>
                    <a:pt x="174606" y="16674"/>
                  </a:lnTo>
                  <a:lnTo>
                    <a:pt x="174941" y="16674"/>
                  </a:lnTo>
                  <a:lnTo>
                    <a:pt x="175053" y="16618"/>
                  </a:lnTo>
                  <a:lnTo>
                    <a:pt x="175331" y="16451"/>
                  </a:lnTo>
                  <a:lnTo>
                    <a:pt x="175499" y="16172"/>
                  </a:lnTo>
                  <a:lnTo>
                    <a:pt x="175554" y="16005"/>
                  </a:lnTo>
                  <a:lnTo>
                    <a:pt x="175610" y="15838"/>
                  </a:lnTo>
                  <a:lnTo>
                    <a:pt x="175554" y="15670"/>
                  </a:lnTo>
                  <a:lnTo>
                    <a:pt x="175499" y="15559"/>
                  </a:lnTo>
                  <a:lnTo>
                    <a:pt x="175331" y="15280"/>
                  </a:lnTo>
                  <a:lnTo>
                    <a:pt x="175053" y="15113"/>
                  </a:lnTo>
                  <a:lnTo>
                    <a:pt x="174941" y="15057"/>
                  </a:lnTo>
                  <a:lnTo>
                    <a:pt x="174774" y="15001"/>
                  </a:lnTo>
                  <a:close/>
                  <a:moveTo>
                    <a:pt x="184812" y="15001"/>
                  </a:moveTo>
                  <a:lnTo>
                    <a:pt x="184644" y="15057"/>
                  </a:lnTo>
                  <a:lnTo>
                    <a:pt x="184477" y="15113"/>
                  </a:lnTo>
                  <a:lnTo>
                    <a:pt x="184198" y="15280"/>
                  </a:lnTo>
                  <a:lnTo>
                    <a:pt x="184031" y="15559"/>
                  </a:lnTo>
                  <a:lnTo>
                    <a:pt x="183975" y="15670"/>
                  </a:lnTo>
                  <a:lnTo>
                    <a:pt x="183975" y="15838"/>
                  </a:lnTo>
                  <a:lnTo>
                    <a:pt x="183975" y="16005"/>
                  </a:lnTo>
                  <a:lnTo>
                    <a:pt x="184031" y="16172"/>
                  </a:lnTo>
                  <a:lnTo>
                    <a:pt x="184198" y="16451"/>
                  </a:lnTo>
                  <a:lnTo>
                    <a:pt x="184477" y="16618"/>
                  </a:lnTo>
                  <a:lnTo>
                    <a:pt x="184644" y="16674"/>
                  </a:lnTo>
                  <a:lnTo>
                    <a:pt x="184979" y="16674"/>
                  </a:lnTo>
                  <a:lnTo>
                    <a:pt x="185091" y="16618"/>
                  </a:lnTo>
                  <a:lnTo>
                    <a:pt x="185369" y="16451"/>
                  </a:lnTo>
                  <a:lnTo>
                    <a:pt x="185537" y="16172"/>
                  </a:lnTo>
                  <a:lnTo>
                    <a:pt x="185593" y="16005"/>
                  </a:lnTo>
                  <a:lnTo>
                    <a:pt x="185648" y="15838"/>
                  </a:lnTo>
                  <a:lnTo>
                    <a:pt x="185593" y="15670"/>
                  </a:lnTo>
                  <a:lnTo>
                    <a:pt x="185537" y="15559"/>
                  </a:lnTo>
                  <a:lnTo>
                    <a:pt x="185369" y="15280"/>
                  </a:lnTo>
                  <a:lnTo>
                    <a:pt x="185091" y="15113"/>
                  </a:lnTo>
                  <a:lnTo>
                    <a:pt x="184979" y="15057"/>
                  </a:lnTo>
                  <a:lnTo>
                    <a:pt x="184812" y="15001"/>
                  </a:lnTo>
                  <a:close/>
                  <a:moveTo>
                    <a:pt x="226804" y="15057"/>
                  </a:moveTo>
                  <a:lnTo>
                    <a:pt x="226637" y="15113"/>
                  </a:lnTo>
                  <a:lnTo>
                    <a:pt x="226358" y="15280"/>
                  </a:lnTo>
                  <a:lnTo>
                    <a:pt x="226191" y="15559"/>
                  </a:lnTo>
                  <a:lnTo>
                    <a:pt x="226135" y="15670"/>
                  </a:lnTo>
                  <a:lnTo>
                    <a:pt x="226135" y="15838"/>
                  </a:lnTo>
                  <a:lnTo>
                    <a:pt x="226135" y="16005"/>
                  </a:lnTo>
                  <a:lnTo>
                    <a:pt x="226191" y="16172"/>
                  </a:lnTo>
                  <a:lnTo>
                    <a:pt x="226358" y="16451"/>
                  </a:lnTo>
                  <a:lnTo>
                    <a:pt x="226637" y="16618"/>
                  </a:lnTo>
                  <a:lnTo>
                    <a:pt x="226804" y="16674"/>
                  </a:lnTo>
                  <a:lnTo>
                    <a:pt x="227139" y="16674"/>
                  </a:lnTo>
                  <a:lnTo>
                    <a:pt x="227250" y="16618"/>
                  </a:lnTo>
                  <a:lnTo>
                    <a:pt x="227529" y="16451"/>
                  </a:lnTo>
                  <a:lnTo>
                    <a:pt x="227697" y="16172"/>
                  </a:lnTo>
                  <a:lnTo>
                    <a:pt x="227752" y="16005"/>
                  </a:lnTo>
                  <a:lnTo>
                    <a:pt x="227808" y="15838"/>
                  </a:lnTo>
                  <a:lnTo>
                    <a:pt x="227752" y="15670"/>
                  </a:lnTo>
                  <a:lnTo>
                    <a:pt x="227697" y="15559"/>
                  </a:lnTo>
                  <a:lnTo>
                    <a:pt x="227529" y="15280"/>
                  </a:lnTo>
                  <a:lnTo>
                    <a:pt x="227250" y="15113"/>
                  </a:lnTo>
                  <a:lnTo>
                    <a:pt x="227139" y="15057"/>
                  </a:lnTo>
                  <a:close/>
                  <a:moveTo>
                    <a:pt x="230150" y="15057"/>
                  </a:moveTo>
                  <a:lnTo>
                    <a:pt x="229983" y="15113"/>
                  </a:lnTo>
                  <a:lnTo>
                    <a:pt x="229760" y="15280"/>
                  </a:lnTo>
                  <a:lnTo>
                    <a:pt x="229537" y="15559"/>
                  </a:lnTo>
                  <a:lnTo>
                    <a:pt x="229481" y="15670"/>
                  </a:lnTo>
                  <a:lnTo>
                    <a:pt x="229481" y="15838"/>
                  </a:lnTo>
                  <a:lnTo>
                    <a:pt x="229481" y="16005"/>
                  </a:lnTo>
                  <a:lnTo>
                    <a:pt x="229537" y="16172"/>
                  </a:lnTo>
                  <a:lnTo>
                    <a:pt x="229760" y="16451"/>
                  </a:lnTo>
                  <a:lnTo>
                    <a:pt x="229983" y="16618"/>
                  </a:lnTo>
                  <a:lnTo>
                    <a:pt x="230150" y="16674"/>
                  </a:lnTo>
                  <a:lnTo>
                    <a:pt x="230485" y="16674"/>
                  </a:lnTo>
                  <a:lnTo>
                    <a:pt x="230652" y="16618"/>
                  </a:lnTo>
                  <a:lnTo>
                    <a:pt x="230931" y="16451"/>
                  </a:lnTo>
                  <a:lnTo>
                    <a:pt x="231098" y="16172"/>
                  </a:lnTo>
                  <a:lnTo>
                    <a:pt x="231154" y="16005"/>
                  </a:lnTo>
                  <a:lnTo>
                    <a:pt x="231154" y="15838"/>
                  </a:lnTo>
                  <a:lnTo>
                    <a:pt x="231154" y="15670"/>
                  </a:lnTo>
                  <a:lnTo>
                    <a:pt x="231098" y="15559"/>
                  </a:lnTo>
                  <a:lnTo>
                    <a:pt x="230931" y="15280"/>
                  </a:lnTo>
                  <a:lnTo>
                    <a:pt x="230652" y="15113"/>
                  </a:lnTo>
                  <a:lnTo>
                    <a:pt x="230485" y="15057"/>
                  </a:lnTo>
                  <a:close/>
                  <a:moveTo>
                    <a:pt x="233496" y="15057"/>
                  </a:moveTo>
                  <a:lnTo>
                    <a:pt x="233385" y="15113"/>
                  </a:lnTo>
                  <a:lnTo>
                    <a:pt x="233106" y="15280"/>
                  </a:lnTo>
                  <a:lnTo>
                    <a:pt x="232939" y="15559"/>
                  </a:lnTo>
                  <a:lnTo>
                    <a:pt x="232883" y="15670"/>
                  </a:lnTo>
                  <a:lnTo>
                    <a:pt x="232883" y="15838"/>
                  </a:lnTo>
                  <a:lnTo>
                    <a:pt x="232883" y="16005"/>
                  </a:lnTo>
                  <a:lnTo>
                    <a:pt x="232939" y="16172"/>
                  </a:lnTo>
                  <a:lnTo>
                    <a:pt x="233106" y="16451"/>
                  </a:lnTo>
                  <a:lnTo>
                    <a:pt x="233385" y="16618"/>
                  </a:lnTo>
                  <a:lnTo>
                    <a:pt x="233496" y="16674"/>
                  </a:lnTo>
                  <a:lnTo>
                    <a:pt x="233831" y="16674"/>
                  </a:lnTo>
                  <a:lnTo>
                    <a:pt x="233998" y="16618"/>
                  </a:lnTo>
                  <a:lnTo>
                    <a:pt x="234277" y="16451"/>
                  </a:lnTo>
                  <a:lnTo>
                    <a:pt x="234444" y="16172"/>
                  </a:lnTo>
                  <a:lnTo>
                    <a:pt x="234500" y="16005"/>
                  </a:lnTo>
                  <a:lnTo>
                    <a:pt x="234500" y="15838"/>
                  </a:lnTo>
                  <a:lnTo>
                    <a:pt x="234500" y="15670"/>
                  </a:lnTo>
                  <a:lnTo>
                    <a:pt x="234444" y="15559"/>
                  </a:lnTo>
                  <a:lnTo>
                    <a:pt x="234277" y="15280"/>
                  </a:lnTo>
                  <a:lnTo>
                    <a:pt x="233998" y="15113"/>
                  </a:lnTo>
                  <a:lnTo>
                    <a:pt x="233831" y="15057"/>
                  </a:lnTo>
                  <a:close/>
                  <a:moveTo>
                    <a:pt x="236842" y="15057"/>
                  </a:moveTo>
                  <a:lnTo>
                    <a:pt x="236675" y="15113"/>
                  </a:lnTo>
                  <a:lnTo>
                    <a:pt x="236396" y="15280"/>
                  </a:lnTo>
                  <a:lnTo>
                    <a:pt x="236229" y="15559"/>
                  </a:lnTo>
                  <a:lnTo>
                    <a:pt x="236173" y="15670"/>
                  </a:lnTo>
                  <a:lnTo>
                    <a:pt x="236173" y="15838"/>
                  </a:lnTo>
                  <a:lnTo>
                    <a:pt x="236173" y="16005"/>
                  </a:lnTo>
                  <a:lnTo>
                    <a:pt x="236229" y="16172"/>
                  </a:lnTo>
                  <a:lnTo>
                    <a:pt x="236396" y="16451"/>
                  </a:lnTo>
                  <a:lnTo>
                    <a:pt x="236675" y="16618"/>
                  </a:lnTo>
                  <a:lnTo>
                    <a:pt x="236842" y="16674"/>
                  </a:lnTo>
                  <a:lnTo>
                    <a:pt x="237177" y="16674"/>
                  </a:lnTo>
                  <a:lnTo>
                    <a:pt x="237344" y="16618"/>
                  </a:lnTo>
                  <a:lnTo>
                    <a:pt x="237567" y="16451"/>
                  </a:lnTo>
                  <a:lnTo>
                    <a:pt x="237790" y="16172"/>
                  </a:lnTo>
                  <a:lnTo>
                    <a:pt x="237790" y="16005"/>
                  </a:lnTo>
                  <a:lnTo>
                    <a:pt x="237846" y="15838"/>
                  </a:lnTo>
                  <a:lnTo>
                    <a:pt x="237790" y="15670"/>
                  </a:lnTo>
                  <a:lnTo>
                    <a:pt x="237790" y="15559"/>
                  </a:lnTo>
                  <a:lnTo>
                    <a:pt x="237567" y="15280"/>
                  </a:lnTo>
                  <a:lnTo>
                    <a:pt x="237344" y="15113"/>
                  </a:lnTo>
                  <a:lnTo>
                    <a:pt x="237177" y="15057"/>
                  </a:lnTo>
                  <a:close/>
                  <a:moveTo>
                    <a:pt x="241973" y="15001"/>
                  </a:moveTo>
                  <a:lnTo>
                    <a:pt x="241806" y="15057"/>
                  </a:lnTo>
                  <a:lnTo>
                    <a:pt x="241638" y="15113"/>
                  </a:lnTo>
                  <a:lnTo>
                    <a:pt x="241359" y="15280"/>
                  </a:lnTo>
                  <a:lnTo>
                    <a:pt x="241192" y="15559"/>
                  </a:lnTo>
                  <a:lnTo>
                    <a:pt x="241136" y="15670"/>
                  </a:lnTo>
                  <a:lnTo>
                    <a:pt x="241136" y="15838"/>
                  </a:lnTo>
                  <a:lnTo>
                    <a:pt x="241136" y="16005"/>
                  </a:lnTo>
                  <a:lnTo>
                    <a:pt x="241192" y="16172"/>
                  </a:lnTo>
                  <a:lnTo>
                    <a:pt x="241359" y="16451"/>
                  </a:lnTo>
                  <a:lnTo>
                    <a:pt x="241638" y="16618"/>
                  </a:lnTo>
                  <a:lnTo>
                    <a:pt x="241806" y="16674"/>
                  </a:lnTo>
                  <a:lnTo>
                    <a:pt x="242140" y="16674"/>
                  </a:lnTo>
                  <a:lnTo>
                    <a:pt x="242308" y="16618"/>
                  </a:lnTo>
                  <a:lnTo>
                    <a:pt x="242531" y="16451"/>
                  </a:lnTo>
                  <a:lnTo>
                    <a:pt x="242754" y="16172"/>
                  </a:lnTo>
                  <a:lnTo>
                    <a:pt x="242754" y="16005"/>
                  </a:lnTo>
                  <a:lnTo>
                    <a:pt x="242809" y="15838"/>
                  </a:lnTo>
                  <a:lnTo>
                    <a:pt x="242754" y="15670"/>
                  </a:lnTo>
                  <a:lnTo>
                    <a:pt x="242754" y="15559"/>
                  </a:lnTo>
                  <a:lnTo>
                    <a:pt x="242531" y="15280"/>
                  </a:lnTo>
                  <a:lnTo>
                    <a:pt x="242308" y="15113"/>
                  </a:lnTo>
                  <a:lnTo>
                    <a:pt x="242140" y="15057"/>
                  </a:lnTo>
                  <a:lnTo>
                    <a:pt x="241973" y="15001"/>
                  </a:lnTo>
                  <a:close/>
                  <a:moveTo>
                    <a:pt x="250394" y="15001"/>
                  </a:moveTo>
                  <a:lnTo>
                    <a:pt x="250226" y="15057"/>
                  </a:lnTo>
                  <a:lnTo>
                    <a:pt x="250059" y="15113"/>
                  </a:lnTo>
                  <a:lnTo>
                    <a:pt x="249836" y="15280"/>
                  </a:lnTo>
                  <a:lnTo>
                    <a:pt x="249669" y="15559"/>
                  </a:lnTo>
                  <a:lnTo>
                    <a:pt x="249613" y="15670"/>
                  </a:lnTo>
                  <a:lnTo>
                    <a:pt x="249557" y="15838"/>
                  </a:lnTo>
                  <a:lnTo>
                    <a:pt x="249613" y="16005"/>
                  </a:lnTo>
                  <a:lnTo>
                    <a:pt x="249669" y="16172"/>
                  </a:lnTo>
                  <a:lnTo>
                    <a:pt x="249836" y="16451"/>
                  </a:lnTo>
                  <a:lnTo>
                    <a:pt x="250059" y="16618"/>
                  </a:lnTo>
                  <a:lnTo>
                    <a:pt x="250226" y="16674"/>
                  </a:lnTo>
                  <a:lnTo>
                    <a:pt x="250561" y="16674"/>
                  </a:lnTo>
                  <a:lnTo>
                    <a:pt x="250728" y="16618"/>
                  </a:lnTo>
                  <a:lnTo>
                    <a:pt x="251007" y="16451"/>
                  </a:lnTo>
                  <a:lnTo>
                    <a:pt x="251174" y="16172"/>
                  </a:lnTo>
                  <a:lnTo>
                    <a:pt x="251230" y="16005"/>
                  </a:lnTo>
                  <a:lnTo>
                    <a:pt x="251230" y="15838"/>
                  </a:lnTo>
                  <a:lnTo>
                    <a:pt x="251230" y="15670"/>
                  </a:lnTo>
                  <a:lnTo>
                    <a:pt x="251174" y="15559"/>
                  </a:lnTo>
                  <a:lnTo>
                    <a:pt x="251007" y="15280"/>
                  </a:lnTo>
                  <a:lnTo>
                    <a:pt x="250728" y="15113"/>
                  </a:lnTo>
                  <a:lnTo>
                    <a:pt x="250561" y="15057"/>
                  </a:lnTo>
                  <a:lnTo>
                    <a:pt x="250394" y="15001"/>
                  </a:lnTo>
                  <a:close/>
                  <a:moveTo>
                    <a:pt x="255469" y="15001"/>
                  </a:moveTo>
                  <a:lnTo>
                    <a:pt x="255301" y="15057"/>
                  </a:lnTo>
                  <a:lnTo>
                    <a:pt x="255134" y="15113"/>
                  </a:lnTo>
                  <a:lnTo>
                    <a:pt x="254855" y="15280"/>
                  </a:lnTo>
                  <a:lnTo>
                    <a:pt x="254688" y="15559"/>
                  </a:lnTo>
                  <a:lnTo>
                    <a:pt x="254632" y="15670"/>
                  </a:lnTo>
                  <a:lnTo>
                    <a:pt x="254632" y="15838"/>
                  </a:lnTo>
                  <a:lnTo>
                    <a:pt x="254632" y="16005"/>
                  </a:lnTo>
                  <a:lnTo>
                    <a:pt x="254688" y="16172"/>
                  </a:lnTo>
                  <a:lnTo>
                    <a:pt x="254855" y="16451"/>
                  </a:lnTo>
                  <a:lnTo>
                    <a:pt x="255134" y="16618"/>
                  </a:lnTo>
                  <a:lnTo>
                    <a:pt x="255301" y="16674"/>
                  </a:lnTo>
                  <a:lnTo>
                    <a:pt x="255636" y="16674"/>
                  </a:lnTo>
                  <a:lnTo>
                    <a:pt x="255747" y="16618"/>
                  </a:lnTo>
                  <a:lnTo>
                    <a:pt x="256026" y="16451"/>
                  </a:lnTo>
                  <a:lnTo>
                    <a:pt x="256194" y="16172"/>
                  </a:lnTo>
                  <a:lnTo>
                    <a:pt x="256249" y="16005"/>
                  </a:lnTo>
                  <a:lnTo>
                    <a:pt x="256305" y="15838"/>
                  </a:lnTo>
                  <a:lnTo>
                    <a:pt x="256249" y="15670"/>
                  </a:lnTo>
                  <a:lnTo>
                    <a:pt x="256194" y="15559"/>
                  </a:lnTo>
                  <a:lnTo>
                    <a:pt x="256026" y="15280"/>
                  </a:lnTo>
                  <a:lnTo>
                    <a:pt x="255747" y="15113"/>
                  </a:lnTo>
                  <a:lnTo>
                    <a:pt x="255636" y="15057"/>
                  </a:lnTo>
                  <a:lnTo>
                    <a:pt x="255469" y="15001"/>
                  </a:lnTo>
                  <a:close/>
                  <a:moveTo>
                    <a:pt x="258759" y="15001"/>
                  </a:moveTo>
                  <a:lnTo>
                    <a:pt x="258591" y="15057"/>
                  </a:lnTo>
                  <a:lnTo>
                    <a:pt x="258424" y="15113"/>
                  </a:lnTo>
                  <a:lnTo>
                    <a:pt x="258201" y="15280"/>
                  </a:lnTo>
                  <a:lnTo>
                    <a:pt x="257978" y="15559"/>
                  </a:lnTo>
                  <a:lnTo>
                    <a:pt x="257978" y="15670"/>
                  </a:lnTo>
                  <a:lnTo>
                    <a:pt x="257922" y="15838"/>
                  </a:lnTo>
                  <a:lnTo>
                    <a:pt x="257978" y="16005"/>
                  </a:lnTo>
                  <a:lnTo>
                    <a:pt x="257978" y="16172"/>
                  </a:lnTo>
                  <a:lnTo>
                    <a:pt x="258201" y="16451"/>
                  </a:lnTo>
                  <a:lnTo>
                    <a:pt x="258424" y="16618"/>
                  </a:lnTo>
                  <a:lnTo>
                    <a:pt x="258591" y="16674"/>
                  </a:lnTo>
                  <a:lnTo>
                    <a:pt x="258926" y="16674"/>
                  </a:lnTo>
                  <a:lnTo>
                    <a:pt x="259093" y="16618"/>
                  </a:lnTo>
                  <a:lnTo>
                    <a:pt x="259372" y="16451"/>
                  </a:lnTo>
                  <a:lnTo>
                    <a:pt x="259540" y="16172"/>
                  </a:lnTo>
                  <a:lnTo>
                    <a:pt x="259595" y="16005"/>
                  </a:lnTo>
                  <a:lnTo>
                    <a:pt x="259595" y="15838"/>
                  </a:lnTo>
                  <a:lnTo>
                    <a:pt x="259595" y="15670"/>
                  </a:lnTo>
                  <a:lnTo>
                    <a:pt x="259540" y="15559"/>
                  </a:lnTo>
                  <a:lnTo>
                    <a:pt x="259372" y="15280"/>
                  </a:lnTo>
                  <a:lnTo>
                    <a:pt x="259093" y="15113"/>
                  </a:lnTo>
                  <a:lnTo>
                    <a:pt x="258926" y="15057"/>
                  </a:lnTo>
                  <a:lnTo>
                    <a:pt x="258759" y="15001"/>
                  </a:lnTo>
                  <a:close/>
                  <a:moveTo>
                    <a:pt x="263834" y="15001"/>
                  </a:moveTo>
                  <a:lnTo>
                    <a:pt x="263666" y="15057"/>
                  </a:lnTo>
                  <a:lnTo>
                    <a:pt x="263499" y="15113"/>
                  </a:lnTo>
                  <a:lnTo>
                    <a:pt x="263220" y="15280"/>
                  </a:lnTo>
                  <a:lnTo>
                    <a:pt x="263053" y="15559"/>
                  </a:lnTo>
                  <a:lnTo>
                    <a:pt x="262997" y="15670"/>
                  </a:lnTo>
                  <a:lnTo>
                    <a:pt x="262997" y="15838"/>
                  </a:lnTo>
                  <a:lnTo>
                    <a:pt x="262997" y="16005"/>
                  </a:lnTo>
                  <a:lnTo>
                    <a:pt x="263053" y="16172"/>
                  </a:lnTo>
                  <a:lnTo>
                    <a:pt x="263220" y="16451"/>
                  </a:lnTo>
                  <a:lnTo>
                    <a:pt x="263499" y="16618"/>
                  </a:lnTo>
                  <a:lnTo>
                    <a:pt x="263666" y="16674"/>
                  </a:lnTo>
                  <a:lnTo>
                    <a:pt x="264001" y="16674"/>
                  </a:lnTo>
                  <a:lnTo>
                    <a:pt x="264168" y="16618"/>
                  </a:lnTo>
                  <a:lnTo>
                    <a:pt x="264391" y="16451"/>
                  </a:lnTo>
                  <a:lnTo>
                    <a:pt x="264614" y="16172"/>
                  </a:lnTo>
                  <a:lnTo>
                    <a:pt x="264670" y="16005"/>
                  </a:lnTo>
                  <a:lnTo>
                    <a:pt x="264670" y="15838"/>
                  </a:lnTo>
                  <a:lnTo>
                    <a:pt x="264670" y="15670"/>
                  </a:lnTo>
                  <a:lnTo>
                    <a:pt x="264614" y="15559"/>
                  </a:lnTo>
                  <a:lnTo>
                    <a:pt x="264391" y="15280"/>
                  </a:lnTo>
                  <a:lnTo>
                    <a:pt x="264168" y="15113"/>
                  </a:lnTo>
                  <a:lnTo>
                    <a:pt x="264001" y="15057"/>
                  </a:lnTo>
                  <a:lnTo>
                    <a:pt x="263834" y="15001"/>
                  </a:lnTo>
                  <a:close/>
                  <a:moveTo>
                    <a:pt x="267124" y="15001"/>
                  </a:moveTo>
                  <a:lnTo>
                    <a:pt x="266957" y="15057"/>
                  </a:lnTo>
                  <a:lnTo>
                    <a:pt x="266845" y="15113"/>
                  </a:lnTo>
                  <a:lnTo>
                    <a:pt x="266566" y="15280"/>
                  </a:lnTo>
                  <a:lnTo>
                    <a:pt x="266399" y="15559"/>
                  </a:lnTo>
                  <a:lnTo>
                    <a:pt x="266343" y="15670"/>
                  </a:lnTo>
                  <a:lnTo>
                    <a:pt x="266343" y="15838"/>
                  </a:lnTo>
                  <a:lnTo>
                    <a:pt x="266343" y="16005"/>
                  </a:lnTo>
                  <a:lnTo>
                    <a:pt x="266399" y="16172"/>
                  </a:lnTo>
                  <a:lnTo>
                    <a:pt x="266566" y="16451"/>
                  </a:lnTo>
                  <a:lnTo>
                    <a:pt x="266845" y="16618"/>
                  </a:lnTo>
                  <a:lnTo>
                    <a:pt x="266957" y="16674"/>
                  </a:lnTo>
                  <a:lnTo>
                    <a:pt x="267291" y="16674"/>
                  </a:lnTo>
                  <a:lnTo>
                    <a:pt x="267458" y="16618"/>
                  </a:lnTo>
                  <a:lnTo>
                    <a:pt x="267737" y="16451"/>
                  </a:lnTo>
                  <a:lnTo>
                    <a:pt x="267905" y="16172"/>
                  </a:lnTo>
                  <a:lnTo>
                    <a:pt x="267960" y="16005"/>
                  </a:lnTo>
                  <a:lnTo>
                    <a:pt x="267960" y="15838"/>
                  </a:lnTo>
                  <a:lnTo>
                    <a:pt x="267960" y="15670"/>
                  </a:lnTo>
                  <a:lnTo>
                    <a:pt x="267905" y="15559"/>
                  </a:lnTo>
                  <a:lnTo>
                    <a:pt x="267737" y="15280"/>
                  </a:lnTo>
                  <a:lnTo>
                    <a:pt x="267458" y="15113"/>
                  </a:lnTo>
                  <a:lnTo>
                    <a:pt x="267291" y="15057"/>
                  </a:lnTo>
                  <a:lnTo>
                    <a:pt x="267124" y="15001"/>
                  </a:lnTo>
                  <a:close/>
                  <a:moveTo>
                    <a:pt x="270581" y="15001"/>
                  </a:moveTo>
                  <a:lnTo>
                    <a:pt x="270414" y="15057"/>
                  </a:lnTo>
                  <a:lnTo>
                    <a:pt x="270247" y="15113"/>
                  </a:lnTo>
                  <a:lnTo>
                    <a:pt x="269968" y="15280"/>
                  </a:lnTo>
                  <a:lnTo>
                    <a:pt x="269801" y="15559"/>
                  </a:lnTo>
                  <a:lnTo>
                    <a:pt x="269745" y="15670"/>
                  </a:lnTo>
                  <a:lnTo>
                    <a:pt x="269745" y="15838"/>
                  </a:lnTo>
                  <a:lnTo>
                    <a:pt x="269745" y="16005"/>
                  </a:lnTo>
                  <a:lnTo>
                    <a:pt x="269801" y="16172"/>
                  </a:lnTo>
                  <a:lnTo>
                    <a:pt x="269968" y="16451"/>
                  </a:lnTo>
                  <a:lnTo>
                    <a:pt x="270247" y="16618"/>
                  </a:lnTo>
                  <a:lnTo>
                    <a:pt x="270414" y="16674"/>
                  </a:lnTo>
                  <a:lnTo>
                    <a:pt x="270749" y="16674"/>
                  </a:lnTo>
                  <a:lnTo>
                    <a:pt x="270916" y="16618"/>
                  </a:lnTo>
                  <a:lnTo>
                    <a:pt x="271139" y="16451"/>
                  </a:lnTo>
                  <a:lnTo>
                    <a:pt x="271362" y="16172"/>
                  </a:lnTo>
                  <a:lnTo>
                    <a:pt x="271362" y="16005"/>
                  </a:lnTo>
                  <a:lnTo>
                    <a:pt x="271418" y="15838"/>
                  </a:lnTo>
                  <a:lnTo>
                    <a:pt x="271362" y="15670"/>
                  </a:lnTo>
                  <a:lnTo>
                    <a:pt x="271362" y="15559"/>
                  </a:lnTo>
                  <a:lnTo>
                    <a:pt x="271139" y="15280"/>
                  </a:lnTo>
                  <a:lnTo>
                    <a:pt x="270916" y="15113"/>
                  </a:lnTo>
                  <a:lnTo>
                    <a:pt x="270749" y="15057"/>
                  </a:lnTo>
                  <a:lnTo>
                    <a:pt x="270581" y="15001"/>
                  </a:lnTo>
                  <a:close/>
                  <a:moveTo>
                    <a:pt x="280619" y="15001"/>
                  </a:moveTo>
                  <a:lnTo>
                    <a:pt x="280452" y="15057"/>
                  </a:lnTo>
                  <a:lnTo>
                    <a:pt x="280285" y="15113"/>
                  </a:lnTo>
                  <a:lnTo>
                    <a:pt x="280006" y="15280"/>
                  </a:lnTo>
                  <a:lnTo>
                    <a:pt x="279839" y="15559"/>
                  </a:lnTo>
                  <a:lnTo>
                    <a:pt x="279783" y="15670"/>
                  </a:lnTo>
                  <a:lnTo>
                    <a:pt x="279783" y="15838"/>
                  </a:lnTo>
                  <a:lnTo>
                    <a:pt x="279783" y="16005"/>
                  </a:lnTo>
                  <a:lnTo>
                    <a:pt x="279839" y="16172"/>
                  </a:lnTo>
                  <a:lnTo>
                    <a:pt x="280006" y="16451"/>
                  </a:lnTo>
                  <a:lnTo>
                    <a:pt x="280285" y="16618"/>
                  </a:lnTo>
                  <a:lnTo>
                    <a:pt x="280452" y="16674"/>
                  </a:lnTo>
                  <a:lnTo>
                    <a:pt x="280787" y="16674"/>
                  </a:lnTo>
                  <a:lnTo>
                    <a:pt x="280954" y="16618"/>
                  </a:lnTo>
                  <a:lnTo>
                    <a:pt x="281177" y="16451"/>
                  </a:lnTo>
                  <a:lnTo>
                    <a:pt x="281400" y="16172"/>
                  </a:lnTo>
                  <a:lnTo>
                    <a:pt x="281400" y="16005"/>
                  </a:lnTo>
                  <a:lnTo>
                    <a:pt x="281456" y="15838"/>
                  </a:lnTo>
                  <a:lnTo>
                    <a:pt x="281400" y="15670"/>
                  </a:lnTo>
                  <a:lnTo>
                    <a:pt x="281400" y="15559"/>
                  </a:lnTo>
                  <a:lnTo>
                    <a:pt x="281177" y="15280"/>
                  </a:lnTo>
                  <a:lnTo>
                    <a:pt x="280954" y="15113"/>
                  </a:lnTo>
                  <a:lnTo>
                    <a:pt x="280787" y="15057"/>
                  </a:lnTo>
                  <a:lnTo>
                    <a:pt x="280619" y="1500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14"/>
            <p:cNvSpPr/>
            <p:nvPr/>
          </p:nvSpPr>
          <p:spPr>
            <a:xfrm>
              <a:off x="18861" y="217501"/>
              <a:ext cx="9187662" cy="542679"/>
            </a:xfrm>
            <a:custGeom>
              <a:avLst/>
              <a:gdLst/>
              <a:ahLst/>
              <a:cxnLst/>
              <a:rect l="l" t="t" r="r" b="b"/>
              <a:pathLst>
                <a:path w="283242" h="16730" extrusionOk="0">
                  <a:moveTo>
                    <a:pt x="14333" y="0"/>
                  </a:moveTo>
                  <a:lnTo>
                    <a:pt x="14333" y="1673"/>
                  </a:lnTo>
                  <a:lnTo>
                    <a:pt x="17734" y="1673"/>
                  </a:lnTo>
                  <a:lnTo>
                    <a:pt x="17734" y="0"/>
                  </a:lnTo>
                  <a:close/>
                  <a:moveTo>
                    <a:pt x="24371" y="0"/>
                  </a:moveTo>
                  <a:lnTo>
                    <a:pt x="24371" y="1673"/>
                  </a:lnTo>
                  <a:lnTo>
                    <a:pt x="27772" y="1673"/>
                  </a:lnTo>
                  <a:lnTo>
                    <a:pt x="27772" y="0"/>
                  </a:lnTo>
                  <a:close/>
                  <a:moveTo>
                    <a:pt x="34409" y="0"/>
                  </a:moveTo>
                  <a:lnTo>
                    <a:pt x="34409" y="1673"/>
                  </a:lnTo>
                  <a:lnTo>
                    <a:pt x="37811" y="1673"/>
                  </a:lnTo>
                  <a:lnTo>
                    <a:pt x="37811" y="0"/>
                  </a:lnTo>
                  <a:close/>
                  <a:moveTo>
                    <a:pt x="51250" y="0"/>
                  </a:moveTo>
                  <a:lnTo>
                    <a:pt x="51250" y="1673"/>
                  </a:lnTo>
                  <a:lnTo>
                    <a:pt x="54652" y="1673"/>
                  </a:lnTo>
                  <a:lnTo>
                    <a:pt x="54652" y="0"/>
                  </a:lnTo>
                  <a:close/>
                  <a:moveTo>
                    <a:pt x="76457" y="0"/>
                  </a:moveTo>
                  <a:lnTo>
                    <a:pt x="76457" y="1673"/>
                  </a:lnTo>
                  <a:lnTo>
                    <a:pt x="79859" y="1673"/>
                  </a:lnTo>
                  <a:lnTo>
                    <a:pt x="79859" y="0"/>
                  </a:lnTo>
                  <a:close/>
                  <a:moveTo>
                    <a:pt x="88224" y="0"/>
                  </a:moveTo>
                  <a:lnTo>
                    <a:pt x="88224" y="1673"/>
                  </a:lnTo>
                  <a:lnTo>
                    <a:pt x="91626" y="1673"/>
                  </a:lnTo>
                  <a:lnTo>
                    <a:pt x="91626" y="0"/>
                  </a:lnTo>
                  <a:close/>
                  <a:moveTo>
                    <a:pt x="110140" y="0"/>
                  </a:moveTo>
                  <a:lnTo>
                    <a:pt x="110140" y="1673"/>
                  </a:lnTo>
                  <a:lnTo>
                    <a:pt x="113542" y="1673"/>
                  </a:lnTo>
                  <a:lnTo>
                    <a:pt x="113542" y="0"/>
                  </a:lnTo>
                  <a:close/>
                  <a:moveTo>
                    <a:pt x="120178" y="0"/>
                  </a:moveTo>
                  <a:lnTo>
                    <a:pt x="120178" y="1673"/>
                  </a:lnTo>
                  <a:lnTo>
                    <a:pt x="123580" y="1673"/>
                  </a:lnTo>
                  <a:lnTo>
                    <a:pt x="123580" y="0"/>
                  </a:lnTo>
                  <a:close/>
                  <a:moveTo>
                    <a:pt x="130216" y="0"/>
                  </a:moveTo>
                  <a:lnTo>
                    <a:pt x="130216" y="1673"/>
                  </a:lnTo>
                  <a:lnTo>
                    <a:pt x="133618" y="1673"/>
                  </a:lnTo>
                  <a:lnTo>
                    <a:pt x="133618" y="0"/>
                  </a:lnTo>
                  <a:close/>
                  <a:moveTo>
                    <a:pt x="147002" y="0"/>
                  </a:moveTo>
                  <a:lnTo>
                    <a:pt x="147002" y="1673"/>
                  </a:lnTo>
                  <a:lnTo>
                    <a:pt x="150404" y="1673"/>
                  </a:lnTo>
                  <a:lnTo>
                    <a:pt x="150404" y="0"/>
                  </a:lnTo>
                  <a:close/>
                  <a:moveTo>
                    <a:pt x="172265" y="0"/>
                  </a:moveTo>
                  <a:lnTo>
                    <a:pt x="172265" y="1673"/>
                  </a:lnTo>
                  <a:lnTo>
                    <a:pt x="175667" y="1673"/>
                  </a:lnTo>
                  <a:lnTo>
                    <a:pt x="175667" y="0"/>
                  </a:lnTo>
                  <a:close/>
                  <a:moveTo>
                    <a:pt x="184032" y="0"/>
                  </a:moveTo>
                  <a:lnTo>
                    <a:pt x="184032" y="1673"/>
                  </a:lnTo>
                  <a:lnTo>
                    <a:pt x="187433" y="1673"/>
                  </a:lnTo>
                  <a:lnTo>
                    <a:pt x="187433" y="0"/>
                  </a:lnTo>
                  <a:close/>
                  <a:moveTo>
                    <a:pt x="205948" y="0"/>
                  </a:moveTo>
                  <a:lnTo>
                    <a:pt x="205948" y="1673"/>
                  </a:lnTo>
                  <a:lnTo>
                    <a:pt x="209350" y="1673"/>
                  </a:lnTo>
                  <a:lnTo>
                    <a:pt x="209350" y="0"/>
                  </a:lnTo>
                  <a:close/>
                  <a:moveTo>
                    <a:pt x="215986" y="0"/>
                  </a:moveTo>
                  <a:lnTo>
                    <a:pt x="215986" y="1673"/>
                  </a:lnTo>
                  <a:lnTo>
                    <a:pt x="219388" y="1673"/>
                  </a:lnTo>
                  <a:lnTo>
                    <a:pt x="219388" y="0"/>
                  </a:lnTo>
                  <a:close/>
                  <a:moveTo>
                    <a:pt x="226024" y="0"/>
                  </a:moveTo>
                  <a:lnTo>
                    <a:pt x="226024" y="1673"/>
                  </a:lnTo>
                  <a:lnTo>
                    <a:pt x="229426" y="1673"/>
                  </a:lnTo>
                  <a:lnTo>
                    <a:pt x="229426" y="0"/>
                  </a:lnTo>
                  <a:close/>
                  <a:moveTo>
                    <a:pt x="242866" y="0"/>
                  </a:moveTo>
                  <a:lnTo>
                    <a:pt x="242866" y="1673"/>
                  </a:lnTo>
                  <a:lnTo>
                    <a:pt x="246268" y="1673"/>
                  </a:lnTo>
                  <a:lnTo>
                    <a:pt x="246268" y="0"/>
                  </a:lnTo>
                  <a:close/>
                  <a:moveTo>
                    <a:pt x="268072" y="0"/>
                  </a:moveTo>
                  <a:lnTo>
                    <a:pt x="268072" y="1673"/>
                  </a:lnTo>
                  <a:lnTo>
                    <a:pt x="271474" y="1673"/>
                  </a:lnTo>
                  <a:lnTo>
                    <a:pt x="271474" y="0"/>
                  </a:lnTo>
                  <a:close/>
                  <a:moveTo>
                    <a:pt x="279839" y="0"/>
                  </a:moveTo>
                  <a:lnTo>
                    <a:pt x="279839" y="1673"/>
                  </a:lnTo>
                  <a:lnTo>
                    <a:pt x="283241" y="1673"/>
                  </a:lnTo>
                  <a:lnTo>
                    <a:pt x="283241" y="0"/>
                  </a:lnTo>
                  <a:close/>
                  <a:moveTo>
                    <a:pt x="2510" y="3346"/>
                  </a:moveTo>
                  <a:lnTo>
                    <a:pt x="2510" y="5075"/>
                  </a:lnTo>
                  <a:lnTo>
                    <a:pt x="5912" y="5075"/>
                  </a:lnTo>
                  <a:lnTo>
                    <a:pt x="5912" y="3346"/>
                  </a:lnTo>
                  <a:close/>
                  <a:moveTo>
                    <a:pt x="31118" y="3346"/>
                  </a:moveTo>
                  <a:lnTo>
                    <a:pt x="31118" y="5075"/>
                  </a:lnTo>
                  <a:lnTo>
                    <a:pt x="34520" y="5075"/>
                  </a:lnTo>
                  <a:lnTo>
                    <a:pt x="34520" y="3346"/>
                  </a:lnTo>
                  <a:close/>
                  <a:moveTo>
                    <a:pt x="47849" y="3346"/>
                  </a:moveTo>
                  <a:lnTo>
                    <a:pt x="47849" y="5075"/>
                  </a:lnTo>
                  <a:lnTo>
                    <a:pt x="51250" y="5075"/>
                  </a:lnTo>
                  <a:lnTo>
                    <a:pt x="51250" y="3346"/>
                  </a:lnTo>
                  <a:close/>
                  <a:moveTo>
                    <a:pt x="54652" y="3346"/>
                  </a:moveTo>
                  <a:lnTo>
                    <a:pt x="54652" y="5075"/>
                  </a:lnTo>
                  <a:lnTo>
                    <a:pt x="58054" y="5075"/>
                  </a:lnTo>
                  <a:lnTo>
                    <a:pt x="58054" y="3346"/>
                  </a:lnTo>
                  <a:close/>
                  <a:moveTo>
                    <a:pt x="59671" y="3346"/>
                  </a:moveTo>
                  <a:lnTo>
                    <a:pt x="59671" y="5075"/>
                  </a:lnTo>
                  <a:lnTo>
                    <a:pt x="63073" y="5075"/>
                  </a:lnTo>
                  <a:lnTo>
                    <a:pt x="63073" y="3346"/>
                  </a:lnTo>
                  <a:close/>
                  <a:moveTo>
                    <a:pt x="64690" y="3346"/>
                  </a:moveTo>
                  <a:lnTo>
                    <a:pt x="64690" y="5075"/>
                  </a:lnTo>
                  <a:lnTo>
                    <a:pt x="68092" y="5075"/>
                  </a:lnTo>
                  <a:lnTo>
                    <a:pt x="68092" y="3346"/>
                  </a:lnTo>
                  <a:close/>
                  <a:moveTo>
                    <a:pt x="73055" y="3346"/>
                  </a:moveTo>
                  <a:lnTo>
                    <a:pt x="73055" y="5075"/>
                  </a:lnTo>
                  <a:lnTo>
                    <a:pt x="76457" y="5075"/>
                  </a:lnTo>
                  <a:lnTo>
                    <a:pt x="76457" y="3346"/>
                  </a:lnTo>
                  <a:close/>
                  <a:moveTo>
                    <a:pt x="98318" y="3346"/>
                  </a:moveTo>
                  <a:lnTo>
                    <a:pt x="98318" y="5075"/>
                  </a:lnTo>
                  <a:lnTo>
                    <a:pt x="101719" y="5075"/>
                  </a:lnTo>
                  <a:lnTo>
                    <a:pt x="101719" y="3346"/>
                  </a:lnTo>
                  <a:close/>
                  <a:moveTo>
                    <a:pt x="126926" y="3346"/>
                  </a:moveTo>
                  <a:lnTo>
                    <a:pt x="126926" y="5075"/>
                  </a:lnTo>
                  <a:lnTo>
                    <a:pt x="130328" y="5075"/>
                  </a:lnTo>
                  <a:lnTo>
                    <a:pt x="130328" y="3346"/>
                  </a:lnTo>
                  <a:close/>
                  <a:moveTo>
                    <a:pt x="143656" y="3346"/>
                  </a:moveTo>
                  <a:lnTo>
                    <a:pt x="143656" y="5075"/>
                  </a:lnTo>
                  <a:lnTo>
                    <a:pt x="147058" y="5075"/>
                  </a:lnTo>
                  <a:lnTo>
                    <a:pt x="147058" y="3346"/>
                  </a:lnTo>
                  <a:close/>
                  <a:moveTo>
                    <a:pt x="150404" y="3346"/>
                  </a:moveTo>
                  <a:lnTo>
                    <a:pt x="150404" y="5075"/>
                  </a:lnTo>
                  <a:lnTo>
                    <a:pt x="153806" y="5075"/>
                  </a:lnTo>
                  <a:lnTo>
                    <a:pt x="153806" y="3346"/>
                  </a:lnTo>
                  <a:close/>
                  <a:moveTo>
                    <a:pt x="155423" y="3346"/>
                  </a:moveTo>
                  <a:lnTo>
                    <a:pt x="155423" y="5075"/>
                  </a:lnTo>
                  <a:lnTo>
                    <a:pt x="158825" y="5075"/>
                  </a:lnTo>
                  <a:lnTo>
                    <a:pt x="158825" y="3346"/>
                  </a:lnTo>
                  <a:close/>
                  <a:moveTo>
                    <a:pt x="160498" y="3346"/>
                  </a:moveTo>
                  <a:lnTo>
                    <a:pt x="160498" y="5075"/>
                  </a:lnTo>
                  <a:lnTo>
                    <a:pt x="163900" y="5075"/>
                  </a:lnTo>
                  <a:lnTo>
                    <a:pt x="163900" y="3346"/>
                  </a:lnTo>
                  <a:close/>
                  <a:moveTo>
                    <a:pt x="168863" y="3346"/>
                  </a:moveTo>
                  <a:lnTo>
                    <a:pt x="168863" y="5075"/>
                  </a:lnTo>
                  <a:lnTo>
                    <a:pt x="172265" y="5075"/>
                  </a:lnTo>
                  <a:lnTo>
                    <a:pt x="172265" y="3346"/>
                  </a:lnTo>
                  <a:close/>
                  <a:moveTo>
                    <a:pt x="194125" y="3346"/>
                  </a:moveTo>
                  <a:lnTo>
                    <a:pt x="194125" y="5075"/>
                  </a:lnTo>
                  <a:lnTo>
                    <a:pt x="197527" y="5075"/>
                  </a:lnTo>
                  <a:lnTo>
                    <a:pt x="197527" y="3346"/>
                  </a:lnTo>
                  <a:close/>
                  <a:moveTo>
                    <a:pt x="222734" y="3346"/>
                  </a:moveTo>
                  <a:lnTo>
                    <a:pt x="222734" y="5075"/>
                  </a:lnTo>
                  <a:lnTo>
                    <a:pt x="226136" y="5075"/>
                  </a:lnTo>
                  <a:lnTo>
                    <a:pt x="226136" y="3346"/>
                  </a:lnTo>
                  <a:close/>
                  <a:moveTo>
                    <a:pt x="239464" y="3346"/>
                  </a:moveTo>
                  <a:lnTo>
                    <a:pt x="239464" y="5075"/>
                  </a:lnTo>
                  <a:lnTo>
                    <a:pt x="242866" y="5075"/>
                  </a:lnTo>
                  <a:lnTo>
                    <a:pt x="242866" y="3346"/>
                  </a:lnTo>
                  <a:close/>
                  <a:moveTo>
                    <a:pt x="246268" y="3346"/>
                  </a:moveTo>
                  <a:lnTo>
                    <a:pt x="246268" y="5075"/>
                  </a:lnTo>
                  <a:lnTo>
                    <a:pt x="249669" y="5075"/>
                  </a:lnTo>
                  <a:lnTo>
                    <a:pt x="249669" y="3346"/>
                  </a:lnTo>
                  <a:close/>
                  <a:moveTo>
                    <a:pt x="251287" y="3346"/>
                  </a:moveTo>
                  <a:lnTo>
                    <a:pt x="251287" y="5075"/>
                  </a:lnTo>
                  <a:lnTo>
                    <a:pt x="254688" y="5075"/>
                  </a:lnTo>
                  <a:lnTo>
                    <a:pt x="254688" y="3346"/>
                  </a:lnTo>
                  <a:close/>
                  <a:moveTo>
                    <a:pt x="256306" y="3346"/>
                  </a:moveTo>
                  <a:lnTo>
                    <a:pt x="256306" y="5075"/>
                  </a:lnTo>
                  <a:lnTo>
                    <a:pt x="259707" y="5075"/>
                  </a:lnTo>
                  <a:lnTo>
                    <a:pt x="259707" y="3346"/>
                  </a:lnTo>
                  <a:close/>
                  <a:moveTo>
                    <a:pt x="264671" y="3346"/>
                  </a:moveTo>
                  <a:lnTo>
                    <a:pt x="264671" y="5075"/>
                  </a:lnTo>
                  <a:lnTo>
                    <a:pt x="268072" y="5075"/>
                  </a:lnTo>
                  <a:lnTo>
                    <a:pt x="268072" y="3346"/>
                  </a:lnTo>
                  <a:close/>
                  <a:moveTo>
                    <a:pt x="3347" y="11655"/>
                  </a:moveTo>
                  <a:lnTo>
                    <a:pt x="3347" y="13384"/>
                  </a:lnTo>
                  <a:lnTo>
                    <a:pt x="6748" y="13384"/>
                  </a:lnTo>
                  <a:lnTo>
                    <a:pt x="6748" y="11655"/>
                  </a:lnTo>
                  <a:close/>
                  <a:moveTo>
                    <a:pt x="28609" y="11655"/>
                  </a:moveTo>
                  <a:lnTo>
                    <a:pt x="28609" y="13384"/>
                  </a:lnTo>
                  <a:lnTo>
                    <a:pt x="32011" y="13384"/>
                  </a:lnTo>
                  <a:lnTo>
                    <a:pt x="32011" y="11655"/>
                  </a:lnTo>
                  <a:close/>
                  <a:moveTo>
                    <a:pt x="40376" y="11655"/>
                  </a:moveTo>
                  <a:lnTo>
                    <a:pt x="40376" y="13384"/>
                  </a:lnTo>
                  <a:lnTo>
                    <a:pt x="43778" y="13384"/>
                  </a:lnTo>
                  <a:lnTo>
                    <a:pt x="43778" y="11655"/>
                  </a:lnTo>
                  <a:close/>
                  <a:moveTo>
                    <a:pt x="62181" y="11655"/>
                  </a:moveTo>
                  <a:lnTo>
                    <a:pt x="62181" y="13384"/>
                  </a:lnTo>
                  <a:lnTo>
                    <a:pt x="65582" y="13384"/>
                  </a:lnTo>
                  <a:lnTo>
                    <a:pt x="65582" y="11655"/>
                  </a:lnTo>
                  <a:close/>
                  <a:moveTo>
                    <a:pt x="72219" y="11655"/>
                  </a:moveTo>
                  <a:lnTo>
                    <a:pt x="72219" y="13384"/>
                  </a:lnTo>
                  <a:lnTo>
                    <a:pt x="75621" y="13384"/>
                  </a:lnTo>
                  <a:lnTo>
                    <a:pt x="75621" y="11655"/>
                  </a:lnTo>
                  <a:close/>
                  <a:moveTo>
                    <a:pt x="82257" y="11655"/>
                  </a:moveTo>
                  <a:lnTo>
                    <a:pt x="82257" y="13384"/>
                  </a:lnTo>
                  <a:lnTo>
                    <a:pt x="85659" y="13384"/>
                  </a:lnTo>
                  <a:lnTo>
                    <a:pt x="85659" y="11655"/>
                  </a:lnTo>
                  <a:close/>
                  <a:moveTo>
                    <a:pt x="99210" y="11655"/>
                  </a:moveTo>
                  <a:lnTo>
                    <a:pt x="99210" y="13384"/>
                  </a:lnTo>
                  <a:lnTo>
                    <a:pt x="102612" y="13384"/>
                  </a:lnTo>
                  <a:lnTo>
                    <a:pt x="102612" y="11655"/>
                  </a:lnTo>
                  <a:close/>
                  <a:moveTo>
                    <a:pt x="124417" y="11655"/>
                  </a:moveTo>
                  <a:lnTo>
                    <a:pt x="124417" y="13384"/>
                  </a:lnTo>
                  <a:lnTo>
                    <a:pt x="127818" y="13384"/>
                  </a:lnTo>
                  <a:lnTo>
                    <a:pt x="127818" y="11655"/>
                  </a:lnTo>
                  <a:close/>
                  <a:moveTo>
                    <a:pt x="136183" y="11655"/>
                  </a:moveTo>
                  <a:lnTo>
                    <a:pt x="136183" y="13384"/>
                  </a:lnTo>
                  <a:lnTo>
                    <a:pt x="139585" y="13384"/>
                  </a:lnTo>
                  <a:lnTo>
                    <a:pt x="139585" y="11655"/>
                  </a:lnTo>
                  <a:close/>
                  <a:moveTo>
                    <a:pt x="157988" y="11655"/>
                  </a:moveTo>
                  <a:lnTo>
                    <a:pt x="157988" y="13384"/>
                  </a:lnTo>
                  <a:lnTo>
                    <a:pt x="161390" y="13384"/>
                  </a:lnTo>
                  <a:lnTo>
                    <a:pt x="161390" y="11655"/>
                  </a:lnTo>
                  <a:close/>
                  <a:moveTo>
                    <a:pt x="168026" y="11655"/>
                  </a:moveTo>
                  <a:lnTo>
                    <a:pt x="168026" y="13384"/>
                  </a:lnTo>
                  <a:lnTo>
                    <a:pt x="171428" y="13384"/>
                  </a:lnTo>
                  <a:lnTo>
                    <a:pt x="171428" y="11655"/>
                  </a:lnTo>
                  <a:close/>
                  <a:moveTo>
                    <a:pt x="178064" y="11655"/>
                  </a:moveTo>
                  <a:lnTo>
                    <a:pt x="178064" y="13384"/>
                  </a:lnTo>
                  <a:lnTo>
                    <a:pt x="181466" y="13384"/>
                  </a:lnTo>
                  <a:lnTo>
                    <a:pt x="181466" y="11655"/>
                  </a:lnTo>
                  <a:close/>
                  <a:moveTo>
                    <a:pt x="194962" y="11655"/>
                  </a:moveTo>
                  <a:lnTo>
                    <a:pt x="194962" y="13384"/>
                  </a:lnTo>
                  <a:lnTo>
                    <a:pt x="198364" y="13384"/>
                  </a:lnTo>
                  <a:lnTo>
                    <a:pt x="198364" y="11655"/>
                  </a:lnTo>
                  <a:close/>
                  <a:moveTo>
                    <a:pt x="220224" y="11655"/>
                  </a:moveTo>
                  <a:lnTo>
                    <a:pt x="220224" y="13384"/>
                  </a:lnTo>
                  <a:lnTo>
                    <a:pt x="223626" y="13384"/>
                  </a:lnTo>
                  <a:lnTo>
                    <a:pt x="223626" y="11655"/>
                  </a:lnTo>
                  <a:close/>
                  <a:moveTo>
                    <a:pt x="231991" y="11655"/>
                  </a:moveTo>
                  <a:lnTo>
                    <a:pt x="231991" y="13384"/>
                  </a:lnTo>
                  <a:lnTo>
                    <a:pt x="235393" y="13384"/>
                  </a:lnTo>
                  <a:lnTo>
                    <a:pt x="235393" y="11655"/>
                  </a:lnTo>
                  <a:close/>
                  <a:moveTo>
                    <a:pt x="253796" y="11655"/>
                  </a:moveTo>
                  <a:lnTo>
                    <a:pt x="253796" y="13384"/>
                  </a:lnTo>
                  <a:lnTo>
                    <a:pt x="257198" y="13384"/>
                  </a:lnTo>
                  <a:lnTo>
                    <a:pt x="257198" y="11655"/>
                  </a:lnTo>
                  <a:close/>
                  <a:moveTo>
                    <a:pt x="263834" y="11655"/>
                  </a:moveTo>
                  <a:lnTo>
                    <a:pt x="263834" y="13384"/>
                  </a:lnTo>
                  <a:lnTo>
                    <a:pt x="267236" y="13384"/>
                  </a:lnTo>
                  <a:lnTo>
                    <a:pt x="267236" y="11655"/>
                  </a:lnTo>
                  <a:close/>
                  <a:moveTo>
                    <a:pt x="273872" y="11655"/>
                  </a:moveTo>
                  <a:lnTo>
                    <a:pt x="273872" y="13384"/>
                  </a:lnTo>
                  <a:lnTo>
                    <a:pt x="277274" y="13384"/>
                  </a:lnTo>
                  <a:lnTo>
                    <a:pt x="277274" y="11655"/>
                  </a:lnTo>
                  <a:close/>
                  <a:moveTo>
                    <a:pt x="1" y="15001"/>
                  </a:moveTo>
                  <a:lnTo>
                    <a:pt x="1" y="16730"/>
                  </a:lnTo>
                  <a:lnTo>
                    <a:pt x="3402" y="16730"/>
                  </a:lnTo>
                  <a:lnTo>
                    <a:pt x="3402" y="15001"/>
                  </a:lnTo>
                  <a:close/>
                  <a:moveTo>
                    <a:pt x="6748" y="15001"/>
                  </a:moveTo>
                  <a:lnTo>
                    <a:pt x="6748" y="16730"/>
                  </a:lnTo>
                  <a:lnTo>
                    <a:pt x="10150" y="16730"/>
                  </a:lnTo>
                  <a:lnTo>
                    <a:pt x="10150" y="15001"/>
                  </a:lnTo>
                  <a:close/>
                  <a:moveTo>
                    <a:pt x="11767" y="15001"/>
                  </a:moveTo>
                  <a:lnTo>
                    <a:pt x="11767" y="16730"/>
                  </a:lnTo>
                  <a:lnTo>
                    <a:pt x="15169" y="16730"/>
                  </a:lnTo>
                  <a:lnTo>
                    <a:pt x="15169" y="15001"/>
                  </a:lnTo>
                  <a:close/>
                  <a:moveTo>
                    <a:pt x="16786" y="15001"/>
                  </a:moveTo>
                  <a:lnTo>
                    <a:pt x="16786" y="16730"/>
                  </a:lnTo>
                  <a:lnTo>
                    <a:pt x="20188" y="16730"/>
                  </a:lnTo>
                  <a:lnTo>
                    <a:pt x="20188" y="15001"/>
                  </a:lnTo>
                  <a:close/>
                  <a:moveTo>
                    <a:pt x="25207" y="15001"/>
                  </a:moveTo>
                  <a:lnTo>
                    <a:pt x="25207" y="16730"/>
                  </a:lnTo>
                  <a:lnTo>
                    <a:pt x="28609" y="16730"/>
                  </a:lnTo>
                  <a:lnTo>
                    <a:pt x="28609" y="15001"/>
                  </a:lnTo>
                  <a:close/>
                  <a:moveTo>
                    <a:pt x="50358" y="15001"/>
                  </a:moveTo>
                  <a:lnTo>
                    <a:pt x="50358" y="16730"/>
                  </a:lnTo>
                  <a:lnTo>
                    <a:pt x="53760" y="16730"/>
                  </a:lnTo>
                  <a:lnTo>
                    <a:pt x="53760" y="15001"/>
                  </a:lnTo>
                  <a:close/>
                  <a:moveTo>
                    <a:pt x="78967" y="15001"/>
                  </a:moveTo>
                  <a:lnTo>
                    <a:pt x="78967" y="16730"/>
                  </a:lnTo>
                  <a:lnTo>
                    <a:pt x="82368" y="16730"/>
                  </a:lnTo>
                  <a:lnTo>
                    <a:pt x="82368" y="15001"/>
                  </a:lnTo>
                  <a:close/>
                  <a:moveTo>
                    <a:pt x="95808" y="15001"/>
                  </a:moveTo>
                  <a:lnTo>
                    <a:pt x="95808" y="16730"/>
                  </a:lnTo>
                  <a:lnTo>
                    <a:pt x="99210" y="16730"/>
                  </a:lnTo>
                  <a:lnTo>
                    <a:pt x="99210" y="15001"/>
                  </a:lnTo>
                  <a:close/>
                  <a:moveTo>
                    <a:pt x="102612" y="15001"/>
                  </a:moveTo>
                  <a:lnTo>
                    <a:pt x="102612" y="16730"/>
                  </a:lnTo>
                  <a:lnTo>
                    <a:pt x="105958" y="16730"/>
                  </a:lnTo>
                  <a:lnTo>
                    <a:pt x="105958" y="15001"/>
                  </a:lnTo>
                  <a:close/>
                  <a:moveTo>
                    <a:pt x="107631" y="15001"/>
                  </a:moveTo>
                  <a:lnTo>
                    <a:pt x="107631" y="16730"/>
                  </a:lnTo>
                  <a:lnTo>
                    <a:pt x="110977" y="16730"/>
                  </a:lnTo>
                  <a:lnTo>
                    <a:pt x="110977" y="15001"/>
                  </a:lnTo>
                  <a:close/>
                  <a:moveTo>
                    <a:pt x="112650" y="15001"/>
                  </a:moveTo>
                  <a:lnTo>
                    <a:pt x="112650" y="16730"/>
                  </a:lnTo>
                  <a:lnTo>
                    <a:pt x="116052" y="16730"/>
                  </a:lnTo>
                  <a:lnTo>
                    <a:pt x="116052" y="15001"/>
                  </a:lnTo>
                  <a:close/>
                  <a:moveTo>
                    <a:pt x="121015" y="15001"/>
                  </a:moveTo>
                  <a:lnTo>
                    <a:pt x="121015" y="16730"/>
                  </a:lnTo>
                  <a:lnTo>
                    <a:pt x="124417" y="16730"/>
                  </a:lnTo>
                  <a:lnTo>
                    <a:pt x="124417" y="15001"/>
                  </a:lnTo>
                  <a:close/>
                  <a:moveTo>
                    <a:pt x="146166" y="15001"/>
                  </a:moveTo>
                  <a:lnTo>
                    <a:pt x="146166" y="16730"/>
                  </a:lnTo>
                  <a:lnTo>
                    <a:pt x="149568" y="16730"/>
                  </a:lnTo>
                  <a:lnTo>
                    <a:pt x="149568" y="15001"/>
                  </a:lnTo>
                  <a:close/>
                  <a:moveTo>
                    <a:pt x="174774" y="15001"/>
                  </a:moveTo>
                  <a:lnTo>
                    <a:pt x="174774" y="16730"/>
                  </a:lnTo>
                  <a:lnTo>
                    <a:pt x="178176" y="16730"/>
                  </a:lnTo>
                  <a:lnTo>
                    <a:pt x="178176" y="15001"/>
                  </a:lnTo>
                  <a:close/>
                  <a:moveTo>
                    <a:pt x="191616" y="15001"/>
                  </a:moveTo>
                  <a:lnTo>
                    <a:pt x="191616" y="16730"/>
                  </a:lnTo>
                  <a:lnTo>
                    <a:pt x="195018" y="16730"/>
                  </a:lnTo>
                  <a:lnTo>
                    <a:pt x="195018" y="15001"/>
                  </a:lnTo>
                  <a:close/>
                  <a:moveTo>
                    <a:pt x="198364" y="15001"/>
                  </a:moveTo>
                  <a:lnTo>
                    <a:pt x="198364" y="16730"/>
                  </a:lnTo>
                  <a:lnTo>
                    <a:pt x="201765" y="16730"/>
                  </a:lnTo>
                  <a:lnTo>
                    <a:pt x="201765" y="15001"/>
                  </a:lnTo>
                  <a:close/>
                  <a:moveTo>
                    <a:pt x="203383" y="15001"/>
                  </a:moveTo>
                  <a:lnTo>
                    <a:pt x="203383" y="16730"/>
                  </a:lnTo>
                  <a:lnTo>
                    <a:pt x="206784" y="16730"/>
                  </a:lnTo>
                  <a:lnTo>
                    <a:pt x="206784" y="15001"/>
                  </a:lnTo>
                  <a:close/>
                  <a:moveTo>
                    <a:pt x="208402" y="15001"/>
                  </a:moveTo>
                  <a:lnTo>
                    <a:pt x="208402" y="16730"/>
                  </a:lnTo>
                  <a:lnTo>
                    <a:pt x="211804" y="16730"/>
                  </a:lnTo>
                  <a:lnTo>
                    <a:pt x="211804" y="15001"/>
                  </a:lnTo>
                  <a:close/>
                  <a:moveTo>
                    <a:pt x="216823" y="15001"/>
                  </a:moveTo>
                  <a:lnTo>
                    <a:pt x="216823" y="16730"/>
                  </a:lnTo>
                  <a:lnTo>
                    <a:pt x="220224" y="16730"/>
                  </a:lnTo>
                  <a:lnTo>
                    <a:pt x="220224" y="15001"/>
                  </a:lnTo>
                  <a:close/>
                  <a:moveTo>
                    <a:pt x="241973" y="15001"/>
                  </a:moveTo>
                  <a:lnTo>
                    <a:pt x="241973" y="16730"/>
                  </a:lnTo>
                  <a:lnTo>
                    <a:pt x="245375" y="16730"/>
                  </a:lnTo>
                  <a:lnTo>
                    <a:pt x="245375" y="15001"/>
                  </a:lnTo>
                  <a:close/>
                  <a:moveTo>
                    <a:pt x="270582" y="15001"/>
                  </a:moveTo>
                  <a:lnTo>
                    <a:pt x="270582" y="16730"/>
                  </a:lnTo>
                  <a:lnTo>
                    <a:pt x="273984" y="16730"/>
                  </a:lnTo>
                  <a:lnTo>
                    <a:pt x="273984" y="1500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9" name="Google Shape;3429;p114"/>
          <p:cNvSpPr/>
          <p:nvPr/>
        </p:nvSpPr>
        <p:spPr>
          <a:xfrm>
            <a:off x="-1069525" y="-3263275"/>
            <a:ext cx="132615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0" name="Google Shape;3430;p114"/>
          <p:cNvSpPr/>
          <p:nvPr/>
        </p:nvSpPr>
        <p:spPr>
          <a:xfrm>
            <a:off x="9144000" y="-129422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1" name="Google Shape;3431;p114"/>
          <p:cNvSpPr/>
          <p:nvPr/>
        </p:nvSpPr>
        <p:spPr>
          <a:xfrm>
            <a:off x="-5113275" y="5143500"/>
            <a:ext cx="144450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2" name="Google Shape;3432;p114"/>
          <p:cNvSpPr/>
          <p:nvPr/>
        </p:nvSpPr>
        <p:spPr>
          <a:xfrm>
            <a:off x="-5113275" y="-81582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with ASU network pattern edges, white">
  <p:cSld name="CUSTOM_23_1_1_1_1_1_1_1_1_1_1_1_1_1_1_1_1_2">
    <p:spTree>
      <p:nvGrpSpPr>
        <p:cNvPr id="1" name="Shape 3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4" name="Google Shape;3434;p115"/>
          <p:cNvGrpSpPr/>
          <p:nvPr/>
        </p:nvGrpSpPr>
        <p:grpSpPr>
          <a:xfrm rot="10218403">
            <a:off x="-675851" y="-1262943"/>
            <a:ext cx="3264305" cy="2910457"/>
            <a:chOff x="1572350" y="1151675"/>
            <a:chExt cx="4851050" cy="4325200"/>
          </a:xfrm>
        </p:grpSpPr>
        <p:sp>
          <p:nvSpPr>
            <p:cNvPr id="3435" name="Google Shape;3435;p115"/>
            <p:cNvSpPr/>
            <p:nvPr/>
          </p:nvSpPr>
          <p:spPr>
            <a:xfrm>
              <a:off x="3968050" y="3267050"/>
              <a:ext cx="2041825" cy="1687950"/>
            </a:xfrm>
            <a:custGeom>
              <a:avLst/>
              <a:gdLst/>
              <a:ahLst/>
              <a:cxnLst/>
              <a:rect l="l" t="t" r="r" b="b"/>
              <a:pathLst>
                <a:path w="81673" h="67518" extrusionOk="0">
                  <a:moveTo>
                    <a:pt x="62229" y="676"/>
                  </a:moveTo>
                  <a:lnTo>
                    <a:pt x="80917" y="40638"/>
                  </a:lnTo>
                  <a:lnTo>
                    <a:pt x="57298" y="66722"/>
                  </a:lnTo>
                  <a:lnTo>
                    <a:pt x="32964" y="54475"/>
                  </a:lnTo>
                  <a:lnTo>
                    <a:pt x="955" y="36662"/>
                  </a:lnTo>
                  <a:lnTo>
                    <a:pt x="27277" y="3579"/>
                  </a:lnTo>
                  <a:lnTo>
                    <a:pt x="62229" y="676"/>
                  </a:lnTo>
                  <a:close/>
                  <a:moveTo>
                    <a:pt x="62587" y="0"/>
                  </a:moveTo>
                  <a:lnTo>
                    <a:pt x="27079" y="2943"/>
                  </a:lnTo>
                  <a:lnTo>
                    <a:pt x="26959" y="2982"/>
                  </a:lnTo>
                  <a:lnTo>
                    <a:pt x="0" y="36860"/>
                  </a:lnTo>
                  <a:lnTo>
                    <a:pt x="32645" y="55032"/>
                  </a:lnTo>
                  <a:lnTo>
                    <a:pt x="57418" y="67518"/>
                  </a:lnTo>
                  <a:lnTo>
                    <a:pt x="81673" y="40717"/>
                  </a:lnTo>
                  <a:lnTo>
                    <a:pt x="62706" y="199"/>
                  </a:lnTo>
                  <a:lnTo>
                    <a:pt x="62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15"/>
            <p:cNvSpPr/>
            <p:nvPr/>
          </p:nvSpPr>
          <p:spPr>
            <a:xfrm>
              <a:off x="3938225" y="4013600"/>
              <a:ext cx="1469250" cy="918525"/>
            </a:xfrm>
            <a:custGeom>
              <a:avLst/>
              <a:gdLst/>
              <a:ahLst/>
              <a:cxnLst/>
              <a:rect l="l" t="t" r="r" b="b"/>
              <a:pathLst>
                <a:path w="58770" h="36741" extrusionOk="0">
                  <a:moveTo>
                    <a:pt x="24852" y="676"/>
                  </a:moveTo>
                  <a:lnTo>
                    <a:pt x="55708" y="12565"/>
                  </a:lnTo>
                  <a:lnTo>
                    <a:pt x="3340" y="6760"/>
                  </a:lnTo>
                  <a:lnTo>
                    <a:pt x="24852" y="676"/>
                  </a:lnTo>
                  <a:close/>
                  <a:moveTo>
                    <a:pt x="24892" y="0"/>
                  </a:moveTo>
                  <a:lnTo>
                    <a:pt x="0" y="7038"/>
                  </a:lnTo>
                  <a:lnTo>
                    <a:pt x="57378" y="13400"/>
                  </a:lnTo>
                  <a:lnTo>
                    <a:pt x="58133" y="36741"/>
                  </a:lnTo>
                  <a:lnTo>
                    <a:pt x="58770" y="36741"/>
                  </a:lnTo>
                  <a:lnTo>
                    <a:pt x="58014" y="12764"/>
                  </a:lnTo>
                  <a:lnTo>
                    <a:pt x="24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15"/>
            <p:cNvSpPr/>
            <p:nvPr/>
          </p:nvSpPr>
          <p:spPr>
            <a:xfrm>
              <a:off x="4769250" y="3825700"/>
              <a:ext cx="621325" cy="828100"/>
            </a:xfrm>
            <a:custGeom>
              <a:avLst/>
              <a:gdLst/>
              <a:ahLst/>
              <a:cxnLst/>
              <a:rect l="l" t="t" r="r" b="b"/>
              <a:pathLst>
                <a:path w="24853" h="33124" extrusionOk="0">
                  <a:moveTo>
                    <a:pt x="17656" y="1591"/>
                  </a:moveTo>
                  <a:lnTo>
                    <a:pt x="24057" y="20479"/>
                  </a:lnTo>
                  <a:lnTo>
                    <a:pt x="1512" y="31692"/>
                  </a:lnTo>
                  <a:lnTo>
                    <a:pt x="17656" y="1591"/>
                  </a:lnTo>
                  <a:close/>
                  <a:moveTo>
                    <a:pt x="17815" y="1"/>
                  </a:moveTo>
                  <a:lnTo>
                    <a:pt x="1" y="33123"/>
                  </a:lnTo>
                  <a:lnTo>
                    <a:pt x="1" y="33123"/>
                  </a:lnTo>
                  <a:lnTo>
                    <a:pt x="24853" y="20797"/>
                  </a:lnTo>
                  <a:lnTo>
                    <a:pt x="178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15"/>
            <p:cNvSpPr/>
            <p:nvPr/>
          </p:nvSpPr>
          <p:spPr>
            <a:xfrm>
              <a:off x="4550575" y="3238225"/>
              <a:ext cx="1476200" cy="1111375"/>
            </a:xfrm>
            <a:custGeom>
              <a:avLst/>
              <a:gdLst/>
              <a:ahLst/>
              <a:cxnLst/>
              <a:rect l="l" t="t" r="r" b="b"/>
              <a:pathLst>
                <a:path w="59048" h="44455" extrusionOk="0">
                  <a:moveTo>
                    <a:pt x="38530" y="3300"/>
                  </a:moveTo>
                  <a:lnTo>
                    <a:pt x="35031" y="28669"/>
                  </a:lnTo>
                  <a:lnTo>
                    <a:pt x="26919" y="24136"/>
                  </a:lnTo>
                  <a:lnTo>
                    <a:pt x="32208" y="14712"/>
                  </a:lnTo>
                  <a:lnTo>
                    <a:pt x="35787" y="8311"/>
                  </a:lnTo>
                  <a:lnTo>
                    <a:pt x="38530" y="3300"/>
                  </a:lnTo>
                  <a:close/>
                  <a:moveTo>
                    <a:pt x="4056" y="5050"/>
                  </a:moveTo>
                  <a:lnTo>
                    <a:pt x="25925" y="24096"/>
                  </a:lnTo>
                  <a:lnTo>
                    <a:pt x="756" y="30936"/>
                  </a:lnTo>
                  <a:lnTo>
                    <a:pt x="4056" y="5050"/>
                  </a:lnTo>
                  <a:close/>
                  <a:moveTo>
                    <a:pt x="35508" y="29663"/>
                  </a:moveTo>
                  <a:lnTo>
                    <a:pt x="56940" y="41592"/>
                  </a:lnTo>
                  <a:lnTo>
                    <a:pt x="33560" y="43779"/>
                  </a:lnTo>
                  <a:lnTo>
                    <a:pt x="35508" y="29663"/>
                  </a:lnTo>
                  <a:close/>
                  <a:moveTo>
                    <a:pt x="39484" y="0"/>
                  </a:moveTo>
                  <a:lnTo>
                    <a:pt x="39365" y="40"/>
                  </a:lnTo>
                  <a:lnTo>
                    <a:pt x="39286" y="80"/>
                  </a:lnTo>
                  <a:lnTo>
                    <a:pt x="39286" y="119"/>
                  </a:lnTo>
                  <a:lnTo>
                    <a:pt x="38809" y="1392"/>
                  </a:lnTo>
                  <a:lnTo>
                    <a:pt x="38371" y="2267"/>
                  </a:lnTo>
                  <a:lnTo>
                    <a:pt x="37337" y="4135"/>
                  </a:lnTo>
                  <a:lnTo>
                    <a:pt x="34117" y="9981"/>
                  </a:lnTo>
                  <a:lnTo>
                    <a:pt x="26442" y="23699"/>
                  </a:lnTo>
                  <a:lnTo>
                    <a:pt x="3579" y="3778"/>
                  </a:lnTo>
                  <a:lnTo>
                    <a:pt x="0" y="31771"/>
                  </a:lnTo>
                  <a:lnTo>
                    <a:pt x="26442" y="24613"/>
                  </a:lnTo>
                  <a:lnTo>
                    <a:pt x="34912" y="29345"/>
                  </a:lnTo>
                  <a:lnTo>
                    <a:pt x="32844" y="44455"/>
                  </a:lnTo>
                  <a:lnTo>
                    <a:pt x="59048" y="42069"/>
                  </a:lnTo>
                  <a:lnTo>
                    <a:pt x="35628" y="28987"/>
                  </a:lnTo>
                  <a:lnTo>
                    <a:pt x="39604" y="199"/>
                  </a:lnTo>
                  <a:lnTo>
                    <a:pt x="39604" y="119"/>
                  </a:lnTo>
                  <a:lnTo>
                    <a:pt x="39564" y="80"/>
                  </a:lnTo>
                  <a:lnTo>
                    <a:pt x="394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15"/>
            <p:cNvSpPr/>
            <p:nvPr/>
          </p:nvSpPr>
          <p:spPr>
            <a:xfrm>
              <a:off x="4560500" y="402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925" cap="rnd" cmpd="sng">
              <a:solidFill>
                <a:srgbClr val="FAFA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15"/>
            <p:cNvSpPr/>
            <p:nvPr/>
          </p:nvSpPr>
          <p:spPr>
            <a:xfrm>
              <a:off x="5320975" y="4864525"/>
              <a:ext cx="162050" cy="162050"/>
            </a:xfrm>
            <a:custGeom>
              <a:avLst/>
              <a:gdLst/>
              <a:ahLst/>
              <a:cxnLst/>
              <a:rect l="l" t="t" r="r" b="b"/>
              <a:pathLst>
                <a:path w="6482" h="6482" extrusionOk="0">
                  <a:moveTo>
                    <a:pt x="2903" y="0"/>
                  </a:moveTo>
                  <a:lnTo>
                    <a:pt x="2585" y="40"/>
                  </a:lnTo>
                  <a:lnTo>
                    <a:pt x="2306" y="119"/>
                  </a:lnTo>
                  <a:lnTo>
                    <a:pt x="1988" y="239"/>
                  </a:lnTo>
                  <a:lnTo>
                    <a:pt x="1710" y="398"/>
                  </a:lnTo>
                  <a:lnTo>
                    <a:pt x="1432" y="557"/>
                  </a:lnTo>
                  <a:lnTo>
                    <a:pt x="1153" y="756"/>
                  </a:lnTo>
                  <a:lnTo>
                    <a:pt x="915" y="994"/>
                  </a:lnTo>
                  <a:lnTo>
                    <a:pt x="716" y="1233"/>
                  </a:lnTo>
                  <a:lnTo>
                    <a:pt x="517" y="1471"/>
                  </a:lnTo>
                  <a:lnTo>
                    <a:pt x="358" y="1750"/>
                  </a:lnTo>
                  <a:lnTo>
                    <a:pt x="239" y="2028"/>
                  </a:lnTo>
                  <a:lnTo>
                    <a:pt x="120" y="2346"/>
                  </a:lnTo>
                  <a:lnTo>
                    <a:pt x="40" y="2624"/>
                  </a:lnTo>
                  <a:lnTo>
                    <a:pt x="0" y="2943"/>
                  </a:lnTo>
                  <a:lnTo>
                    <a:pt x="0" y="3261"/>
                  </a:lnTo>
                  <a:lnTo>
                    <a:pt x="0" y="3579"/>
                  </a:lnTo>
                  <a:lnTo>
                    <a:pt x="80" y="3857"/>
                  </a:lnTo>
                  <a:lnTo>
                    <a:pt x="159" y="4175"/>
                  </a:lnTo>
                  <a:lnTo>
                    <a:pt x="239" y="4493"/>
                  </a:lnTo>
                  <a:lnTo>
                    <a:pt x="398" y="4772"/>
                  </a:lnTo>
                  <a:lnTo>
                    <a:pt x="557" y="5050"/>
                  </a:lnTo>
                  <a:lnTo>
                    <a:pt x="756" y="5328"/>
                  </a:lnTo>
                  <a:lnTo>
                    <a:pt x="994" y="5567"/>
                  </a:lnTo>
                  <a:lnTo>
                    <a:pt x="1233" y="5766"/>
                  </a:lnTo>
                  <a:lnTo>
                    <a:pt x="1471" y="5965"/>
                  </a:lnTo>
                  <a:lnTo>
                    <a:pt x="1750" y="6124"/>
                  </a:lnTo>
                  <a:lnTo>
                    <a:pt x="2028" y="6243"/>
                  </a:lnTo>
                  <a:lnTo>
                    <a:pt x="2346" y="6362"/>
                  </a:lnTo>
                  <a:lnTo>
                    <a:pt x="2625" y="6402"/>
                  </a:lnTo>
                  <a:lnTo>
                    <a:pt x="2943" y="6442"/>
                  </a:lnTo>
                  <a:lnTo>
                    <a:pt x="3261" y="6481"/>
                  </a:lnTo>
                  <a:lnTo>
                    <a:pt x="3579" y="6442"/>
                  </a:lnTo>
                  <a:lnTo>
                    <a:pt x="3897" y="6402"/>
                  </a:lnTo>
                  <a:lnTo>
                    <a:pt x="4175" y="6322"/>
                  </a:lnTo>
                  <a:lnTo>
                    <a:pt x="4493" y="6203"/>
                  </a:lnTo>
                  <a:lnTo>
                    <a:pt x="4772" y="6084"/>
                  </a:lnTo>
                  <a:lnTo>
                    <a:pt x="5090" y="5925"/>
                  </a:lnTo>
                  <a:lnTo>
                    <a:pt x="5328" y="5686"/>
                  </a:lnTo>
                  <a:lnTo>
                    <a:pt x="5567" y="5487"/>
                  </a:lnTo>
                  <a:lnTo>
                    <a:pt x="5806" y="5249"/>
                  </a:lnTo>
                  <a:lnTo>
                    <a:pt x="5965" y="4970"/>
                  </a:lnTo>
                  <a:lnTo>
                    <a:pt x="6124" y="4732"/>
                  </a:lnTo>
                  <a:lnTo>
                    <a:pt x="6243" y="4414"/>
                  </a:lnTo>
                  <a:lnTo>
                    <a:pt x="6362" y="4135"/>
                  </a:lnTo>
                  <a:lnTo>
                    <a:pt x="6442" y="3817"/>
                  </a:lnTo>
                  <a:lnTo>
                    <a:pt x="6482" y="3539"/>
                  </a:lnTo>
                  <a:lnTo>
                    <a:pt x="6482" y="3221"/>
                  </a:lnTo>
                  <a:lnTo>
                    <a:pt x="6482" y="2903"/>
                  </a:lnTo>
                  <a:lnTo>
                    <a:pt x="6442" y="2585"/>
                  </a:lnTo>
                  <a:lnTo>
                    <a:pt x="6362" y="2267"/>
                  </a:lnTo>
                  <a:lnTo>
                    <a:pt x="6243" y="1988"/>
                  </a:lnTo>
                  <a:lnTo>
                    <a:pt x="6084" y="1670"/>
                  </a:lnTo>
                  <a:lnTo>
                    <a:pt x="5925" y="1392"/>
                  </a:lnTo>
                  <a:lnTo>
                    <a:pt x="5726" y="1153"/>
                  </a:lnTo>
                  <a:lnTo>
                    <a:pt x="5487" y="915"/>
                  </a:lnTo>
                  <a:lnTo>
                    <a:pt x="5249" y="676"/>
                  </a:lnTo>
                  <a:lnTo>
                    <a:pt x="5010" y="517"/>
                  </a:lnTo>
                  <a:lnTo>
                    <a:pt x="4732" y="358"/>
                  </a:lnTo>
                  <a:lnTo>
                    <a:pt x="4454" y="199"/>
                  </a:lnTo>
                  <a:lnTo>
                    <a:pt x="4136" y="119"/>
                  </a:lnTo>
                  <a:lnTo>
                    <a:pt x="3857" y="40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15"/>
            <p:cNvSpPr/>
            <p:nvPr/>
          </p:nvSpPr>
          <p:spPr>
            <a:xfrm>
              <a:off x="5457150" y="3205400"/>
              <a:ext cx="141175" cy="141200"/>
            </a:xfrm>
            <a:custGeom>
              <a:avLst/>
              <a:gdLst/>
              <a:ahLst/>
              <a:cxnLst/>
              <a:rect l="l" t="t" r="r" b="b"/>
              <a:pathLst>
                <a:path w="5647" h="5648" extrusionOk="0">
                  <a:moveTo>
                    <a:pt x="2546" y="1"/>
                  </a:moveTo>
                  <a:lnTo>
                    <a:pt x="2267" y="41"/>
                  </a:lnTo>
                  <a:lnTo>
                    <a:pt x="2029" y="120"/>
                  </a:lnTo>
                  <a:lnTo>
                    <a:pt x="1750" y="200"/>
                  </a:lnTo>
                  <a:lnTo>
                    <a:pt x="1512" y="319"/>
                  </a:lnTo>
                  <a:lnTo>
                    <a:pt x="1233" y="478"/>
                  </a:lnTo>
                  <a:lnTo>
                    <a:pt x="1035" y="637"/>
                  </a:lnTo>
                  <a:lnTo>
                    <a:pt x="796" y="836"/>
                  </a:lnTo>
                  <a:lnTo>
                    <a:pt x="637" y="1075"/>
                  </a:lnTo>
                  <a:lnTo>
                    <a:pt x="478" y="1273"/>
                  </a:lnTo>
                  <a:lnTo>
                    <a:pt x="319" y="1512"/>
                  </a:lnTo>
                  <a:lnTo>
                    <a:pt x="200" y="1751"/>
                  </a:lnTo>
                  <a:lnTo>
                    <a:pt x="120" y="2029"/>
                  </a:lnTo>
                  <a:lnTo>
                    <a:pt x="80" y="2267"/>
                  </a:lnTo>
                  <a:lnTo>
                    <a:pt x="40" y="2546"/>
                  </a:lnTo>
                  <a:lnTo>
                    <a:pt x="1" y="2824"/>
                  </a:lnTo>
                  <a:lnTo>
                    <a:pt x="40" y="3102"/>
                  </a:lnTo>
                  <a:lnTo>
                    <a:pt x="80" y="3381"/>
                  </a:lnTo>
                  <a:lnTo>
                    <a:pt x="120" y="3619"/>
                  </a:lnTo>
                  <a:lnTo>
                    <a:pt x="239" y="3898"/>
                  </a:lnTo>
                  <a:lnTo>
                    <a:pt x="359" y="4136"/>
                  </a:lnTo>
                  <a:lnTo>
                    <a:pt x="518" y="4415"/>
                  </a:lnTo>
                  <a:lnTo>
                    <a:pt x="677" y="4613"/>
                  </a:lnTo>
                  <a:lnTo>
                    <a:pt x="875" y="4852"/>
                  </a:lnTo>
                  <a:lnTo>
                    <a:pt x="1074" y="5011"/>
                  </a:lnTo>
                  <a:lnTo>
                    <a:pt x="1313" y="5170"/>
                  </a:lnTo>
                  <a:lnTo>
                    <a:pt x="1551" y="5329"/>
                  </a:lnTo>
                  <a:lnTo>
                    <a:pt x="1790" y="5448"/>
                  </a:lnTo>
                  <a:lnTo>
                    <a:pt x="2068" y="5528"/>
                  </a:lnTo>
                  <a:lnTo>
                    <a:pt x="2307" y="5568"/>
                  </a:lnTo>
                  <a:lnTo>
                    <a:pt x="2585" y="5608"/>
                  </a:lnTo>
                  <a:lnTo>
                    <a:pt x="2864" y="5647"/>
                  </a:lnTo>
                  <a:lnTo>
                    <a:pt x="3142" y="5608"/>
                  </a:lnTo>
                  <a:lnTo>
                    <a:pt x="3381" y="5568"/>
                  </a:lnTo>
                  <a:lnTo>
                    <a:pt x="3659" y="5528"/>
                  </a:lnTo>
                  <a:lnTo>
                    <a:pt x="3937" y="5409"/>
                  </a:lnTo>
                  <a:lnTo>
                    <a:pt x="4176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2" y="4773"/>
                  </a:lnTo>
                  <a:lnTo>
                    <a:pt x="5051" y="4574"/>
                  </a:lnTo>
                  <a:lnTo>
                    <a:pt x="5210" y="4335"/>
                  </a:lnTo>
                  <a:lnTo>
                    <a:pt x="5369" y="4097"/>
                  </a:lnTo>
                  <a:lnTo>
                    <a:pt x="5448" y="3858"/>
                  </a:lnTo>
                  <a:lnTo>
                    <a:pt x="5567" y="3580"/>
                  </a:lnTo>
                  <a:lnTo>
                    <a:pt x="5607" y="3341"/>
                  </a:lnTo>
                  <a:lnTo>
                    <a:pt x="5647" y="3063"/>
                  </a:lnTo>
                  <a:lnTo>
                    <a:pt x="5647" y="2784"/>
                  </a:lnTo>
                  <a:lnTo>
                    <a:pt x="5647" y="2506"/>
                  </a:lnTo>
                  <a:lnTo>
                    <a:pt x="5607" y="2267"/>
                  </a:lnTo>
                  <a:lnTo>
                    <a:pt x="5528" y="1989"/>
                  </a:lnTo>
                  <a:lnTo>
                    <a:pt x="5448" y="1711"/>
                  </a:lnTo>
                  <a:lnTo>
                    <a:pt x="5329" y="1472"/>
                  </a:lnTo>
                  <a:lnTo>
                    <a:pt x="5170" y="1234"/>
                  </a:lnTo>
                  <a:lnTo>
                    <a:pt x="5011" y="995"/>
                  </a:lnTo>
                  <a:lnTo>
                    <a:pt x="4812" y="796"/>
                  </a:lnTo>
                  <a:lnTo>
                    <a:pt x="4613" y="597"/>
                  </a:lnTo>
                  <a:lnTo>
                    <a:pt x="4375" y="438"/>
                  </a:lnTo>
                  <a:lnTo>
                    <a:pt x="4136" y="279"/>
                  </a:lnTo>
                  <a:lnTo>
                    <a:pt x="3897" y="200"/>
                  </a:lnTo>
                  <a:lnTo>
                    <a:pt x="3619" y="81"/>
                  </a:lnTo>
                  <a:lnTo>
                    <a:pt x="3381" y="41"/>
                  </a:lnTo>
                  <a:lnTo>
                    <a:pt x="31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15"/>
            <p:cNvSpPr/>
            <p:nvPr/>
          </p:nvSpPr>
          <p:spPr>
            <a:xfrm>
              <a:off x="4476000" y="393805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3023" y="0"/>
                  </a:moveTo>
                  <a:lnTo>
                    <a:pt x="2705" y="80"/>
                  </a:lnTo>
                  <a:lnTo>
                    <a:pt x="2387" y="159"/>
                  </a:lnTo>
                  <a:lnTo>
                    <a:pt x="206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95"/>
                  </a:lnTo>
                  <a:lnTo>
                    <a:pt x="955" y="1034"/>
                  </a:lnTo>
                  <a:lnTo>
                    <a:pt x="717" y="1273"/>
                  </a:lnTo>
                  <a:lnTo>
                    <a:pt x="518" y="1551"/>
                  </a:lnTo>
                  <a:lnTo>
                    <a:pt x="359" y="1829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062"/>
                  </a:lnTo>
                  <a:lnTo>
                    <a:pt x="1" y="3380"/>
                  </a:lnTo>
                  <a:lnTo>
                    <a:pt x="1" y="3698"/>
                  </a:lnTo>
                  <a:lnTo>
                    <a:pt x="81" y="4016"/>
                  </a:lnTo>
                  <a:lnTo>
                    <a:pt x="160" y="4334"/>
                  </a:lnTo>
                  <a:lnTo>
                    <a:pt x="279" y="4652"/>
                  </a:lnTo>
                  <a:lnTo>
                    <a:pt x="399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1035" y="5766"/>
                  </a:lnTo>
                  <a:lnTo>
                    <a:pt x="1273" y="6004"/>
                  </a:lnTo>
                  <a:lnTo>
                    <a:pt x="1552" y="6203"/>
                  </a:lnTo>
                  <a:lnTo>
                    <a:pt x="1830" y="6362"/>
                  </a:lnTo>
                  <a:lnTo>
                    <a:pt x="2108" y="6482"/>
                  </a:lnTo>
                  <a:lnTo>
                    <a:pt x="2427" y="6601"/>
                  </a:lnTo>
                  <a:lnTo>
                    <a:pt x="2745" y="6680"/>
                  </a:lnTo>
                  <a:lnTo>
                    <a:pt x="3063" y="6720"/>
                  </a:lnTo>
                  <a:lnTo>
                    <a:pt x="3699" y="6720"/>
                  </a:lnTo>
                  <a:lnTo>
                    <a:pt x="4017" y="6641"/>
                  </a:lnTo>
                  <a:lnTo>
                    <a:pt x="4335" y="6561"/>
                  </a:lnTo>
                  <a:lnTo>
                    <a:pt x="4653" y="6482"/>
                  </a:lnTo>
                  <a:lnTo>
                    <a:pt x="4971" y="6322"/>
                  </a:lnTo>
                  <a:lnTo>
                    <a:pt x="5250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6005" y="5448"/>
                  </a:lnTo>
                  <a:lnTo>
                    <a:pt x="6204" y="516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95"/>
                  </a:lnTo>
                  <a:lnTo>
                    <a:pt x="6681" y="3976"/>
                  </a:lnTo>
                  <a:lnTo>
                    <a:pt x="6721" y="3658"/>
                  </a:lnTo>
                  <a:lnTo>
                    <a:pt x="6721" y="3340"/>
                  </a:lnTo>
                  <a:lnTo>
                    <a:pt x="6721" y="3022"/>
                  </a:lnTo>
                  <a:lnTo>
                    <a:pt x="6641" y="2704"/>
                  </a:lnTo>
                  <a:lnTo>
                    <a:pt x="6562" y="2386"/>
                  </a:lnTo>
                  <a:lnTo>
                    <a:pt x="6482" y="2068"/>
                  </a:lnTo>
                  <a:lnTo>
                    <a:pt x="6323" y="1750"/>
                  </a:lnTo>
                  <a:lnTo>
                    <a:pt x="6124" y="1471"/>
                  </a:lnTo>
                  <a:lnTo>
                    <a:pt x="5926" y="1193"/>
                  </a:lnTo>
                  <a:lnTo>
                    <a:pt x="5687" y="954"/>
                  </a:lnTo>
                  <a:lnTo>
                    <a:pt x="5448" y="716"/>
                  </a:lnTo>
                  <a:lnTo>
                    <a:pt x="5170" y="517"/>
                  </a:lnTo>
                  <a:lnTo>
                    <a:pt x="4892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77" y="40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15"/>
            <p:cNvSpPr/>
            <p:nvPr/>
          </p:nvSpPr>
          <p:spPr>
            <a:xfrm>
              <a:off x="5916425" y="4199475"/>
              <a:ext cx="169000" cy="169025"/>
            </a:xfrm>
            <a:custGeom>
              <a:avLst/>
              <a:gdLst/>
              <a:ahLst/>
              <a:cxnLst/>
              <a:rect l="l" t="t" r="r" b="b"/>
              <a:pathLst>
                <a:path w="6760" h="6761" extrusionOk="0">
                  <a:moveTo>
                    <a:pt x="3340" y="1"/>
                  </a:moveTo>
                  <a:lnTo>
                    <a:pt x="3022" y="41"/>
                  </a:lnTo>
                  <a:lnTo>
                    <a:pt x="2704" y="80"/>
                  </a:lnTo>
                  <a:lnTo>
                    <a:pt x="2386" y="160"/>
                  </a:lnTo>
                  <a:lnTo>
                    <a:pt x="2068" y="279"/>
                  </a:lnTo>
                  <a:lnTo>
                    <a:pt x="1789" y="438"/>
                  </a:lnTo>
                  <a:lnTo>
                    <a:pt x="1471" y="597"/>
                  </a:lnTo>
                  <a:lnTo>
                    <a:pt x="1193" y="796"/>
                  </a:lnTo>
                  <a:lnTo>
                    <a:pt x="954" y="1035"/>
                  </a:lnTo>
                  <a:lnTo>
                    <a:pt x="756" y="1313"/>
                  </a:lnTo>
                  <a:lnTo>
                    <a:pt x="557" y="1552"/>
                  </a:lnTo>
                  <a:lnTo>
                    <a:pt x="398" y="1830"/>
                  </a:lnTo>
                  <a:lnTo>
                    <a:pt x="239" y="2148"/>
                  </a:lnTo>
                  <a:lnTo>
                    <a:pt x="159" y="2426"/>
                  </a:lnTo>
                  <a:lnTo>
                    <a:pt x="80" y="2744"/>
                  </a:lnTo>
                  <a:lnTo>
                    <a:pt x="40" y="3063"/>
                  </a:lnTo>
                  <a:lnTo>
                    <a:pt x="0" y="3420"/>
                  </a:lnTo>
                  <a:lnTo>
                    <a:pt x="40" y="3739"/>
                  </a:lnTo>
                  <a:lnTo>
                    <a:pt x="80" y="4057"/>
                  </a:lnTo>
                  <a:lnTo>
                    <a:pt x="159" y="4375"/>
                  </a:lnTo>
                  <a:lnTo>
                    <a:pt x="278" y="4693"/>
                  </a:lnTo>
                  <a:lnTo>
                    <a:pt x="437" y="4971"/>
                  </a:lnTo>
                  <a:lnTo>
                    <a:pt x="596" y="5289"/>
                  </a:lnTo>
                  <a:lnTo>
                    <a:pt x="795" y="5568"/>
                  </a:lnTo>
                  <a:lnTo>
                    <a:pt x="1034" y="5806"/>
                  </a:lnTo>
                  <a:lnTo>
                    <a:pt x="1272" y="6005"/>
                  </a:lnTo>
                  <a:lnTo>
                    <a:pt x="1551" y="6204"/>
                  </a:lnTo>
                  <a:lnTo>
                    <a:pt x="1829" y="6363"/>
                  </a:lnTo>
                  <a:lnTo>
                    <a:pt x="2147" y="6522"/>
                  </a:lnTo>
                  <a:lnTo>
                    <a:pt x="2426" y="6601"/>
                  </a:lnTo>
                  <a:lnTo>
                    <a:pt x="2744" y="6681"/>
                  </a:lnTo>
                  <a:lnTo>
                    <a:pt x="3062" y="6721"/>
                  </a:lnTo>
                  <a:lnTo>
                    <a:pt x="3380" y="6760"/>
                  </a:lnTo>
                  <a:lnTo>
                    <a:pt x="3738" y="6721"/>
                  </a:lnTo>
                  <a:lnTo>
                    <a:pt x="4056" y="6681"/>
                  </a:lnTo>
                  <a:lnTo>
                    <a:pt x="4374" y="6601"/>
                  </a:lnTo>
                  <a:lnTo>
                    <a:pt x="4692" y="6482"/>
                  </a:lnTo>
                  <a:lnTo>
                    <a:pt x="4970" y="6323"/>
                  </a:lnTo>
                  <a:lnTo>
                    <a:pt x="5288" y="6164"/>
                  </a:lnTo>
                  <a:lnTo>
                    <a:pt x="5567" y="5965"/>
                  </a:lnTo>
                  <a:lnTo>
                    <a:pt x="5805" y="5727"/>
                  </a:lnTo>
                  <a:lnTo>
                    <a:pt x="6004" y="5488"/>
                  </a:lnTo>
                  <a:lnTo>
                    <a:pt x="6203" y="5210"/>
                  </a:lnTo>
                  <a:lnTo>
                    <a:pt x="6362" y="4931"/>
                  </a:lnTo>
                  <a:lnTo>
                    <a:pt x="6521" y="4613"/>
                  </a:lnTo>
                  <a:lnTo>
                    <a:pt x="6601" y="4335"/>
                  </a:lnTo>
                  <a:lnTo>
                    <a:pt x="6680" y="4017"/>
                  </a:lnTo>
                  <a:lnTo>
                    <a:pt x="6720" y="3699"/>
                  </a:lnTo>
                  <a:lnTo>
                    <a:pt x="6760" y="3381"/>
                  </a:lnTo>
                  <a:lnTo>
                    <a:pt x="6720" y="3023"/>
                  </a:lnTo>
                  <a:lnTo>
                    <a:pt x="6680" y="2705"/>
                  </a:lnTo>
                  <a:lnTo>
                    <a:pt x="6601" y="2387"/>
                  </a:lnTo>
                  <a:lnTo>
                    <a:pt x="6481" y="2068"/>
                  </a:lnTo>
                  <a:lnTo>
                    <a:pt x="6322" y="1790"/>
                  </a:lnTo>
                  <a:lnTo>
                    <a:pt x="6163" y="1472"/>
                  </a:lnTo>
                  <a:lnTo>
                    <a:pt x="5964" y="1194"/>
                  </a:lnTo>
                  <a:lnTo>
                    <a:pt x="5726" y="955"/>
                  </a:lnTo>
                  <a:lnTo>
                    <a:pt x="5448" y="756"/>
                  </a:lnTo>
                  <a:lnTo>
                    <a:pt x="5209" y="557"/>
                  </a:lnTo>
                  <a:lnTo>
                    <a:pt x="4931" y="398"/>
                  </a:lnTo>
                  <a:lnTo>
                    <a:pt x="4613" y="239"/>
                  </a:lnTo>
                  <a:lnTo>
                    <a:pt x="4334" y="160"/>
                  </a:lnTo>
                  <a:lnTo>
                    <a:pt x="4016" y="80"/>
                  </a:lnTo>
                  <a:lnTo>
                    <a:pt x="3698" y="41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15"/>
            <p:cNvSpPr/>
            <p:nvPr/>
          </p:nvSpPr>
          <p:spPr>
            <a:xfrm>
              <a:off x="5308050" y="4268075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545" y="0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50" y="199"/>
                  </a:lnTo>
                  <a:lnTo>
                    <a:pt x="1472" y="319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35"/>
                  </a:lnTo>
                  <a:lnTo>
                    <a:pt x="597" y="1074"/>
                  </a:lnTo>
                  <a:lnTo>
                    <a:pt x="438" y="1273"/>
                  </a:lnTo>
                  <a:lnTo>
                    <a:pt x="318" y="1511"/>
                  </a:lnTo>
                  <a:lnTo>
                    <a:pt x="199" y="1790"/>
                  </a:lnTo>
                  <a:lnTo>
                    <a:pt x="120" y="2028"/>
                  </a:lnTo>
                  <a:lnTo>
                    <a:pt x="4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75" y="4851"/>
                  </a:lnTo>
                  <a:lnTo>
                    <a:pt x="1074" y="5011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7"/>
                  </a:lnTo>
                  <a:lnTo>
                    <a:pt x="2307" y="5607"/>
                  </a:lnTo>
                  <a:lnTo>
                    <a:pt x="2585" y="5647"/>
                  </a:lnTo>
                  <a:lnTo>
                    <a:pt x="2823" y="5647"/>
                  </a:lnTo>
                  <a:lnTo>
                    <a:pt x="3102" y="5607"/>
                  </a:lnTo>
                  <a:lnTo>
                    <a:pt x="3380" y="5567"/>
                  </a:lnTo>
                  <a:lnTo>
                    <a:pt x="3658" y="5527"/>
                  </a:lnTo>
                  <a:lnTo>
                    <a:pt x="3897" y="5408"/>
                  </a:lnTo>
                  <a:lnTo>
                    <a:pt x="4175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50" y="4573"/>
                  </a:lnTo>
                  <a:lnTo>
                    <a:pt x="5209" y="4335"/>
                  </a:lnTo>
                  <a:lnTo>
                    <a:pt x="5329" y="4096"/>
                  </a:lnTo>
                  <a:lnTo>
                    <a:pt x="5448" y="3857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062"/>
                  </a:lnTo>
                  <a:lnTo>
                    <a:pt x="5647" y="2784"/>
                  </a:lnTo>
                  <a:lnTo>
                    <a:pt x="5647" y="2545"/>
                  </a:lnTo>
                  <a:lnTo>
                    <a:pt x="5607" y="2267"/>
                  </a:lnTo>
                  <a:lnTo>
                    <a:pt x="5527" y="1989"/>
                  </a:lnTo>
                  <a:lnTo>
                    <a:pt x="5408" y="171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15"/>
            <p:cNvSpPr/>
            <p:nvPr/>
          </p:nvSpPr>
          <p:spPr>
            <a:xfrm>
              <a:off x="4575425" y="3277975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784" y="1"/>
                  </a:moveTo>
                  <a:lnTo>
                    <a:pt x="2545" y="40"/>
                  </a:lnTo>
                  <a:lnTo>
                    <a:pt x="2267" y="8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1" y="359"/>
                  </a:lnTo>
                  <a:lnTo>
                    <a:pt x="1233" y="518"/>
                  </a:lnTo>
                  <a:lnTo>
                    <a:pt x="994" y="677"/>
                  </a:lnTo>
                  <a:lnTo>
                    <a:pt x="795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12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02"/>
                  </a:lnTo>
                  <a:lnTo>
                    <a:pt x="40" y="3381"/>
                  </a:lnTo>
                  <a:lnTo>
                    <a:pt x="120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35" y="4852"/>
                  </a:lnTo>
                  <a:lnTo>
                    <a:pt x="1074" y="5051"/>
                  </a:lnTo>
                  <a:lnTo>
                    <a:pt x="1273" y="5210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8"/>
                  </a:lnTo>
                  <a:lnTo>
                    <a:pt x="2306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2" y="4971"/>
                  </a:lnTo>
                  <a:lnTo>
                    <a:pt x="4851" y="4812"/>
                  </a:lnTo>
                  <a:lnTo>
                    <a:pt x="5050" y="4573"/>
                  </a:lnTo>
                  <a:lnTo>
                    <a:pt x="5209" y="4375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102"/>
                  </a:lnTo>
                  <a:lnTo>
                    <a:pt x="5647" y="2824"/>
                  </a:lnTo>
                  <a:lnTo>
                    <a:pt x="564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637"/>
                  </a:lnTo>
                  <a:lnTo>
                    <a:pt x="4334" y="47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4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15"/>
            <p:cNvSpPr/>
            <p:nvPr/>
          </p:nvSpPr>
          <p:spPr>
            <a:xfrm>
              <a:off x="4717575" y="45653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505" y="1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2" y="358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80" y="2028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37" y="4653"/>
                  </a:lnTo>
                  <a:lnTo>
                    <a:pt x="835" y="4852"/>
                  </a:lnTo>
                  <a:lnTo>
                    <a:pt x="1074" y="5050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50" y="5448"/>
                  </a:lnTo>
                  <a:lnTo>
                    <a:pt x="2028" y="5528"/>
                  </a:lnTo>
                  <a:lnTo>
                    <a:pt x="2307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10" y="4573"/>
                  </a:lnTo>
                  <a:lnTo>
                    <a:pt x="5169" y="4374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07" y="3062"/>
                  </a:lnTo>
                  <a:lnTo>
                    <a:pt x="5647" y="2824"/>
                  </a:lnTo>
                  <a:lnTo>
                    <a:pt x="560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30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579" y="120"/>
                  </a:lnTo>
                  <a:lnTo>
                    <a:pt x="3340" y="40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15"/>
            <p:cNvSpPr/>
            <p:nvPr/>
          </p:nvSpPr>
          <p:spPr>
            <a:xfrm>
              <a:off x="5161925" y="3794900"/>
              <a:ext cx="101400" cy="100425"/>
            </a:xfrm>
            <a:custGeom>
              <a:avLst/>
              <a:gdLst/>
              <a:ahLst/>
              <a:cxnLst/>
              <a:rect l="l" t="t" r="r" b="b"/>
              <a:pathLst>
                <a:path w="4056" h="4017" extrusionOk="0">
                  <a:moveTo>
                    <a:pt x="2028" y="0"/>
                  </a:moveTo>
                  <a:lnTo>
                    <a:pt x="1630" y="40"/>
                  </a:lnTo>
                  <a:lnTo>
                    <a:pt x="1273" y="159"/>
                  </a:lnTo>
                  <a:lnTo>
                    <a:pt x="875" y="358"/>
                  </a:lnTo>
                  <a:lnTo>
                    <a:pt x="597" y="597"/>
                  </a:lnTo>
                  <a:lnTo>
                    <a:pt x="318" y="915"/>
                  </a:lnTo>
                  <a:lnTo>
                    <a:pt x="159" y="1273"/>
                  </a:lnTo>
                  <a:lnTo>
                    <a:pt x="40" y="1631"/>
                  </a:lnTo>
                  <a:lnTo>
                    <a:pt x="0" y="2028"/>
                  </a:lnTo>
                  <a:lnTo>
                    <a:pt x="40" y="2426"/>
                  </a:lnTo>
                  <a:lnTo>
                    <a:pt x="159" y="2784"/>
                  </a:lnTo>
                  <a:lnTo>
                    <a:pt x="358" y="3142"/>
                  </a:lnTo>
                  <a:lnTo>
                    <a:pt x="636" y="3460"/>
                  </a:lnTo>
                  <a:lnTo>
                    <a:pt x="955" y="3698"/>
                  </a:lnTo>
                  <a:lnTo>
                    <a:pt x="1273" y="3897"/>
                  </a:lnTo>
                  <a:lnTo>
                    <a:pt x="1670" y="3977"/>
                  </a:lnTo>
                  <a:lnTo>
                    <a:pt x="2028" y="4016"/>
                  </a:lnTo>
                  <a:lnTo>
                    <a:pt x="2426" y="3977"/>
                  </a:lnTo>
                  <a:lnTo>
                    <a:pt x="2823" y="3857"/>
                  </a:lnTo>
                  <a:lnTo>
                    <a:pt x="3181" y="3659"/>
                  </a:lnTo>
                  <a:lnTo>
                    <a:pt x="3499" y="3420"/>
                  </a:lnTo>
                  <a:lnTo>
                    <a:pt x="3738" y="3102"/>
                  </a:lnTo>
                  <a:lnTo>
                    <a:pt x="3897" y="2744"/>
                  </a:lnTo>
                  <a:lnTo>
                    <a:pt x="4016" y="2386"/>
                  </a:lnTo>
                  <a:lnTo>
                    <a:pt x="4056" y="1988"/>
                  </a:lnTo>
                  <a:lnTo>
                    <a:pt x="4016" y="1591"/>
                  </a:lnTo>
                  <a:lnTo>
                    <a:pt x="3897" y="1233"/>
                  </a:lnTo>
                  <a:lnTo>
                    <a:pt x="3698" y="875"/>
                  </a:lnTo>
                  <a:lnTo>
                    <a:pt x="3420" y="557"/>
                  </a:lnTo>
                  <a:lnTo>
                    <a:pt x="3141" y="318"/>
                  </a:lnTo>
                  <a:lnTo>
                    <a:pt x="2784" y="120"/>
                  </a:lnTo>
                  <a:lnTo>
                    <a:pt x="2426" y="40"/>
                  </a:lnTo>
                  <a:lnTo>
                    <a:pt x="20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15"/>
            <p:cNvSpPr/>
            <p:nvPr/>
          </p:nvSpPr>
          <p:spPr>
            <a:xfrm>
              <a:off x="3475975" y="1202350"/>
              <a:ext cx="2910650" cy="2071675"/>
            </a:xfrm>
            <a:custGeom>
              <a:avLst/>
              <a:gdLst/>
              <a:ahLst/>
              <a:cxnLst/>
              <a:rect l="l" t="t" r="r" b="b"/>
              <a:pathLst>
                <a:path w="116426" h="82867" extrusionOk="0">
                  <a:moveTo>
                    <a:pt x="68870" y="2546"/>
                  </a:moveTo>
                  <a:lnTo>
                    <a:pt x="88990" y="16900"/>
                  </a:lnTo>
                  <a:lnTo>
                    <a:pt x="64058" y="11015"/>
                  </a:lnTo>
                  <a:lnTo>
                    <a:pt x="68870" y="2546"/>
                  </a:lnTo>
                  <a:close/>
                  <a:moveTo>
                    <a:pt x="29067" y="3818"/>
                  </a:moveTo>
                  <a:lnTo>
                    <a:pt x="36304" y="23898"/>
                  </a:lnTo>
                  <a:lnTo>
                    <a:pt x="29465" y="29545"/>
                  </a:lnTo>
                  <a:lnTo>
                    <a:pt x="29067" y="3818"/>
                  </a:lnTo>
                  <a:close/>
                  <a:moveTo>
                    <a:pt x="91972" y="18252"/>
                  </a:moveTo>
                  <a:lnTo>
                    <a:pt x="114159" y="23501"/>
                  </a:lnTo>
                  <a:lnTo>
                    <a:pt x="115591" y="35072"/>
                  </a:lnTo>
                  <a:lnTo>
                    <a:pt x="91972" y="18252"/>
                  </a:lnTo>
                  <a:close/>
                  <a:moveTo>
                    <a:pt x="54754" y="9464"/>
                  </a:moveTo>
                  <a:lnTo>
                    <a:pt x="63064" y="11453"/>
                  </a:lnTo>
                  <a:lnTo>
                    <a:pt x="44336" y="44376"/>
                  </a:lnTo>
                  <a:lnTo>
                    <a:pt x="37060" y="24097"/>
                  </a:lnTo>
                  <a:lnTo>
                    <a:pt x="54754" y="9464"/>
                  </a:lnTo>
                  <a:close/>
                  <a:moveTo>
                    <a:pt x="28829" y="30857"/>
                  </a:moveTo>
                  <a:lnTo>
                    <a:pt x="29226" y="57935"/>
                  </a:lnTo>
                  <a:lnTo>
                    <a:pt x="21552" y="36901"/>
                  </a:lnTo>
                  <a:lnTo>
                    <a:pt x="28829" y="30857"/>
                  </a:lnTo>
                  <a:close/>
                  <a:moveTo>
                    <a:pt x="36543" y="24535"/>
                  </a:moveTo>
                  <a:lnTo>
                    <a:pt x="43938" y="45092"/>
                  </a:lnTo>
                  <a:lnTo>
                    <a:pt x="43740" y="45410"/>
                  </a:lnTo>
                  <a:lnTo>
                    <a:pt x="44098" y="45609"/>
                  </a:lnTo>
                  <a:lnTo>
                    <a:pt x="44137" y="45688"/>
                  </a:lnTo>
                  <a:lnTo>
                    <a:pt x="44257" y="45688"/>
                  </a:lnTo>
                  <a:lnTo>
                    <a:pt x="44296" y="45728"/>
                  </a:lnTo>
                  <a:lnTo>
                    <a:pt x="44296" y="45688"/>
                  </a:lnTo>
                  <a:lnTo>
                    <a:pt x="74755" y="49426"/>
                  </a:lnTo>
                  <a:lnTo>
                    <a:pt x="59883" y="74357"/>
                  </a:lnTo>
                  <a:lnTo>
                    <a:pt x="30022" y="59685"/>
                  </a:lnTo>
                  <a:lnTo>
                    <a:pt x="29942" y="59566"/>
                  </a:lnTo>
                  <a:lnTo>
                    <a:pt x="29902" y="59566"/>
                  </a:lnTo>
                  <a:lnTo>
                    <a:pt x="29465" y="30340"/>
                  </a:lnTo>
                  <a:lnTo>
                    <a:pt x="36543" y="24535"/>
                  </a:lnTo>
                  <a:close/>
                  <a:moveTo>
                    <a:pt x="28073" y="61474"/>
                  </a:moveTo>
                  <a:lnTo>
                    <a:pt x="13679" y="82111"/>
                  </a:lnTo>
                  <a:lnTo>
                    <a:pt x="1472" y="77936"/>
                  </a:lnTo>
                  <a:lnTo>
                    <a:pt x="28073" y="61474"/>
                  </a:lnTo>
                  <a:close/>
                  <a:moveTo>
                    <a:pt x="28391" y="1"/>
                  </a:moveTo>
                  <a:lnTo>
                    <a:pt x="28829" y="30062"/>
                  </a:lnTo>
                  <a:lnTo>
                    <a:pt x="20797" y="36702"/>
                  </a:lnTo>
                  <a:lnTo>
                    <a:pt x="29226" y="59764"/>
                  </a:lnTo>
                  <a:lnTo>
                    <a:pt x="28988" y="60162"/>
                  </a:lnTo>
                  <a:lnTo>
                    <a:pt x="1" y="78095"/>
                  </a:lnTo>
                  <a:lnTo>
                    <a:pt x="13918" y="82867"/>
                  </a:lnTo>
                  <a:lnTo>
                    <a:pt x="29425" y="60599"/>
                  </a:lnTo>
                  <a:lnTo>
                    <a:pt x="29902" y="60321"/>
                  </a:lnTo>
                  <a:lnTo>
                    <a:pt x="60122" y="75192"/>
                  </a:lnTo>
                  <a:lnTo>
                    <a:pt x="75828" y="48909"/>
                  </a:lnTo>
                  <a:lnTo>
                    <a:pt x="44654" y="45092"/>
                  </a:lnTo>
                  <a:lnTo>
                    <a:pt x="63701" y="11612"/>
                  </a:lnTo>
                  <a:lnTo>
                    <a:pt x="90341" y="17854"/>
                  </a:lnTo>
                  <a:lnTo>
                    <a:pt x="116426" y="36463"/>
                  </a:lnTo>
                  <a:lnTo>
                    <a:pt x="114756" y="22984"/>
                  </a:lnTo>
                  <a:lnTo>
                    <a:pt x="90620" y="17298"/>
                  </a:lnTo>
                  <a:lnTo>
                    <a:pt x="68671" y="1631"/>
                  </a:lnTo>
                  <a:lnTo>
                    <a:pt x="63422" y="10856"/>
                  </a:lnTo>
                  <a:lnTo>
                    <a:pt x="54595" y="8789"/>
                  </a:lnTo>
                  <a:lnTo>
                    <a:pt x="36821" y="23461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15"/>
            <p:cNvSpPr/>
            <p:nvPr/>
          </p:nvSpPr>
          <p:spPr>
            <a:xfrm>
              <a:off x="3486925" y="1242125"/>
              <a:ext cx="1707825" cy="1914600"/>
            </a:xfrm>
            <a:custGeom>
              <a:avLst/>
              <a:gdLst/>
              <a:ahLst/>
              <a:cxnLst/>
              <a:rect l="l" t="t" r="r" b="b"/>
              <a:pathLst>
                <a:path w="68313" h="76584" extrusionOk="0">
                  <a:moveTo>
                    <a:pt x="28033" y="0"/>
                  </a:moveTo>
                  <a:lnTo>
                    <a:pt x="20438" y="35111"/>
                  </a:lnTo>
                  <a:lnTo>
                    <a:pt x="0" y="76305"/>
                  </a:lnTo>
                  <a:lnTo>
                    <a:pt x="557" y="76584"/>
                  </a:lnTo>
                  <a:lnTo>
                    <a:pt x="21035" y="35350"/>
                  </a:lnTo>
                  <a:lnTo>
                    <a:pt x="21035" y="35310"/>
                  </a:lnTo>
                  <a:lnTo>
                    <a:pt x="28550" y="637"/>
                  </a:lnTo>
                  <a:lnTo>
                    <a:pt x="68312" y="835"/>
                  </a:lnTo>
                  <a:lnTo>
                    <a:pt x="68312" y="199"/>
                  </a:lnTo>
                  <a:lnTo>
                    <a:pt x="280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15"/>
            <p:cNvSpPr/>
            <p:nvPr/>
          </p:nvSpPr>
          <p:spPr>
            <a:xfrm>
              <a:off x="3775200" y="1242125"/>
              <a:ext cx="2600500" cy="2037875"/>
            </a:xfrm>
            <a:custGeom>
              <a:avLst/>
              <a:gdLst/>
              <a:ahLst/>
              <a:cxnLst/>
              <a:rect l="l" t="t" r="r" b="b"/>
              <a:pathLst>
                <a:path w="104020" h="81515" extrusionOk="0">
                  <a:moveTo>
                    <a:pt x="56543" y="995"/>
                  </a:moveTo>
                  <a:lnTo>
                    <a:pt x="61195" y="34435"/>
                  </a:lnTo>
                  <a:lnTo>
                    <a:pt x="32685" y="43382"/>
                  </a:lnTo>
                  <a:lnTo>
                    <a:pt x="42984" y="7754"/>
                  </a:lnTo>
                  <a:lnTo>
                    <a:pt x="56543" y="995"/>
                  </a:lnTo>
                  <a:close/>
                  <a:moveTo>
                    <a:pt x="99924" y="22944"/>
                  </a:moveTo>
                  <a:lnTo>
                    <a:pt x="63581" y="47040"/>
                  </a:lnTo>
                  <a:lnTo>
                    <a:pt x="61871" y="34872"/>
                  </a:lnTo>
                  <a:lnTo>
                    <a:pt x="99924" y="22944"/>
                  </a:lnTo>
                  <a:close/>
                  <a:moveTo>
                    <a:pt x="61275" y="35071"/>
                  </a:moveTo>
                  <a:lnTo>
                    <a:pt x="62984" y="47398"/>
                  </a:lnTo>
                  <a:lnTo>
                    <a:pt x="40956" y="59327"/>
                  </a:lnTo>
                  <a:lnTo>
                    <a:pt x="32725" y="44058"/>
                  </a:lnTo>
                  <a:lnTo>
                    <a:pt x="61275" y="35071"/>
                  </a:lnTo>
                  <a:close/>
                  <a:moveTo>
                    <a:pt x="40678" y="60201"/>
                  </a:moveTo>
                  <a:lnTo>
                    <a:pt x="47556" y="72925"/>
                  </a:lnTo>
                  <a:lnTo>
                    <a:pt x="3658" y="80282"/>
                  </a:lnTo>
                  <a:lnTo>
                    <a:pt x="3658" y="80282"/>
                  </a:lnTo>
                  <a:lnTo>
                    <a:pt x="40678" y="60201"/>
                  </a:lnTo>
                  <a:close/>
                  <a:moveTo>
                    <a:pt x="57060" y="0"/>
                  </a:moveTo>
                  <a:lnTo>
                    <a:pt x="42427" y="7317"/>
                  </a:lnTo>
                  <a:lnTo>
                    <a:pt x="31930" y="43620"/>
                  </a:lnTo>
                  <a:lnTo>
                    <a:pt x="31890" y="43620"/>
                  </a:lnTo>
                  <a:lnTo>
                    <a:pt x="9305" y="34912"/>
                  </a:lnTo>
                  <a:lnTo>
                    <a:pt x="9106" y="35509"/>
                  </a:lnTo>
                  <a:lnTo>
                    <a:pt x="31890" y="44296"/>
                  </a:lnTo>
                  <a:lnTo>
                    <a:pt x="32089" y="44217"/>
                  </a:lnTo>
                  <a:lnTo>
                    <a:pt x="40399" y="59645"/>
                  </a:lnTo>
                  <a:lnTo>
                    <a:pt x="0" y="81514"/>
                  </a:lnTo>
                  <a:lnTo>
                    <a:pt x="48511" y="73403"/>
                  </a:lnTo>
                  <a:lnTo>
                    <a:pt x="41234" y="59883"/>
                  </a:lnTo>
                  <a:lnTo>
                    <a:pt x="63064" y="48074"/>
                  </a:lnTo>
                  <a:lnTo>
                    <a:pt x="63064" y="48113"/>
                  </a:lnTo>
                  <a:lnTo>
                    <a:pt x="104019" y="20995"/>
                  </a:lnTo>
                  <a:lnTo>
                    <a:pt x="104019" y="20995"/>
                  </a:lnTo>
                  <a:lnTo>
                    <a:pt x="61791" y="34236"/>
                  </a:lnTo>
                  <a:lnTo>
                    <a:pt x="570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15"/>
            <p:cNvSpPr/>
            <p:nvPr/>
          </p:nvSpPr>
          <p:spPr>
            <a:xfrm>
              <a:off x="4215575" y="2341575"/>
              <a:ext cx="356875" cy="355900"/>
            </a:xfrm>
            <a:custGeom>
              <a:avLst/>
              <a:gdLst/>
              <a:ahLst/>
              <a:cxnLst/>
              <a:rect l="l" t="t" r="r" b="b"/>
              <a:pathLst>
                <a:path w="14275" h="14236" fill="none" extrusionOk="0">
                  <a:moveTo>
                    <a:pt x="14275" y="0"/>
                  </a:moveTo>
                  <a:lnTo>
                    <a:pt x="0" y="14235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15"/>
            <p:cNvSpPr/>
            <p:nvPr/>
          </p:nvSpPr>
          <p:spPr>
            <a:xfrm>
              <a:off x="4191700" y="1243125"/>
              <a:ext cx="2214825" cy="1835075"/>
            </a:xfrm>
            <a:custGeom>
              <a:avLst/>
              <a:gdLst/>
              <a:ahLst/>
              <a:cxnLst/>
              <a:rect l="l" t="t" r="r" b="b"/>
              <a:pathLst>
                <a:path w="88593" h="73403" extrusionOk="0">
                  <a:moveTo>
                    <a:pt x="200" y="0"/>
                  </a:moveTo>
                  <a:lnTo>
                    <a:pt x="1" y="597"/>
                  </a:lnTo>
                  <a:lnTo>
                    <a:pt x="25807" y="7794"/>
                  </a:lnTo>
                  <a:lnTo>
                    <a:pt x="46364" y="47676"/>
                  </a:lnTo>
                  <a:lnTo>
                    <a:pt x="46483" y="47914"/>
                  </a:lnTo>
                  <a:lnTo>
                    <a:pt x="85411" y="35111"/>
                  </a:lnTo>
                  <a:lnTo>
                    <a:pt x="85411" y="35111"/>
                  </a:lnTo>
                  <a:lnTo>
                    <a:pt x="31175" y="72885"/>
                  </a:lnTo>
                  <a:lnTo>
                    <a:pt x="31572" y="73402"/>
                  </a:lnTo>
                  <a:lnTo>
                    <a:pt x="88552" y="33719"/>
                  </a:lnTo>
                  <a:lnTo>
                    <a:pt x="88592" y="33640"/>
                  </a:lnTo>
                  <a:lnTo>
                    <a:pt x="88592" y="33520"/>
                  </a:lnTo>
                  <a:lnTo>
                    <a:pt x="88513" y="33480"/>
                  </a:lnTo>
                  <a:lnTo>
                    <a:pt x="88393" y="33441"/>
                  </a:lnTo>
                  <a:lnTo>
                    <a:pt x="46802" y="47159"/>
                  </a:lnTo>
                  <a:lnTo>
                    <a:pt x="26284" y="723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15"/>
            <p:cNvSpPr/>
            <p:nvPr/>
          </p:nvSpPr>
          <p:spPr>
            <a:xfrm>
              <a:off x="4516775" y="2272975"/>
              <a:ext cx="128250" cy="128250"/>
            </a:xfrm>
            <a:custGeom>
              <a:avLst/>
              <a:gdLst/>
              <a:ahLst/>
              <a:cxnLst/>
              <a:rect l="l" t="t" r="r" b="b"/>
              <a:pathLst>
                <a:path w="5130" h="5130" extrusionOk="0">
                  <a:moveTo>
                    <a:pt x="2306" y="0"/>
                  </a:moveTo>
                  <a:lnTo>
                    <a:pt x="2028" y="40"/>
                  </a:lnTo>
                  <a:lnTo>
                    <a:pt x="1790" y="120"/>
                  </a:lnTo>
                  <a:lnTo>
                    <a:pt x="1551" y="199"/>
                  </a:lnTo>
                  <a:lnTo>
                    <a:pt x="1352" y="279"/>
                  </a:lnTo>
                  <a:lnTo>
                    <a:pt x="1114" y="438"/>
                  </a:lnTo>
                  <a:lnTo>
                    <a:pt x="756" y="756"/>
                  </a:lnTo>
                  <a:lnTo>
                    <a:pt x="438" y="1114"/>
                  </a:lnTo>
                  <a:lnTo>
                    <a:pt x="279" y="1352"/>
                  </a:lnTo>
                  <a:lnTo>
                    <a:pt x="199" y="1551"/>
                  </a:lnTo>
                  <a:lnTo>
                    <a:pt x="120" y="1790"/>
                  </a:lnTo>
                  <a:lnTo>
                    <a:pt x="40" y="2028"/>
                  </a:lnTo>
                  <a:lnTo>
                    <a:pt x="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40" y="3062"/>
                  </a:lnTo>
                  <a:lnTo>
                    <a:pt x="120" y="3341"/>
                  </a:lnTo>
                  <a:lnTo>
                    <a:pt x="199" y="3579"/>
                  </a:lnTo>
                  <a:lnTo>
                    <a:pt x="279" y="3778"/>
                  </a:lnTo>
                  <a:lnTo>
                    <a:pt x="438" y="4017"/>
                  </a:lnTo>
                  <a:lnTo>
                    <a:pt x="756" y="4374"/>
                  </a:lnTo>
                  <a:lnTo>
                    <a:pt x="1114" y="4692"/>
                  </a:lnTo>
                  <a:lnTo>
                    <a:pt x="1352" y="4812"/>
                  </a:lnTo>
                  <a:lnTo>
                    <a:pt x="1551" y="4931"/>
                  </a:lnTo>
                  <a:lnTo>
                    <a:pt x="1790" y="5011"/>
                  </a:lnTo>
                  <a:lnTo>
                    <a:pt x="2028" y="5090"/>
                  </a:lnTo>
                  <a:lnTo>
                    <a:pt x="2306" y="5130"/>
                  </a:lnTo>
                  <a:lnTo>
                    <a:pt x="2823" y="5130"/>
                  </a:lnTo>
                  <a:lnTo>
                    <a:pt x="3102" y="5090"/>
                  </a:lnTo>
                  <a:lnTo>
                    <a:pt x="3340" y="5011"/>
                  </a:lnTo>
                  <a:lnTo>
                    <a:pt x="3579" y="4931"/>
                  </a:lnTo>
                  <a:lnTo>
                    <a:pt x="3778" y="4812"/>
                  </a:lnTo>
                  <a:lnTo>
                    <a:pt x="4016" y="4692"/>
                  </a:lnTo>
                  <a:lnTo>
                    <a:pt x="4374" y="4374"/>
                  </a:lnTo>
                  <a:lnTo>
                    <a:pt x="4692" y="4017"/>
                  </a:lnTo>
                  <a:lnTo>
                    <a:pt x="4812" y="3778"/>
                  </a:lnTo>
                  <a:lnTo>
                    <a:pt x="4931" y="3579"/>
                  </a:lnTo>
                  <a:lnTo>
                    <a:pt x="5010" y="3341"/>
                  </a:lnTo>
                  <a:lnTo>
                    <a:pt x="5090" y="3062"/>
                  </a:lnTo>
                  <a:lnTo>
                    <a:pt x="5130" y="2824"/>
                  </a:lnTo>
                  <a:lnTo>
                    <a:pt x="5130" y="2545"/>
                  </a:lnTo>
                  <a:lnTo>
                    <a:pt x="5130" y="2307"/>
                  </a:lnTo>
                  <a:lnTo>
                    <a:pt x="5090" y="2028"/>
                  </a:lnTo>
                  <a:lnTo>
                    <a:pt x="5010" y="1790"/>
                  </a:lnTo>
                  <a:lnTo>
                    <a:pt x="4931" y="1551"/>
                  </a:lnTo>
                  <a:lnTo>
                    <a:pt x="4812" y="1352"/>
                  </a:lnTo>
                  <a:lnTo>
                    <a:pt x="4692" y="1114"/>
                  </a:lnTo>
                  <a:lnTo>
                    <a:pt x="4374" y="756"/>
                  </a:lnTo>
                  <a:lnTo>
                    <a:pt x="4016" y="438"/>
                  </a:lnTo>
                  <a:lnTo>
                    <a:pt x="3778" y="279"/>
                  </a:lnTo>
                  <a:lnTo>
                    <a:pt x="3579" y="199"/>
                  </a:lnTo>
                  <a:lnTo>
                    <a:pt x="3340" y="120"/>
                  </a:lnTo>
                  <a:lnTo>
                    <a:pt x="3102" y="40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15"/>
            <p:cNvSpPr/>
            <p:nvPr/>
          </p:nvSpPr>
          <p:spPr>
            <a:xfrm>
              <a:off x="4130075" y="2611950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062" y="1"/>
                  </a:moveTo>
                  <a:lnTo>
                    <a:pt x="2744" y="80"/>
                  </a:lnTo>
                  <a:lnTo>
                    <a:pt x="2386" y="160"/>
                  </a:lnTo>
                  <a:lnTo>
                    <a:pt x="2108" y="279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33" y="796"/>
                  </a:lnTo>
                  <a:lnTo>
                    <a:pt x="995" y="995"/>
                  </a:lnTo>
                  <a:lnTo>
                    <a:pt x="796" y="1233"/>
                  </a:lnTo>
                  <a:lnTo>
                    <a:pt x="597" y="1512"/>
                  </a:lnTo>
                  <a:lnTo>
                    <a:pt x="39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062"/>
                  </a:lnTo>
                  <a:lnTo>
                    <a:pt x="1" y="3420"/>
                  </a:lnTo>
                  <a:lnTo>
                    <a:pt x="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3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386" y="6721"/>
                  </a:lnTo>
                  <a:lnTo>
                    <a:pt x="2744" y="6800"/>
                  </a:lnTo>
                  <a:lnTo>
                    <a:pt x="3062" y="6840"/>
                  </a:lnTo>
                  <a:lnTo>
                    <a:pt x="342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1"/>
                  </a:lnTo>
                  <a:lnTo>
                    <a:pt x="5050" y="6442"/>
                  </a:lnTo>
                  <a:lnTo>
                    <a:pt x="5329" y="6283"/>
                  </a:lnTo>
                  <a:lnTo>
                    <a:pt x="5607" y="6084"/>
                  </a:lnTo>
                  <a:lnTo>
                    <a:pt x="584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0" y="4454"/>
                  </a:lnTo>
                  <a:lnTo>
                    <a:pt x="6800" y="4136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062"/>
                  </a:lnTo>
                  <a:lnTo>
                    <a:pt x="6800" y="2744"/>
                  </a:lnTo>
                  <a:lnTo>
                    <a:pt x="6720" y="2426"/>
                  </a:lnTo>
                  <a:lnTo>
                    <a:pt x="6601" y="2108"/>
                  </a:lnTo>
                  <a:lnTo>
                    <a:pt x="6442" y="1790"/>
                  </a:lnTo>
                  <a:lnTo>
                    <a:pt x="6283" y="1512"/>
                  </a:lnTo>
                  <a:lnTo>
                    <a:pt x="6084" y="1233"/>
                  </a:lnTo>
                  <a:lnTo>
                    <a:pt x="5846" y="995"/>
                  </a:lnTo>
                  <a:lnTo>
                    <a:pt x="5607" y="796"/>
                  </a:lnTo>
                  <a:lnTo>
                    <a:pt x="5329" y="597"/>
                  </a:lnTo>
                  <a:lnTo>
                    <a:pt x="5050" y="398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15"/>
            <p:cNvSpPr/>
            <p:nvPr/>
          </p:nvSpPr>
          <p:spPr>
            <a:xfrm>
              <a:off x="4800075" y="1388250"/>
              <a:ext cx="85525" cy="85525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353" y="1"/>
                  </a:moveTo>
                  <a:lnTo>
                    <a:pt x="1034" y="120"/>
                  </a:lnTo>
                  <a:lnTo>
                    <a:pt x="756" y="279"/>
                  </a:lnTo>
                  <a:lnTo>
                    <a:pt x="478" y="478"/>
                  </a:lnTo>
                  <a:lnTo>
                    <a:pt x="279" y="756"/>
                  </a:lnTo>
                  <a:lnTo>
                    <a:pt x="120" y="1034"/>
                  </a:lnTo>
                  <a:lnTo>
                    <a:pt x="40" y="1353"/>
                  </a:lnTo>
                  <a:lnTo>
                    <a:pt x="1" y="1710"/>
                  </a:lnTo>
                  <a:lnTo>
                    <a:pt x="40" y="2028"/>
                  </a:lnTo>
                  <a:lnTo>
                    <a:pt x="120" y="2386"/>
                  </a:lnTo>
                  <a:lnTo>
                    <a:pt x="279" y="2665"/>
                  </a:lnTo>
                  <a:lnTo>
                    <a:pt x="478" y="2903"/>
                  </a:lnTo>
                  <a:lnTo>
                    <a:pt x="756" y="3142"/>
                  </a:lnTo>
                  <a:lnTo>
                    <a:pt x="1034" y="3301"/>
                  </a:lnTo>
                  <a:lnTo>
                    <a:pt x="1353" y="3380"/>
                  </a:lnTo>
                  <a:lnTo>
                    <a:pt x="1710" y="3420"/>
                  </a:lnTo>
                  <a:lnTo>
                    <a:pt x="2068" y="3380"/>
                  </a:lnTo>
                  <a:lnTo>
                    <a:pt x="2386" y="3301"/>
                  </a:lnTo>
                  <a:lnTo>
                    <a:pt x="2665" y="3142"/>
                  </a:lnTo>
                  <a:lnTo>
                    <a:pt x="2943" y="2903"/>
                  </a:lnTo>
                  <a:lnTo>
                    <a:pt x="3142" y="2665"/>
                  </a:lnTo>
                  <a:lnTo>
                    <a:pt x="3301" y="2386"/>
                  </a:lnTo>
                  <a:lnTo>
                    <a:pt x="3380" y="2028"/>
                  </a:lnTo>
                  <a:lnTo>
                    <a:pt x="3420" y="1710"/>
                  </a:lnTo>
                  <a:lnTo>
                    <a:pt x="3380" y="1353"/>
                  </a:lnTo>
                  <a:lnTo>
                    <a:pt x="3301" y="1034"/>
                  </a:lnTo>
                  <a:lnTo>
                    <a:pt x="3142" y="756"/>
                  </a:lnTo>
                  <a:lnTo>
                    <a:pt x="2943" y="478"/>
                  </a:lnTo>
                  <a:lnTo>
                    <a:pt x="2665" y="279"/>
                  </a:lnTo>
                  <a:lnTo>
                    <a:pt x="2386" y="120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15"/>
            <p:cNvSpPr/>
            <p:nvPr/>
          </p:nvSpPr>
          <p:spPr>
            <a:xfrm>
              <a:off x="5087375" y="1151675"/>
              <a:ext cx="214725" cy="214725"/>
            </a:xfrm>
            <a:custGeom>
              <a:avLst/>
              <a:gdLst/>
              <a:ahLst/>
              <a:cxnLst/>
              <a:rect l="l" t="t" r="r" b="b"/>
              <a:pathLst>
                <a:path w="8589" h="8589" extrusionOk="0">
                  <a:moveTo>
                    <a:pt x="3857" y="0"/>
                  </a:moveTo>
                  <a:lnTo>
                    <a:pt x="3459" y="80"/>
                  </a:lnTo>
                  <a:lnTo>
                    <a:pt x="3022" y="199"/>
                  </a:lnTo>
                  <a:lnTo>
                    <a:pt x="2624" y="318"/>
                  </a:lnTo>
                  <a:lnTo>
                    <a:pt x="2266" y="517"/>
                  </a:lnTo>
                  <a:lnTo>
                    <a:pt x="1909" y="716"/>
                  </a:lnTo>
                  <a:lnTo>
                    <a:pt x="1591" y="994"/>
                  </a:lnTo>
                  <a:lnTo>
                    <a:pt x="1272" y="1272"/>
                  </a:lnTo>
                  <a:lnTo>
                    <a:pt x="994" y="1551"/>
                  </a:lnTo>
                  <a:lnTo>
                    <a:pt x="756" y="1909"/>
                  </a:lnTo>
                  <a:lnTo>
                    <a:pt x="517" y="2227"/>
                  </a:lnTo>
                  <a:lnTo>
                    <a:pt x="358" y="2624"/>
                  </a:lnTo>
                  <a:lnTo>
                    <a:pt x="199" y="3022"/>
                  </a:lnTo>
                  <a:lnTo>
                    <a:pt x="80" y="3420"/>
                  </a:lnTo>
                  <a:lnTo>
                    <a:pt x="40" y="3857"/>
                  </a:lnTo>
                  <a:lnTo>
                    <a:pt x="0" y="4294"/>
                  </a:lnTo>
                  <a:lnTo>
                    <a:pt x="40" y="4732"/>
                  </a:lnTo>
                  <a:lnTo>
                    <a:pt x="80" y="5169"/>
                  </a:lnTo>
                  <a:lnTo>
                    <a:pt x="199" y="5567"/>
                  </a:lnTo>
                  <a:lnTo>
                    <a:pt x="358" y="5964"/>
                  </a:lnTo>
                  <a:lnTo>
                    <a:pt x="517" y="6322"/>
                  </a:lnTo>
                  <a:lnTo>
                    <a:pt x="756" y="6680"/>
                  </a:lnTo>
                  <a:lnTo>
                    <a:pt x="994" y="7038"/>
                  </a:lnTo>
                  <a:lnTo>
                    <a:pt x="1272" y="7316"/>
                  </a:lnTo>
                  <a:lnTo>
                    <a:pt x="1591" y="7595"/>
                  </a:lnTo>
                  <a:lnTo>
                    <a:pt x="1909" y="7833"/>
                  </a:lnTo>
                  <a:lnTo>
                    <a:pt x="2266" y="8072"/>
                  </a:lnTo>
                  <a:lnTo>
                    <a:pt x="2624" y="8231"/>
                  </a:lnTo>
                  <a:lnTo>
                    <a:pt x="3022" y="8390"/>
                  </a:lnTo>
                  <a:lnTo>
                    <a:pt x="3459" y="8509"/>
                  </a:lnTo>
                  <a:lnTo>
                    <a:pt x="3857" y="8549"/>
                  </a:lnTo>
                  <a:lnTo>
                    <a:pt x="4294" y="8589"/>
                  </a:lnTo>
                  <a:lnTo>
                    <a:pt x="4732" y="8549"/>
                  </a:lnTo>
                  <a:lnTo>
                    <a:pt x="5169" y="8509"/>
                  </a:lnTo>
                  <a:lnTo>
                    <a:pt x="5567" y="8390"/>
                  </a:lnTo>
                  <a:lnTo>
                    <a:pt x="5964" y="8231"/>
                  </a:lnTo>
                  <a:lnTo>
                    <a:pt x="6362" y="8072"/>
                  </a:lnTo>
                  <a:lnTo>
                    <a:pt x="6720" y="7833"/>
                  </a:lnTo>
                  <a:lnTo>
                    <a:pt x="7038" y="7595"/>
                  </a:lnTo>
                  <a:lnTo>
                    <a:pt x="7356" y="7316"/>
                  </a:lnTo>
                  <a:lnTo>
                    <a:pt x="7634" y="7038"/>
                  </a:lnTo>
                  <a:lnTo>
                    <a:pt x="7873" y="6680"/>
                  </a:lnTo>
                  <a:lnTo>
                    <a:pt x="8072" y="6322"/>
                  </a:lnTo>
                  <a:lnTo>
                    <a:pt x="8271" y="5964"/>
                  </a:lnTo>
                  <a:lnTo>
                    <a:pt x="8390" y="5567"/>
                  </a:lnTo>
                  <a:lnTo>
                    <a:pt x="8509" y="5169"/>
                  </a:lnTo>
                  <a:lnTo>
                    <a:pt x="8589" y="4732"/>
                  </a:lnTo>
                  <a:lnTo>
                    <a:pt x="8589" y="4294"/>
                  </a:lnTo>
                  <a:lnTo>
                    <a:pt x="8589" y="3857"/>
                  </a:lnTo>
                  <a:lnTo>
                    <a:pt x="8509" y="3420"/>
                  </a:lnTo>
                  <a:lnTo>
                    <a:pt x="8390" y="3022"/>
                  </a:lnTo>
                  <a:lnTo>
                    <a:pt x="8271" y="2624"/>
                  </a:lnTo>
                  <a:lnTo>
                    <a:pt x="8072" y="2227"/>
                  </a:lnTo>
                  <a:lnTo>
                    <a:pt x="7873" y="1909"/>
                  </a:lnTo>
                  <a:lnTo>
                    <a:pt x="7634" y="1551"/>
                  </a:lnTo>
                  <a:lnTo>
                    <a:pt x="7356" y="1272"/>
                  </a:lnTo>
                  <a:lnTo>
                    <a:pt x="7038" y="994"/>
                  </a:lnTo>
                  <a:lnTo>
                    <a:pt x="6720" y="716"/>
                  </a:lnTo>
                  <a:lnTo>
                    <a:pt x="6362" y="517"/>
                  </a:lnTo>
                  <a:lnTo>
                    <a:pt x="5964" y="318"/>
                  </a:lnTo>
                  <a:lnTo>
                    <a:pt x="5567" y="199"/>
                  </a:lnTo>
                  <a:lnTo>
                    <a:pt x="5169" y="80"/>
                  </a:lnTo>
                  <a:lnTo>
                    <a:pt x="4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15"/>
            <p:cNvSpPr/>
            <p:nvPr/>
          </p:nvSpPr>
          <p:spPr>
            <a:xfrm>
              <a:off x="4108200" y="1164575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102" y="1"/>
                  </a:moveTo>
                  <a:lnTo>
                    <a:pt x="2744" y="80"/>
                  </a:lnTo>
                  <a:lnTo>
                    <a:pt x="2426" y="160"/>
                  </a:lnTo>
                  <a:lnTo>
                    <a:pt x="2108" y="279"/>
                  </a:lnTo>
                  <a:lnTo>
                    <a:pt x="1790" y="399"/>
                  </a:lnTo>
                  <a:lnTo>
                    <a:pt x="1512" y="597"/>
                  </a:lnTo>
                  <a:lnTo>
                    <a:pt x="1273" y="796"/>
                  </a:lnTo>
                  <a:lnTo>
                    <a:pt x="995" y="995"/>
                  </a:lnTo>
                  <a:lnTo>
                    <a:pt x="796" y="1234"/>
                  </a:lnTo>
                  <a:lnTo>
                    <a:pt x="597" y="1512"/>
                  </a:lnTo>
                  <a:lnTo>
                    <a:pt x="43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5"/>
                  </a:lnTo>
                  <a:lnTo>
                    <a:pt x="41" y="3063"/>
                  </a:lnTo>
                  <a:lnTo>
                    <a:pt x="1" y="3421"/>
                  </a:lnTo>
                  <a:lnTo>
                    <a:pt x="4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438" y="5051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73" y="6085"/>
                  </a:lnTo>
                  <a:lnTo>
                    <a:pt x="1512" y="6283"/>
                  </a:lnTo>
                  <a:lnTo>
                    <a:pt x="1790" y="6443"/>
                  </a:lnTo>
                  <a:lnTo>
                    <a:pt x="2108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40"/>
                  </a:lnTo>
                  <a:lnTo>
                    <a:pt x="346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2"/>
                  </a:lnTo>
                  <a:lnTo>
                    <a:pt x="5090" y="6443"/>
                  </a:lnTo>
                  <a:lnTo>
                    <a:pt x="5369" y="6283"/>
                  </a:lnTo>
                  <a:lnTo>
                    <a:pt x="5647" y="6085"/>
                  </a:lnTo>
                  <a:lnTo>
                    <a:pt x="588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82" y="5051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6"/>
                  </a:lnTo>
                  <a:lnTo>
                    <a:pt x="6880" y="3778"/>
                  </a:lnTo>
                  <a:lnTo>
                    <a:pt x="6880" y="3421"/>
                  </a:lnTo>
                  <a:lnTo>
                    <a:pt x="6880" y="3063"/>
                  </a:lnTo>
                  <a:lnTo>
                    <a:pt x="6800" y="2745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82" y="1790"/>
                  </a:lnTo>
                  <a:lnTo>
                    <a:pt x="6283" y="1512"/>
                  </a:lnTo>
                  <a:lnTo>
                    <a:pt x="6084" y="1234"/>
                  </a:lnTo>
                  <a:lnTo>
                    <a:pt x="5886" y="995"/>
                  </a:lnTo>
                  <a:lnTo>
                    <a:pt x="5647" y="796"/>
                  </a:lnTo>
                  <a:lnTo>
                    <a:pt x="5369" y="597"/>
                  </a:lnTo>
                  <a:lnTo>
                    <a:pt x="5090" y="399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15"/>
            <p:cNvSpPr/>
            <p:nvPr/>
          </p:nvSpPr>
          <p:spPr>
            <a:xfrm>
              <a:off x="5272250" y="2345550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102" y="0"/>
                  </a:moveTo>
                  <a:lnTo>
                    <a:pt x="2744" y="80"/>
                  </a:lnTo>
                  <a:lnTo>
                    <a:pt x="2426" y="159"/>
                  </a:lnTo>
                  <a:lnTo>
                    <a:pt x="2108" y="278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73" y="795"/>
                  </a:lnTo>
                  <a:lnTo>
                    <a:pt x="995" y="994"/>
                  </a:lnTo>
                  <a:lnTo>
                    <a:pt x="796" y="1233"/>
                  </a:lnTo>
                  <a:lnTo>
                    <a:pt x="597" y="1511"/>
                  </a:lnTo>
                  <a:lnTo>
                    <a:pt x="398" y="1789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41" y="3102"/>
                  </a:lnTo>
                  <a:lnTo>
                    <a:pt x="1" y="3420"/>
                  </a:lnTo>
                  <a:lnTo>
                    <a:pt x="41" y="3778"/>
                  </a:lnTo>
                  <a:lnTo>
                    <a:pt x="80" y="4135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8"/>
                  </a:lnTo>
                  <a:lnTo>
                    <a:pt x="796" y="5607"/>
                  </a:lnTo>
                  <a:lnTo>
                    <a:pt x="995" y="5885"/>
                  </a:lnTo>
                  <a:lnTo>
                    <a:pt x="127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426" y="6720"/>
                  </a:lnTo>
                  <a:lnTo>
                    <a:pt x="2744" y="6800"/>
                  </a:lnTo>
                  <a:lnTo>
                    <a:pt x="3102" y="6839"/>
                  </a:lnTo>
                  <a:lnTo>
                    <a:pt x="3420" y="6879"/>
                  </a:lnTo>
                  <a:lnTo>
                    <a:pt x="3778" y="6839"/>
                  </a:lnTo>
                  <a:lnTo>
                    <a:pt x="4136" y="6800"/>
                  </a:lnTo>
                  <a:lnTo>
                    <a:pt x="4454" y="6720"/>
                  </a:lnTo>
                  <a:lnTo>
                    <a:pt x="4772" y="6601"/>
                  </a:lnTo>
                  <a:lnTo>
                    <a:pt x="5090" y="6442"/>
                  </a:lnTo>
                  <a:lnTo>
                    <a:pt x="5369" y="6283"/>
                  </a:lnTo>
                  <a:lnTo>
                    <a:pt x="5607" y="6084"/>
                  </a:lnTo>
                  <a:lnTo>
                    <a:pt x="5886" y="5885"/>
                  </a:lnTo>
                  <a:lnTo>
                    <a:pt x="6085" y="5607"/>
                  </a:lnTo>
                  <a:lnTo>
                    <a:pt x="6283" y="5368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5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102"/>
                  </a:lnTo>
                  <a:lnTo>
                    <a:pt x="6800" y="2744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42" y="1789"/>
                  </a:lnTo>
                  <a:lnTo>
                    <a:pt x="6283" y="1511"/>
                  </a:lnTo>
                  <a:lnTo>
                    <a:pt x="6085" y="1233"/>
                  </a:lnTo>
                  <a:lnTo>
                    <a:pt x="5886" y="994"/>
                  </a:lnTo>
                  <a:lnTo>
                    <a:pt x="5607" y="795"/>
                  </a:lnTo>
                  <a:lnTo>
                    <a:pt x="5369" y="597"/>
                  </a:lnTo>
                  <a:lnTo>
                    <a:pt x="5090" y="398"/>
                  </a:lnTo>
                  <a:lnTo>
                    <a:pt x="4772" y="278"/>
                  </a:lnTo>
                  <a:lnTo>
                    <a:pt x="4454" y="159"/>
                  </a:lnTo>
                  <a:lnTo>
                    <a:pt x="4136" y="80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15"/>
            <p:cNvSpPr/>
            <p:nvPr/>
          </p:nvSpPr>
          <p:spPr>
            <a:xfrm>
              <a:off x="6332925" y="2049300"/>
              <a:ext cx="86500" cy="85525"/>
            </a:xfrm>
            <a:custGeom>
              <a:avLst/>
              <a:gdLst/>
              <a:ahLst/>
              <a:cxnLst/>
              <a:rect l="l" t="t" r="r" b="b"/>
              <a:pathLst>
                <a:path w="3460" h="3421" extrusionOk="0">
                  <a:moveTo>
                    <a:pt x="1710" y="1"/>
                  </a:moveTo>
                  <a:lnTo>
                    <a:pt x="1392" y="41"/>
                  </a:lnTo>
                  <a:lnTo>
                    <a:pt x="1074" y="120"/>
                  </a:lnTo>
                  <a:lnTo>
                    <a:pt x="756" y="279"/>
                  </a:lnTo>
                  <a:lnTo>
                    <a:pt x="518" y="518"/>
                  </a:lnTo>
                  <a:lnTo>
                    <a:pt x="319" y="756"/>
                  </a:lnTo>
                  <a:lnTo>
                    <a:pt x="160" y="1035"/>
                  </a:lnTo>
                  <a:lnTo>
                    <a:pt x="40" y="1353"/>
                  </a:lnTo>
                  <a:lnTo>
                    <a:pt x="1" y="1711"/>
                  </a:lnTo>
                  <a:lnTo>
                    <a:pt x="40" y="2069"/>
                  </a:lnTo>
                  <a:lnTo>
                    <a:pt x="160" y="2387"/>
                  </a:lnTo>
                  <a:lnTo>
                    <a:pt x="319" y="2665"/>
                  </a:lnTo>
                  <a:lnTo>
                    <a:pt x="518" y="2943"/>
                  </a:lnTo>
                  <a:lnTo>
                    <a:pt x="756" y="3142"/>
                  </a:lnTo>
                  <a:lnTo>
                    <a:pt x="1074" y="3301"/>
                  </a:lnTo>
                  <a:lnTo>
                    <a:pt x="1392" y="3381"/>
                  </a:lnTo>
                  <a:lnTo>
                    <a:pt x="1710" y="3420"/>
                  </a:lnTo>
                  <a:lnTo>
                    <a:pt x="2068" y="3381"/>
                  </a:lnTo>
                  <a:lnTo>
                    <a:pt x="2386" y="3301"/>
                  </a:lnTo>
                  <a:lnTo>
                    <a:pt x="2704" y="3142"/>
                  </a:lnTo>
                  <a:lnTo>
                    <a:pt x="2943" y="2943"/>
                  </a:lnTo>
                  <a:lnTo>
                    <a:pt x="3142" y="2665"/>
                  </a:lnTo>
                  <a:lnTo>
                    <a:pt x="3301" y="2387"/>
                  </a:lnTo>
                  <a:lnTo>
                    <a:pt x="3420" y="2069"/>
                  </a:lnTo>
                  <a:lnTo>
                    <a:pt x="3460" y="1711"/>
                  </a:lnTo>
                  <a:lnTo>
                    <a:pt x="3420" y="1353"/>
                  </a:lnTo>
                  <a:lnTo>
                    <a:pt x="3301" y="1035"/>
                  </a:lnTo>
                  <a:lnTo>
                    <a:pt x="3142" y="756"/>
                  </a:lnTo>
                  <a:lnTo>
                    <a:pt x="2943" y="518"/>
                  </a:lnTo>
                  <a:lnTo>
                    <a:pt x="2704" y="279"/>
                  </a:lnTo>
                  <a:lnTo>
                    <a:pt x="2386" y="120"/>
                  </a:lnTo>
                  <a:lnTo>
                    <a:pt x="2068" y="4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15"/>
            <p:cNvSpPr/>
            <p:nvPr/>
          </p:nvSpPr>
          <p:spPr>
            <a:xfrm>
              <a:off x="6251425" y="1692425"/>
              <a:ext cx="171975" cy="172000"/>
            </a:xfrm>
            <a:custGeom>
              <a:avLst/>
              <a:gdLst/>
              <a:ahLst/>
              <a:cxnLst/>
              <a:rect l="l" t="t" r="r" b="b"/>
              <a:pathLst>
                <a:path w="6879" h="6880" extrusionOk="0">
                  <a:moveTo>
                    <a:pt x="3459" y="1"/>
                  </a:moveTo>
                  <a:lnTo>
                    <a:pt x="3102" y="41"/>
                  </a:lnTo>
                  <a:lnTo>
                    <a:pt x="2744" y="81"/>
                  </a:lnTo>
                  <a:lnTo>
                    <a:pt x="2426" y="160"/>
                  </a:lnTo>
                  <a:lnTo>
                    <a:pt x="2107" y="279"/>
                  </a:lnTo>
                  <a:lnTo>
                    <a:pt x="1789" y="438"/>
                  </a:lnTo>
                  <a:lnTo>
                    <a:pt x="1511" y="597"/>
                  </a:lnTo>
                  <a:lnTo>
                    <a:pt x="1272" y="796"/>
                  </a:lnTo>
                  <a:lnTo>
                    <a:pt x="994" y="1035"/>
                  </a:lnTo>
                  <a:lnTo>
                    <a:pt x="795" y="1273"/>
                  </a:lnTo>
                  <a:lnTo>
                    <a:pt x="597" y="1512"/>
                  </a:lnTo>
                  <a:lnTo>
                    <a:pt x="437" y="1830"/>
                  </a:lnTo>
                  <a:lnTo>
                    <a:pt x="278" y="2108"/>
                  </a:lnTo>
                  <a:lnTo>
                    <a:pt x="159" y="2427"/>
                  </a:lnTo>
                  <a:lnTo>
                    <a:pt x="80" y="2745"/>
                  </a:lnTo>
                  <a:lnTo>
                    <a:pt x="40" y="3102"/>
                  </a:lnTo>
                  <a:lnTo>
                    <a:pt x="0" y="3460"/>
                  </a:lnTo>
                  <a:lnTo>
                    <a:pt x="40" y="3818"/>
                  </a:lnTo>
                  <a:lnTo>
                    <a:pt x="80" y="4136"/>
                  </a:lnTo>
                  <a:lnTo>
                    <a:pt x="159" y="4454"/>
                  </a:lnTo>
                  <a:lnTo>
                    <a:pt x="278" y="4773"/>
                  </a:lnTo>
                  <a:lnTo>
                    <a:pt x="437" y="5091"/>
                  </a:lnTo>
                  <a:lnTo>
                    <a:pt x="597" y="5369"/>
                  </a:lnTo>
                  <a:lnTo>
                    <a:pt x="795" y="5647"/>
                  </a:lnTo>
                  <a:lnTo>
                    <a:pt x="994" y="5886"/>
                  </a:lnTo>
                  <a:lnTo>
                    <a:pt x="1272" y="6085"/>
                  </a:lnTo>
                  <a:lnTo>
                    <a:pt x="1511" y="6284"/>
                  </a:lnTo>
                  <a:lnTo>
                    <a:pt x="1789" y="6482"/>
                  </a:lnTo>
                  <a:lnTo>
                    <a:pt x="2107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80"/>
                  </a:lnTo>
                  <a:lnTo>
                    <a:pt x="3778" y="6880"/>
                  </a:lnTo>
                  <a:lnTo>
                    <a:pt x="4135" y="6800"/>
                  </a:lnTo>
                  <a:lnTo>
                    <a:pt x="4453" y="6721"/>
                  </a:lnTo>
                  <a:lnTo>
                    <a:pt x="4772" y="6602"/>
                  </a:lnTo>
                  <a:lnTo>
                    <a:pt x="5090" y="6482"/>
                  </a:lnTo>
                  <a:lnTo>
                    <a:pt x="5368" y="6284"/>
                  </a:lnTo>
                  <a:lnTo>
                    <a:pt x="5646" y="6085"/>
                  </a:lnTo>
                  <a:lnTo>
                    <a:pt x="5885" y="5886"/>
                  </a:lnTo>
                  <a:lnTo>
                    <a:pt x="6084" y="5647"/>
                  </a:lnTo>
                  <a:lnTo>
                    <a:pt x="6283" y="5369"/>
                  </a:lnTo>
                  <a:lnTo>
                    <a:pt x="6481" y="5091"/>
                  </a:lnTo>
                  <a:lnTo>
                    <a:pt x="6601" y="4773"/>
                  </a:lnTo>
                  <a:lnTo>
                    <a:pt x="6720" y="4454"/>
                  </a:lnTo>
                  <a:lnTo>
                    <a:pt x="6799" y="4136"/>
                  </a:lnTo>
                  <a:lnTo>
                    <a:pt x="6879" y="3818"/>
                  </a:lnTo>
                  <a:lnTo>
                    <a:pt x="6879" y="3460"/>
                  </a:lnTo>
                  <a:lnTo>
                    <a:pt x="6879" y="3102"/>
                  </a:lnTo>
                  <a:lnTo>
                    <a:pt x="6799" y="2745"/>
                  </a:lnTo>
                  <a:lnTo>
                    <a:pt x="6720" y="2427"/>
                  </a:lnTo>
                  <a:lnTo>
                    <a:pt x="6601" y="2108"/>
                  </a:lnTo>
                  <a:lnTo>
                    <a:pt x="6481" y="1830"/>
                  </a:lnTo>
                  <a:lnTo>
                    <a:pt x="6283" y="1512"/>
                  </a:lnTo>
                  <a:lnTo>
                    <a:pt x="6084" y="1273"/>
                  </a:lnTo>
                  <a:lnTo>
                    <a:pt x="5885" y="1035"/>
                  </a:lnTo>
                  <a:lnTo>
                    <a:pt x="5646" y="796"/>
                  </a:lnTo>
                  <a:lnTo>
                    <a:pt x="5368" y="597"/>
                  </a:lnTo>
                  <a:lnTo>
                    <a:pt x="5090" y="438"/>
                  </a:lnTo>
                  <a:lnTo>
                    <a:pt x="4772" y="279"/>
                  </a:lnTo>
                  <a:lnTo>
                    <a:pt x="4453" y="160"/>
                  </a:lnTo>
                  <a:lnTo>
                    <a:pt x="4135" y="81"/>
                  </a:lnTo>
                  <a:lnTo>
                    <a:pt x="3778" y="41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15"/>
            <p:cNvSpPr/>
            <p:nvPr/>
          </p:nvSpPr>
          <p:spPr>
            <a:xfrm>
              <a:off x="4868675" y="2955900"/>
              <a:ext cx="214725" cy="214750"/>
            </a:xfrm>
            <a:custGeom>
              <a:avLst/>
              <a:gdLst/>
              <a:ahLst/>
              <a:cxnLst/>
              <a:rect l="l" t="t" r="r" b="b"/>
              <a:pathLst>
                <a:path w="8589" h="8590" extrusionOk="0">
                  <a:moveTo>
                    <a:pt x="3857" y="1"/>
                  </a:moveTo>
                  <a:lnTo>
                    <a:pt x="3420" y="80"/>
                  </a:lnTo>
                  <a:lnTo>
                    <a:pt x="3022" y="160"/>
                  </a:lnTo>
                  <a:lnTo>
                    <a:pt x="2625" y="319"/>
                  </a:lnTo>
                  <a:lnTo>
                    <a:pt x="2227" y="517"/>
                  </a:lnTo>
                  <a:lnTo>
                    <a:pt x="1909" y="716"/>
                  </a:lnTo>
                  <a:lnTo>
                    <a:pt x="1551" y="955"/>
                  </a:lnTo>
                  <a:lnTo>
                    <a:pt x="1273" y="1233"/>
                  </a:lnTo>
                  <a:lnTo>
                    <a:pt x="994" y="1551"/>
                  </a:lnTo>
                  <a:lnTo>
                    <a:pt x="716" y="1869"/>
                  </a:lnTo>
                  <a:lnTo>
                    <a:pt x="517" y="2227"/>
                  </a:lnTo>
                  <a:lnTo>
                    <a:pt x="318" y="2625"/>
                  </a:lnTo>
                  <a:lnTo>
                    <a:pt x="199" y="2983"/>
                  </a:lnTo>
                  <a:lnTo>
                    <a:pt x="80" y="3420"/>
                  </a:lnTo>
                  <a:lnTo>
                    <a:pt x="0" y="3858"/>
                  </a:lnTo>
                  <a:lnTo>
                    <a:pt x="0" y="4295"/>
                  </a:lnTo>
                  <a:lnTo>
                    <a:pt x="0" y="4732"/>
                  </a:lnTo>
                  <a:lnTo>
                    <a:pt x="80" y="5130"/>
                  </a:lnTo>
                  <a:lnTo>
                    <a:pt x="199" y="5567"/>
                  </a:lnTo>
                  <a:lnTo>
                    <a:pt x="318" y="5965"/>
                  </a:lnTo>
                  <a:lnTo>
                    <a:pt x="517" y="6323"/>
                  </a:lnTo>
                  <a:lnTo>
                    <a:pt x="716" y="6681"/>
                  </a:lnTo>
                  <a:lnTo>
                    <a:pt x="994" y="6999"/>
                  </a:lnTo>
                  <a:lnTo>
                    <a:pt x="1273" y="7317"/>
                  </a:lnTo>
                  <a:lnTo>
                    <a:pt x="1551" y="7595"/>
                  </a:lnTo>
                  <a:lnTo>
                    <a:pt x="1909" y="7834"/>
                  </a:lnTo>
                  <a:lnTo>
                    <a:pt x="2227" y="8072"/>
                  </a:lnTo>
                  <a:lnTo>
                    <a:pt x="2625" y="8231"/>
                  </a:lnTo>
                  <a:lnTo>
                    <a:pt x="3022" y="8390"/>
                  </a:lnTo>
                  <a:lnTo>
                    <a:pt x="3420" y="8470"/>
                  </a:lnTo>
                  <a:lnTo>
                    <a:pt x="3857" y="8550"/>
                  </a:lnTo>
                  <a:lnTo>
                    <a:pt x="4295" y="8589"/>
                  </a:lnTo>
                  <a:lnTo>
                    <a:pt x="4732" y="8550"/>
                  </a:lnTo>
                  <a:lnTo>
                    <a:pt x="5169" y="8470"/>
                  </a:lnTo>
                  <a:lnTo>
                    <a:pt x="5567" y="8390"/>
                  </a:lnTo>
                  <a:lnTo>
                    <a:pt x="5965" y="8231"/>
                  </a:lnTo>
                  <a:lnTo>
                    <a:pt x="6322" y="8072"/>
                  </a:lnTo>
                  <a:lnTo>
                    <a:pt x="6680" y="7834"/>
                  </a:lnTo>
                  <a:lnTo>
                    <a:pt x="7038" y="7595"/>
                  </a:lnTo>
                  <a:lnTo>
                    <a:pt x="7317" y="7317"/>
                  </a:lnTo>
                  <a:lnTo>
                    <a:pt x="7595" y="6999"/>
                  </a:lnTo>
                  <a:lnTo>
                    <a:pt x="7873" y="6681"/>
                  </a:lnTo>
                  <a:lnTo>
                    <a:pt x="8072" y="6323"/>
                  </a:lnTo>
                  <a:lnTo>
                    <a:pt x="8231" y="5965"/>
                  </a:lnTo>
                  <a:lnTo>
                    <a:pt x="8390" y="5567"/>
                  </a:lnTo>
                  <a:lnTo>
                    <a:pt x="8509" y="5130"/>
                  </a:lnTo>
                  <a:lnTo>
                    <a:pt x="8549" y="4732"/>
                  </a:lnTo>
                  <a:lnTo>
                    <a:pt x="8589" y="4295"/>
                  </a:lnTo>
                  <a:lnTo>
                    <a:pt x="8549" y="3858"/>
                  </a:lnTo>
                  <a:lnTo>
                    <a:pt x="8509" y="3420"/>
                  </a:lnTo>
                  <a:lnTo>
                    <a:pt x="8390" y="2983"/>
                  </a:lnTo>
                  <a:lnTo>
                    <a:pt x="8231" y="2625"/>
                  </a:lnTo>
                  <a:lnTo>
                    <a:pt x="8072" y="2227"/>
                  </a:lnTo>
                  <a:lnTo>
                    <a:pt x="7873" y="1869"/>
                  </a:lnTo>
                  <a:lnTo>
                    <a:pt x="7595" y="1551"/>
                  </a:lnTo>
                  <a:lnTo>
                    <a:pt x="7317" y="1233"/>
                  </a:lnTo>
                  <a:lnTo>
                    <a:pt x="7038" y="955"/>
                  </a:lnTo>
                  <a:lnTo>
                    <a:pt x="6680" y="716"/>
                  </a:lnTo>
                  <a:lnTo>
                    <a:pt x="6322" y="517"/>
                  </a:lnTo>
                  <a:lnTo>
                    <a:pt x="5965" y="319"/>
                  </a:lnTo>
                  <a:lnTo>
                    <a:pt x="5567" y="160"/>
                  </a:lnTo>
                  <a:lnTo>
                    <a:pt x="5169" y="80"/>
                  </a:lnTo>
                  <a:lnTo>
                    <a:pt x="47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15"/>
            <p:cNvSpPr/>
            <p:nvPr/>
          </p:nvSpPr>
          <p:spPr>
            <a:xfrm>
              <a:off x="1862600" y="3088100"/>
              <a:ext cx="2253575" cy="2372875"/>
            </a:xfrm>
            <a:custGeom>
              <a:avLst/>
              <a:gdLst/>
              <a:ahLst/>
              <a:cxnLst/>
              <a:rect l="l" t="t" r="r" b="b"/>
              <a:pathLst>
                <a:path w="90143" h="94915" extrusionOk="0">
                  <a:moveTo>
                    <a:pt x="43024" y="30141"/>
                  </a:moveTo>
                  <a:lnTo>
                    <a:pt x="50301" y="41792"/>
                  </a:lnTo>
                  <a:lnTo>
                    <a:pt x="45171" y="40002"/>
                  </a:lnTo>
                  <a:lnTo>
                    <a:pt x="43024" y="30141"/>
                  </a:lnTo>
                  <a:close/>
                  <a:moveTo>
                    <a:pt x="1432" y="717"/>
                  </a:moveTo>
                  <a:lnTo>
                    <a:pt x="64973" y="2904"/>
                  </a:lnTo>
                  <a:lnTo>
                    <a:pt x="83980" y="43780"/>
                  </a:lnTo>
                  <a:lnTo>
                    <a:pt x="50738" y="65172"/>
                  </a:lnTo>
                  <a:lnTo>
                    <a:pt x="45330" y="40718"/>
                  </a:lnTo>
                  <a:lnTo>
                    <a:pt x="51812" y="43024"/>
                  </a:lnTo>
                  <a:lnTo>
                    <a:pt x="51812" y="43024"/>
                  </a:lnTo>
                  <a:lnTo>
                    <a:pt x="41593" y="26682"/>
                  </a:lnTo>
                  <a:lnTo>
                    <a:pt x="44456" y="39724"/>
                  </a:lnTo>
                  <a:lnTo>
                    <a:pt x="30777" y="34873"/>
                  </a:lnTo>
                  <a:lnTo>
                    <a:pt x="1432" y="717"/>
                  </a:lnTo>
                  <a:close/>
                  <a:moveTo>
                    <a:pt x="84218" y="44853"/>
                  </a:moveTo>
                  <a:lnTo>
                    <a:pt x="89427" y="76783"/>
                  </a:lnTo>
                  <a:lnTo>
                    <a:pt x="57736" y="93523"/>
                  </a:lnTo>
                  <a:lnTo>
                    <a:pt x="84218" y="44853"/>
                  </a:lnTo>
                  <a:close/>
                  <a:moveTo>
                    <a:pt x="1" y="1"/>
                  </a:moveTo>
                  <a:lnTo>
                    <a:pt x="30380" y="35350"/>
                  </a:lnTo>
                  <a:lnTo>
                    <a:pt x="30419" y="35430"/>
                  </a:lnTo>
                  <a:lnTo>
                    <a:pt x="44615" y="40480"/>
                  </a:lnTo>
                  <a:lnTo>
                    <a:pt x="50301" y="66206"/>
                  </a:lnTo>
                  <a:lnTo>
                    <a:pt x="83542" y="44814"/>
                  </a:lnTo>
                  <a:lnTo>
                    <a:pt x="56384" y="94716"/>
                  </a:lnTo>
                  <a:lnTo>
                    <a:pt x="56384" y="94796"/>
                  </a:lnTo>
                  <a:lnTo>
                    <a:pt x="56424" y="94875"/>
                  </a:lnTo>
                  <a:lnTo>
                    <a:pt x="56464" y="94915"/>
                  </a:lnTo>
                  <a:lnTo>
                    <a:pt x="56543" y="94875"/>
                  </a:lnTo>
                  <a:lnTo>
                    <a:pt x="90143" y="77141"/>
                  </a:lnTo>
                  <a:lnTo>
                    <a:pt x="84735" y="43939"/>
                  </a:lnTo>
                  <a:lnTo>
                    <a:pt x="85252" y="42945"/>
                  </a:lnTo>
                  <a:lnTo>
                    <a:pt x="84536" y="43422"/>
                  </a:lnTo>
                  <a:lnTo>
                    <a:pt x="65371" y="23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15"/>
            <p:cNvSpPr/>
            <p:nvPr/>
          </p:nvSpPr>
          <p:spPr>
            <a:xfrm>
              <a:off x="1589250" y="3124900"/>
              <a:ext cx="2383800" cy="2334100"/>
            </a:xfrm>
            <a:custGeom>
              <a:avLst/>
              <a:gdLst/>
              <a:ahLst/>
              <a:cxnLst/>
              <a:rect l="l" t="t" r="r" b="b"/>
              <a:pathLst>
                <a:path w="95352" h="93364" extrusionOk="0">
                  <a:moveTo>
                    <a:pt x="74515" y="6561"/>
                  </a:moveTo>
                  <a:lnTo>
                    <a:pt x="66563" y="40837"/>
                  </a:lnTo>
                  <a:lnTo>
                    <a:pt x="62428" y="40638"/>
                  </a:lnTo>
                  <a:lnTo>
                    <a:pt x="74515" y="6561"/>
                  </a:lnTo>
                  <a:close/>
                  <a:moveTo>
                    <a:pt x="74436" y="2505"/>
                  </a:moveTo>
                  <a:lnTo>
                    <a:pt x="52726" y="26721"/>
                  </a:lnTo>
                  <a:lnTo>
                    <a:pt x="52845" y="26800"/>
                  </a:lnTo>
                  <a:lnTo>
                    <a:pt x="41393" y="33361"/>
                  </a:lnTo>
                  <a:lnTo>
                    <a:pt x="4136" y="45091"/>
                  </a:lnTo>
                  <a:lnTo>
                    <a:pt x="4136" y="45091"/>
                  </a:lnTo>
                  <a:lnTo>
                    <a:pt x="74436" y="2505"/>
                  </a:lnTo>
                  <a:close/>
                  <a:moveTo>
                    <a:pt x="75271" y="2545"/>
                  </a:moveTo>
                  <a:lnTo>
                    <a:pt x="61553" y="41234"/>
                  </a:lnTo>
                  <a:lnTo>
                    <a:pt x="66404" y="41433"/>
                  </a:lnTo>
                  <a:lnTo>
                    <a:pt x="61115" y="64217"/>
                  </a:lnTo>
                  <a:lnTo>
                    <a:pt x="67438" y="92329"/>
                  </a:lnTo>
                  <a:lnTo>
                    <a:pt x="67438" y="92329"/>
                  </a:lnTo>
                  <a:lnTo>
                    <a:pt x="18251" y="73005"/>
                  </a:lnTo>
                  <a:lnTo>
                    <a:pt x="27397" y="66563"/>
                  </a:lnTo>
                  <a:lnTo>
                    <a:pt x="54237" y="26005"/>
                  </a:lnTo>
                  <a:lnTo>
                    <a:pt x="75271" y="2545"/>
                  </a:lnTo>
                  <a:close/>
                  <a:moveTo>
                    <a:pt x="76702" y="0"/>
                  </a:moveTo>
                  <a:lnTo>
                    <a:pt x="75907" y="875"/>
                  </a:lnTo>
                  <a:lnTo>
                    <a:pt x="80" y="46801"/>
                  </a:lnTo>
                  <a:lnTo>
                    <a:pt x="0" y="46881"/>
                  </a:lnTo>
                  <a:lnTo>
                    <a:pt x="40" y="46960"/>
                  </a:lnTo>
                  <a:lnTo>
                    <a:pt x="80" y="47000"/>
                  </a:lnTo>
                  <a:lnTo>
                    <a:pt x="159" y="47000"/>
                  </a:lnTo>
                  <a:lnTo>
                    <a:pt x="41632" y="33958"/>
                  </a:lnTo>
                  <a:lnTo>
                    <a:pt x="41672" y="33958"/>
                  </a:lnTo>
                  <a:lnTo>
                    <a:pt x="52248" y="27914"/>
                  </a:lnTo>
                  <a:lnTo>
                    <a:pt x="26920" y="66126"/>
                  </a:lnTo>
                  <a:lnTo>
                    <a:pt x="16939" y="73164"/>
                  </a:lnTo>
                  <a:lnTo>
                    <a:pt x="68352" y="93363"/>
                  </a:lnTo>
                  <a:lnTo>
                    <a:pt x="61752" y="64217"/>
                  </a:lnTo>
                  <a:lnTo>
                    <a:pt x="67040" y="41473"/>
                  </a:lnTo>
                  <a:lnTo>
                    <a:pt x="95311" y="42745"/>
                  </a:lnTo>
                  <a:lnTo>
                    <a:pt x="95351" y="42109"/>
                  </a:lnTo>
                  <a:lnTo>
                    <a:pt x="67199" y="40837"/>
                  </a:lnTo>
                  <a:lnTo>
                    <a:pt x="76424" y="1233"/>
                  </a:lnTo>
                  <a:lnTo>
                    <a:pt x="76702" y="398"/>
                  </a:lnTo>
                  <a:lnTo>
                    <a:pt x="76702" y="398"/>
                  </a:lnTo>
                  <a:lnTo>
                    <a:pt x="76583" y="477"/>
                  </a:lnTo>
                  <a:lnTo>
                    <a:pt x="76583" y="477"/>
                  </a:lnTo>
                  <a:lnTo>
                    <a:pt x="767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15"/>
            <p:cNvSpPr/>
            <p:nvPr/>
          </p:nvSpPr>
          <p:spPr>
            <a:xfrm>
              <a:off x="1620050" y="3054325"/>
              <a:ext cx="1676025" cy="2386775"/>
            </a:xfrm>
            <a:custGeom>
              <a:avLst/>
              <a:gdLst/>
              <a:ahLst/>
              <a:cxnLst/>
              <a:rect l="l" t="t" r="r" b="b"/>
              <a:pathLst>
                <a:path w="67041" h="95471" extrusionOk="0">
                  <a:moveTo>
                    <a:pt x="10140" y="3778"/>
                  </a:moveTo>
                  <a:lnTo>
                    <a:pt x="14673" y="59923"/>
                  </a:lnTo>
                  <a:lnTo>
                    <a:pt x="717" y="48869"/>
                  </a:lnTo>
                  <a:lnTo>
                    <a:pt x="10140" y="3778"/>
                  </a:lnTo>
                  <a:close/>
                  <a:moveTo>
                    <a:pt x="40360" y="37178"/>
                  </a:moveTo>
                  <a:lnTo>
                    <a:pt x="59645" y="66722"/>
                  </a:lnTo>
                  <a:lnTo>
                    <a:pt x="26443" y="68829"/>
                  </a:lnTo>
                  <a:lnTo>
                    <a:pt x="26443" y="68829"/>
                  </a:lnTo>
                  <a:lnTo>
                    <a:pt x="40360" y="37178"/>
                  </a:lnTo>
                  <a:close/>
                  <a:moveTo>
                    <a:pt x="1472" y="50260"/>
                  </a:moveTo>
                  <a:lnTo>
                    <a:pt x="14753" y="60758"/>
                  </a:lnTo>
                  <a:lnTo>
                    <a:pt x="15866" y="74476"/>
                  </a:lnTo>
                  <a:lnTo>
                    <a:pt x="15866" y="74476"/>
                  </a:lnTo>
                  <a:lnTo>
                    <a:pt x="1472" y="50260"/>
                  </a:lnTo>
                  <a:close/>
                  <a:moveTo>
                    <a:pt x="10299" y="0"/>
                  </a:moveTo>
                  <a:lnTo>
                    <a:pt x="10260" y="80"/>
                  </a:lnTo>
                  <a:lnTo>
                    <a:pt x="1" y="49147"/>
                  </a:lnTo>
                  <a:lnTo>
                    <a:pt x="80" y="49187"/>
                  </a:lnTo>
                  <a:lnTo>
                    <a:pt x="16741" y="77180"/>
                  </a:lnTo>
                  <a:lnTo>
                    <a:pt x="15429" y="61314"/>
                  </a:lnTo>
                  <a:lnTo>
                    <a:pt x="25051" y="68909"/>
                  </a:lnTo>
                  <a:lnTo>
                    <a:pt x="24773" y="68909"/>
                  </a:lnTo>
                  <a:lnTo>
                    <a:pt x="66683" y="95471"/>
                  </a:lnTo>
                  <a:lnTo>
                    <a:pt x="67041" y="94954"/>
                  </a:lnTo>
                  <a:lnTo>
                    <a:pt x="26801" y="69426"/>
                  </a:lnTo>
                  <a:lnTo>
                    <a:pt x="60758" y="67318"/>
                  </a:lnTo>
                  <a:lnTo>
                    <a:pt x="40241" y="35826"/>
                  </a:lnTo>
                  <a:lnTo>
                    <a:pt x="25807" y="68670"/>
                  </a:lnTo>
                  <a:lnTo>
                    <a:pt x="15389" y="60440"/>
                  </a:lnTo>
                  <a:lnTo>
                    <a:pt x="10458" y="80"/>
                  </a:lnTo>
                  <a:lnTo>
                    <a:pt x="10458" y="40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15"/>
            <p:cNvSpPr/>
            <p:nvPr/>
          </p:nvSpPr>
          <p:spPr>
            <a:xfrm>
              <a:off x="2866625" y="3743200"/>
              <a:ext cx="100425" cy="100425"/>
            </a:xfrm>
            <a:custGeom>
              <a:avLst/>
              <a:gdLst/>
              <a:ahLst/>
              <a:cxnLst/>
              <a:rect l="l" t="t" r="r" b="b"/>
              <a:pathLst>
                <a:path w="4017" h="4017" extrusionOk="0">
                  <a:moveTo>
                    <a:pt x="1750" y="1"/>
                  </a:moveTo>
                  <a:lnTo>
                    <a:pt x="1392" y="80"/>
                  </a:lnTo>
                  <a:lnTo>
                    <a:pt x="1034" y="239"/>
                  </a:lnTo>
                  <a:lnTo>
                    <a:pt x="716" y="438"/>
                  </a:lnTo>
                  <a:lnTo>
                    <a:pt x="438" y="716"/>
                  </a:lnTo>
                  <a:lnTo>
                    <a:pt x="239" y="1074"/>
                  </a:lnTo>
                  <a:lnTo>
                    <a:pt x="80" y="1432"/>
                  </a:lnTo>
                  <a:lnTo>
                    <a:pt x="0" y="1830"/>
                  </a:lnTo>
                  <a:lnTo>
                    <a:pt x="0" y="2227"/>
                  </a:lnTo>
                  <a:lnTo>
                    <a:pt x="80" y="2625"/>
                  </a:lnTo>
                  <a:lnTo>
                    <a:pt x="239" y="2983"/>
                  </a:lnTo>
                  <a:lnTo>
                    <a:pt x="477" y="3301"/>
                  </a:lnTo>
                  <a:lnTo>
                    <a:pt x="756" y="3579"/>
                  </a:lnTo>
                  <a:lnTo>
                    <a:pt x="1074" y="3778"/>
                  </a:lnTo>
                  <a:lnTo>
                    <a:pt x="1471" y="3937"/>
                  </a:lnTo>
                  <a:lnTo>
                    <a:pt x="1869" y="4017"/>
                  </a:lnTo>
                  <a:lnTo>
                    <a:pt x="2267" y="4017"/>
                  </a:lnTo>
                  <a:lnTo>
                    <a:pt x="2625" y="3937"/>
                  </a:lnTo>
                  <a:lnTo>
                    <a:pt x="2982" y="3778"/>
                  </a:lnTo>
                  <a:lnTo>
                    <a:pt x="3301" y="3540"/>
                  </a:lnTo>
                  <a:lnTo>
                    <a:pt x="3579" y="3261"/>
                  </a:lnTo>
                  <a:lnTo>
                    <a:pt x="3817" y="2943"/>
                  </a:lnTo>
                  <a:lnTo>
                    <a:pt x="3937" y="2545"/>
                  </a:lnTo>
                  <a:lnTo>
                    <a:pt x="4016" y="2148"/>
                  </a:lnTo>
                  <a:lnTo>
                    <a:pt x="4016" y="1750"/>
                  </a:lnTo>
                  <a:lnTo>
                    <a:pt x="3937" y="1392"/>
                  </a:lnTo>
                  <a:lnTo>
                    <a:pt x="3778" y="1035"/>
                  </a:lnTo>
                  <a:lnTo>
                    <a:pt x="3539" y="716"/>
                  </a:lnTo>
                  <a:lnTo>
                    <a:pt x="3261" y="438"/>
                  </a:lnTo>
                  <a:lnTo>
                    <a:pt x="2943" y="199"/>
                  </a:lnTo>
                  <a:lnTo>
                    <a:pt x="258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15"/>
            <p:cNvSpPr/>
            <p:nvPr/>
          </p:nvSpPr>
          <p:spPr>
            <a:xfrm>
              <a:off x="3896475" y="4102075"/>
              <a:ext cx="168025" cy="168000"/>
            </a:xfrm>
            <a:custGeom>
              <a:avLst/>
              <a:gdLst/>
              <a:ahLst/>
              <a:cxnLst/>
              <a:rect l="l" t="t" r="r" b="b"/>
              <a:pathLst>
                <a:path w="6721" h="6720" extrusionOk="0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8" y="278"/>
                  </a:lnTo>
                  <a:lnTo>
                    <a:pt x="1710" y="398"/>
                  </a:lnTo>
                  <a:lnTo>
                    <a:pt x="1472" y="596"/>
                  </a:lnTo>
                  <a:lnTo>
                    <a:pt x="1193" y="795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7" y="1511"/>
                  </a:lnTo>
                  <a:lnTo>
                    <a:pt x="398" y="1789"/>
                  </a:lnTo>
                  <a:lnTo>
                    <a:pt x="239" y="2107"/>
                  </a:lnTo>
                  <a:lnTo>
                    <a:pt x="120" y="2426"/>
                  </a:lnTo>
                  <a:lnTo>
                    <a:pt x="40" y="2783"/>
                  </a:lnTo>
                  <a:lnTo>
                    <a:pt x="0" y="3102"/>
                  </a:lnTo>
                  <a:lnTo>
                    <a:pt x="0" y="3420"/>
                  </a:lnTo>
                  <a:lnTo>
                    <a:pt x="40" y="3778"/>
                  </a:lnTo>
                  <a:lnTo>
                    <a:pt x="80" y="4096"/>
                  </a:lnTo>
                  <a:lnTo>
                    <a:pt x="159" y="4414"/>
                  </a:lnTo>
                  <a:lnTo>
                    <a:pt x="279" y="4692"/>
                  </a:lnTo>
                  <a:lnTo>
                    <a:pt x="438" y="4970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4" y="5766"/>
                  </a:lnTo>
                  <a:lnTo>
                    <a:pt x="1233" y="5964"/>
                  </a:lnTo>
                  <a:lnTo>
                    <a:pt x="1511" y="6163"/>
                  </a:lnTo>
                  <a:lnTo>
                    <a:pt x="1790" y="6322"/>
                  </a:lnTo>
                  <a:lnTo>
                    <a:pt x="2108" y="6481"/>
                  </a:lnTo>
                  <a:lnTo>
                    <a:pt x="2426" y="6601"/>
                  </a:lnTo>
                  <a:lnTo>
                    <a:pt x="2784" y="6680"/>
                  </a:lnTo>
                  <a:lnTo>
                    <a:pt x="3102" y="6720"/>
                  </a:lnTo>
                  <a:lnTo>
                    <a:pt x="3420" y="6720"/>
                  </a:lnTo>
                  <a:lnTo>
                    <a:pt x="3778" y="6680"/>
                  </a:lnTo>
                  <a:lnTo>
                    <a:pt x="4096" y="6640"/>
                  </a:lnTo>
                  <a:lnTo>
                    <a:pt x="4414" y="6561"/>
                  </a:lnTo>
                  <a:lnTo>
                    <a:pt x="4692" y="6442"/>
                  </a:lnTo>
                  <a:lnTo>
                    <a:pt x="5010" y="6283"/>
                  </a:lnTo>
                  <a:lnTo>
                    <a:pt x="5249" y="6124"/>
                  </a:lnTo>
                  <a:lnTo>
                    <a:pt x="5527" y="5925"/>
                  </a:lnTo>
                  <a:lnTo>
                    <a:pt x="5766" y="572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23" y="4931"/>
                  </a:lnTo>
                  <a:lnTo>
                    <a:pt x="6482" y="4613"/>
                  </a:lnTo>
                  <a:lnTo>
                    <a:pt x="6601" y="4294"/>
                  </a:lnTo>
                  <a:lnTo>
                    <a:pt x="6680" y="3937"/>
                  </a:lnTo>
                  <a:lnTo>
                    <a:pt x="6720" y="3618"/>
                  </a:lnTo>
                  <a:lnTo>
                    <a:pt x="6720" y="3261"/>
                  </a:lnTo>
                  <a:lnTo>
                    <a:pt x="6680" y="2942"/>
                  </a:lnTo>
                  <a:lnTo>
                    <a:pt x="6641" y="2624"/>
                  </a:lnTo>
                  <a:lnTo>
                    <a:pt x="6561" y="2306"/>
                  </a:lnTo>
                  <a:lnTo>
                    <a:pt x="6442" y="202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5" y="1193"/>
                  </a:lnTo>
                  <a:lnTo>
                    <a:pt x="5726" y="954"/>
                  </a:lnTo>
                  <a:lnTo>
                    <a:pt x="5488" y="756"/>
                  </a:lnTo>
                  <a:lnTo>
                    <a:pt x="5209" y="557"/>
                  </a:lnTo>
                  <a:lnTo>
                    <a:pt x="4931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15"/>
            <p:cNvSpPr/>
            <p:nvPr/>
          </p:nvSpPr>
          <p:spPr>
            <a:xfrm>
              <a:off x="3261275" y="5409275"/>
              <a:ext cx="67600" cy="67600"/>
            </a:xfrm>
            <a:custGeom>
              <a:avLst/>
              <a:gdLst/>
              <a:ahLst/>
              <a:cxnLst/>
              <a:rect l="l" t="t" r="r" b="b"/>
              <a:pathLst>
                <a:path w="2704" h="2704" extrusionOk="0">
                  <a:moveTo>
                    <a:pt x="1431" y="0"/>
                  </a:moveTo>
                  <a:lnTo>
                    <a:pt x="1193" y="40"/>
                  </a:lnTo>
                  <a:lnTo>
                    <a:pt x="915" y="80"/>
                  </a:lnTo>
                  <a:lnTo>
                    <a:pt x="676" y="199"/>
                  </a:lnTo>
                  <a:lnTo>
                    <a:pt x="477" y="318"/>
                  </a:lnTo>
                  <a:lnTo>
                    <a:pt x="278" y="517"/>
                  </a:lnTo>
                  <a:lnTo>
                    <a:pt x="159" y="756"/>
                  </a:lnTo>
                  <a:lnTo>
                    <a:pt x="40" y="994"/>
                  </a:lnTo>
                  <a:lnTo>
                    <a:pt x="0" y="1273"/>
                  </a:lnTo>
                  <a:lnTo>
                    <a:pt x="0" y="1511"/>
                  </a:lnTo>
                  <a:lnTo>
                    <a:pt x="80" y="1789"/>
                  </a:lnTo>
                  <a:lnTo>
                    <a:pt x="159" y="2028"/>
                  </a:lnTo>
                  <a:lnTo>
                    <a:pt x="318" y="2227"/>
                  </a:lnTo>
                  <a:lnTo>
                    <a:pt x="517" y="2426"/>
                  </a:lnTo>
                  <a:lnTo>
                    <a:pt x="716" y="2545"/>
                  </a:lnTo>
                  <a:lnTo>
                    <a:pt x="954" y="2664"/>
                  </a:lnTo>
                  <a:lnTo>
                    <a:pt x="1233" y="2704"/>
                  </a:lnTo>
                  <a:lnTo>
                    <a:pt x="1511" y="2704"/>
                  </a:lnTo>
                  <a:lnTo>
                    <a:pt x="1750" y="2624"/>
                  </a:lnTo>
                  <a:lnTo>
                    <a:pt x="1988" y="2545"/>
                  </a:lnTo>
                  <a:lnTo>
                    <a:pt x="2227" y="2386"/>
                  </a:lnTo>
                  <a:lnTo>
                    <a:pt x="2386" y="2187"/>
                  </a:lnTo>
                  <a:lnTo>
                    <a:pt x="2545" y="1988"/>
                  </a:lnTo>
                  <a:lnTo>
                    <a:pt x="2624" y="1750"/>
                  </a:lnTo>
                  <a:lnTo>
                    <a:pt x="2704" y="1471"/>
                  </a:lnTo>
                  <a:lnTo>
                    <a:pt x="2664" y="1193"/>
                  </a:lnTo>
                  <a:lnTo>
                    <a:pt x="2624" y="954"/>
                  </a:lnTo>
                  <a:lnTo>
                    <a:pt x="2505" y="716"/>
                  </a:lnTo>
                  <a:lnTo>
                    <a:pt x="2386" y="477"/>
                  </a:lnTo>
                  <a:lnTo>
                    <a:pt x="2187" y="318"/>
                  </a:lnTo>
                  <a:lnTo>
                    <a:pt x="1948" y="159"/>
                  </a:lnTo>
                  <a:lnTo>
                    <a:pt x="1710" y="80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15"/>
            <p:cNvSpPr/>
            <p:nvPr/>
          </p:nvSpPr>
          <p:spPr>
            <a:xfrm>
              <a:off x="4049550" y="495200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546" y="0"/>
                  </a:moveTo>
                  <a:lnTo>
                    <a:pt x="2068" y="40"/>
                  </a:lnTo>
                  <a:lnTo>
                    <a:pt x="1631" y="120"/>
                  </a:lnTo>
                  <a:lnTo>
                    <a:pt x="1194" y="318"/>
                  </a:lnTo>
                  <a:lnTo>
                    <a:pt x="836" y="557"/>
                  </a:lnTo>
                  <a:lnTo>
                    <a:pt x="518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1" y="1949"/>
                  </a:lnTo>
                  <a:lnTo>
                    <a:pt x="1" y="2187"/>
                  </a:lnTo>
                  <a:lnTo>
                    <a:pt x="1" y="2625"/>
                  </a:lnTo>
                  <a:lnTo>
                    <a:pt x="120" y="3102"/>
                  </a:lnTo>
                  <a:lnTo>
                    <a:pt x="279" y="3499"/>
                  </a:lnTo>
                  <a:lnTo>
                    <a:pt x="557" y="3857"/>
                  </a:lnTo>
                  <a:lnTo>
                    <a:pt x="876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1" y="4613"/>
                  </a:lnTo>
                  <a:lnTo>
                    <a:pt x="1949" y="4692"/>
                  </a:lnTo>
                  <a:lnTo>
                    <a:pt x="2625" y="4692"/>
                  </a:lnTo>
                  <a:lnTo>
                    <a:pt x="3063" y="4613"/>
                  </a:lnTo>
                  <a:lnTo>
                    <a:pt x="3500" y="4414"/>
                  </a:lnTo>
                  <a:lnTo>
                    <a:pt x="3858" y="4175"/>
                  </a:lnTo>
                  <a:lnTo>
                    <a:pt x="4176" y="3817"/>
                  </a:lnTo>
                  <a:lnTo>
                    <a:pt x="4454" y="3460"/>
                  </a:lnTo>
                  <a:lnTo>
                    <a:pt x="4534" y="3221"/>
                  </a:lnTo>
                  <a:lnTo>
                    <a:pt x="4613" y="3022"/>
                  </a:lnTo>
                  <a:lnTo>
                    <a:pt x="4653" y="278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574" y="1631"/>
                  </a:lnTo>
                  <a:lnTo>
                    <a:pt x="4414" y="1233"/>
                  </a:lnTo>
                  <a:lnTo>
                    <a:pt x="413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2" y="159"/>
                  </a:lnTo>
                  <a:lnTo>
                    <a:pt x="2983" y="8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15"/>
            <p:cNvSpPr/>
            <p:nvPr/>
          </p:nvSpPr>
          <p:spPr>
            <a:xfrm>
              <a:off x="3039575" y="464980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56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8" y="1511"/>
                  </a:lnTo>
                  <a:lnTo>
                    <a:pt x="399" y="1790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1" y="3738"/>
                  </a:lnTo>
                  <a:lnTo>
                    <a:pt x="80" y="4056"/>
                  </a:lnTo>
                  <a:lnTo>
                    <a:pt x="160" y="4374"/>
                  </a:lnTo>
                  <a:lnTo>
                    <a:pt x="279" y="4692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5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790" y="6323"/>
                  </a:lnTo>
                  <a:lnTo>
                    <a:pt x="2108" y="6482"/>
                  </a:lnTo>
                  <a:lnTo>
                    <a:pt x="2426" y="6561"/>
                  </a:lnTo>
                  <a:lnTo>
                    <a:pt x="2784" y="6641"/>
                  </a:lnTo>
                  <a:lnTo>
                    <a:pt x="3102" y="6681"/>
                  </a:lnTo>
                  <a:lnTo>
                    <a:pt x="3460" y="6720"/>
                  </a:lnTo>
                  <a:lnTo>
                    <a:pt x="3778" y="6681"/>
                  </a:lnTo>
                  <a:lnTo>
                    <a:pt x="4097" y="6641"/>
                  </a:lnTo>
                  <a:lnTo>
                    <a:pt x="4415" y="6561"/>
                  </a:lnTo>
                  <a:lnTo>
                    <a:pt x="4693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55"/>
                  </a:lnTo>
                  <a:lnTo>
                    <a:pt x="6681" y="3937"/>
                  </a:lnTo>
                  <a:lnTo>
                    <a:pt x="6721" y="3619"/>
                  </a:lnTo>
                  <a:lnTo>
                    <a:pt x="6721" y="3261"/>
                  </a:lnTo>
                  <a:lnTo>
                    <a:pt x="6721" y="2943"/>
                  </a:lnTo>
                  <a:lnTo>
                    <a:pt x="6641" y="2625"/>
                  </a:lnTo>
                  <a:lnTo>
                    <a:pt x="6562" y="2307"/>
                  </a:lnTo>
                  <a:lnTo>
                    <a:pt x="6443" y="198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6" y="1193"/>
                  </a:lnTo>
                  <a:lnTo>
                    <a:pt x="5727" y="955"/>
                  </a:lnTo>
                  <a:lnTo>
                    <a:pt x="5488" y="716"/>
                  </a:lnTo>
                  <a:lnTo>
                    <a:pt x="5210" y="517"/>
                  </a:lnTo>
                  <a:lnTo>
                    <a:pt x="4932" y="358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15"/>
            <p:cNvSpPr/>
            <p:nvPr/>
          </p:nvSpPr>
          <p:spPr>
            <a:xfrm>
              <a:off x="1572350" y="422035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068" y="1"/>
                  </a:moveTo>
                  <a:lnTo>
                    <a:pt x="1631" y="80"/>
                  </a:lnTo>
                  <a:lnTo>
                    <a:pt x="1193" y="279"/>
                  </a:lnTo>
                  <a:lnTo>
                    <a:pt x="835" y="518"/>
                  </a:lnTo>
                  <a:lnTo>
                    <a:pt x="517" y="876"/>
                  </a:lnTo>
                  <a:lnTo>
                    <a:pt x="279" y="1233"/>
                  </a:lnTo>
                  <a:lnTo>
                    <a:pt x="159" y="1472"/>
                  </a:lnTo>
                  <a:lnTo>
                    <a:pt x="80" y="1671"/>
                  </a:lnTo>
                  <a:lnTo>
                    <a:pt x="40" y="1909"/>
                  </a:lnTo>
                  <a:lnTo>
                    <a:pt x="0" y="2148"/>
                  </a:lnTo>
                  <a:lnTo>
                    <a:pt x="0" y="2625"/>
                  </a:lnTo>
                  <a:lnTo>
                    <a:pt x="120" y="3063"/>
                  </a:lnTo>
                  <a:lnTo>
                    <a:pt x="279" y="3460"/>
                  </a:lnTo>
                  <a:lnTo>
                    <a:pt x="557" y="3858"/>
                  </a:lnTo>
                  <a:lnTo>
                    <a:pt x="875" y="4176"/>
                  </a:lnTo>
                  <a:lnTo>
                    <a:pt x="1273" y="441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53"/>
                  </a:lnTo>
                  <a:lnTo>
                    <a:pt x="2187" y="4693"/>
                  </a:lnTo>
                  <a:lnTo>
                    <a:pt x="2625" y="4693"/>
                  </a:lnTo>
                  <a:lnTo>
                    <a:pt x="3102" y="4574"/>
                  </a:lnTo>
                  <a:lnTo>
                    <a:pt x="3499" y="4375"/>
                  </a:lnTo>
                  <a:lnTo>
                    <a:pt x="3857" y="4136"/>
                  </a:lnTo>
                  <a:lnTo>
                    <a:pt x="4175" y="3818"/>
                  </a:lnTo>
                  <a:lnTo>
                    <a:pt x="4454" y="3420"/>
                  </a:lnTo>
                  <a:lnTo>
                    <a:pt x="4533" y="3222"/>
                  </a:lnTo>
                  <a:lnTo>
                    <a:pt x="4613" y="2983"/>
                  </a:lnTo>
                  <a:lnTo>
                    <a:pt x="4653" y="2744"/>
                  </a:lnTo>
                  <a:lnTo>
                    <a:pt x="4692" y="2506"/>
                  </a:lnTo>
                  <a:lnTo>
                    <a:pt x="4692" y="2068"/>
                  </a:lnTo>
                  <a:lnTo>
                    <a:pt x="4573" y="1591"/>
                  </a:lnTo>
                  <a:lnTo>
                    <a:pt x="4414" y="1194"/>
                  </a:lnTo>
                  <a:lnTo>
                    <a:pt x="4175" y="836"/>
                  </a:lnTo>
                  <a:lnTo>
                    <a:pt x="3817" y="518"/>
                  </a:lnTo>
                  <a:lnTo>
                    <a:pt x="3460" y="239"/>
                  </a:lnTo>
                  <a:lnTo>
                    <a:pt x="3221" y="160"/>
                  </a:lnTo>
                  <a:lnTo>
                    <a:pt x="2982" y="8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15"/>
            <p:cNvSpPr/>
            <p:nvPr/>
          </p:nvSpPr>
          <p:spPr>
            <a:xfrm>
              <a:off x="1968975" y="489335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068" y="0"/>
                  </a:moveTo>
                  <a:lnTo>
                    <a:pt x="1631" y="120"/>
                  </a:lnTo>
                  <a:lnTo>
                    <a:pt x="1233" y="279"/>
                  </a:lnTo>
                  <a:lnTo>
                    <a:pt x="836" y="557"/>
                  </a:lnTo>
                  <a:lnTo>
                    <a:pt x="517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0" y="1949"/>
                  </a:lnTo>
                  <a:lnTo>
                    <a:pt x="1" y="2187"/>
                  </a:lnTo>
                  <a:lnTo>
                    <a:pt x="40" y="2625"/>
                  </a:lnTo>
                  <a:lnTo>
                    <a:pt x="120" y="3062"/>
                  </a:lnTo>
                  <a:lnTo>
                    <a:pt x="319" y="3499"/>
                  </a:lnTo>
                  <a:lnTo>
                    <a:pt x="557" y="3857"/>
                  </a:lnTo>
                  <a:lnTo>
                    <a:pt x="875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0" y="4613"/>
                  </a:lnTo>
                  <a:lnTo>
                    <a:pt x="1949" y="4652"/>
                  </a:lnTo>
                  <a:lnTo>
                    <a:pt x="2188" y="4692"/>
                  </a:lnTo>
                  <a:lnTo>
                    <a:pt x="2625" y="4692"/>
                  </a:lnTo>
                  <a:lnTo>
                    <a:pt x="3102" y="4573"/>
                  </a:lnTo>
                  <a:lnTo>
                    <a:pt x="3500" y="4414"/>
                  </a:lnTo>
                  <a:lnTo>
                    <a:pt x="3858" y="4136"/>
                  </a:lnTo>
                  <a:lnTo>
                    <a:pt x="4176" y="3817"/>
                  </a:lnTo>
                  <a:lnTo>
                    <a:pt x="4454" y="3420"/>
                  </a:lnTo>
                  <a:lnTo>
                    <a:pt x="4534" y="3221"/>
                  </a:lnTo>
                  <a:lnTo>
                    <a:pt x="4613" y="2982"/>
                  </a:lnTo>
                  <a:lnTo>
                    <a:pt x="4693" y="274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193"/>
                  </a:lnTo>
                  <a:lnTo>
                    <a:pt x="417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1" y="159"/>
                  </a:lnTo>
                  <a:lnTo>
                    <a:pt x="3023" y="80"/>
                  </a:lnTo>
                  <a:lnTo>
                    <a:pt x="2784" y="40"/>
                  </a:lnTo>
                  <a:lnTo>
                    <a:pt x="2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15"/>
            <p:cNvSpPr/>
            <p:nvPr/>
          </p:nvSpPr>
          <p:spPr>
            <a:xfrm>
              <a:off x="2182700" y="469850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2983" y="1"/>
                  </a:moveTo>
                  <a:lnTo>
                    <a:pt x="2625" y="80"/>
                  </a:lnTo>
                  <a:lnTo>
                    <a:pt x="2347" y="160"/>
                  </a:lnTo>
                  <a:lnTo>
                    <a:pt x="2028" y="279"/>
                  </a:lnTo>
                  <a:lnTo>
                    <a:pt x="1750" y="398"/>
                  </a:lnTo>
                  <a:lnTo>
                    <a:pt x="1472" y="597"/>
                  </a:lnTo>
                  <a:lnTo>
                    <a:pt x="1193" y="796"/>
                  </a:lnTo>
                  <a:lnTo>
                    <a:pt x="955" y="995"/>
                  </a:lnTo>
                  <a:lnTo>
                    <a:pt x="756" y="1233"/>
                  </a:lnTo>
                  <a:lnTo>
                    <a:pt x="557" y="1512"/>
                  </a:lnTo>
                  <a:lnTo>
                    <a:pt x="398" y="1790"/>
                  </a:lnTo>
                  <a:lnTo>
                    <a:pt x="23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0" y="3738"/>
                  </a:lnTo>
                  <a:lnTo>
                    <a:pt x="80" y="4096"/>
                  </a:lnTo>
                  <a:lnTo>
                    <a:pt x="160" y="4375"/>
                  </a:lnTo>
                  <a:lnTo>
                    <a:pt x="279" y="4693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8"/>
                  </a:lnTo>
                  <a:lnTo>
                    <a:pt x="1034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830" y="6323"/>
                  </a:lnTo>
                  <a:lnTo>
                    <a:pt x="2108" y="6482"/>
                  </a:lnTo>
                  <a:lnTo>
                    <a:pt x="2466" y="6601"/>
                  </a:lnTo>
                  <a:lnTo>
                    <a:pt x="2784" y="6641"/>
                  </a:lnTo>
                  <a:lnTo>
                    <a:pt x="3102" y="6721"/>
                  </a:lnTo>
                  <a:lnTo>
                    <a:pt x="3460" y="6721"/>
                  </a:lnTo>
                  <a:lnTo>
                    <a:pt x="3778" y="6681"/>
                  </a:lnTo>
                  <a:lnTo>
                    <a:pt x="4096" y="6641"/>
                  </a:lnTo>
                  <a:lnTo>
                    <a:pt x="4414" y="6562"/>
                  </a:lnTo>
                  <a:lnTo>
                    <a:pt x="4732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6" y="5687"/>
                  </a:lnTo>
                  <a:lnTo>
                    <a:pt x="6005" y="5448"/>
                  </a:lnTo>
                  <a:lnTo>
                    <a:pt x="6204" y="5210"/>
                  </a:lnTo>
                  <a:lnTo>
                    <a:pt x="6363" y="4892"/>
                  </a:lnTo>
                  <a:lnTo>
                    <a:pt x="6482" y="4613"/>
                  </a:lnTo>
                  <a:lnTo>
                    <a:pt x="6601" y="4255"/>
                  </a:lnTo>
                  <a:lnTo>
                    <a:pt x="6681" y="3937"/>
                  </a:lnTo>
                  <a:lnTo>
                    <a:pt x="6720" y="3619"/>
                  </a:lnTo>
                  <a:lnTo>
                    <a:pt x="6720" y="3261"/>
                  </a:lnTo>
                  <a:lnTo>
                    <a:pt x="6720" y="2943"/>
                  </a:lnTo>
                  <a:lnTo>
                    <a:pt x="6641" y="2625"/>
                  </a:lnTo>
                  <a:lnTo>
                    <a:pt x="6561" y="2307"/>
                  </a:lnTo>
                  <a:lnTo>
                    <a:pt x="6442" y="1989"/>
                  </a:lnTo>
                  <a:lnTo>
                    <a:pt x="6323" y="1711"/>
                  </a:lnTo>
                  <a:lnTo>
                    <a:pt x="6124" y="1432"/>
                  </a:lnTo>
                  <a:lnTo>
                    <a:pt x="5965" y="1194"/>
                  </a:lnTo>
                  <a:lnTo>
                    <a:pt x="5726" y="955"/>
                  </a:lnTo>
                  <a:lnTo>
                    <a:pt x="5488" y="716"/>
                  </a:lnTo>
                  <a:lnTo>
                    <a:pt x="5209" y="557"/>
                  </a:lnTo>
                  <a:lnTo>
                    <a:pt x="4931" y="359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77" y="40"/>
                  </a:lnTo>
                  <a:lnTo>
                    <a:pt x="36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15"/>
            <p:cNvSpPr/>
            <p:nvPr/>
          </p:nvSpPr>
          <p:spPr>
            <a:xfrm>
              <a:off x="3068425" y="4078200"/>
              <a:ext cx="139175" cy="140200"/>
            </a:xfrm>
            <a:custGeom>
              <a:avLst/>
              <a:gdLst/>
              <a:ahLst/>
              <a:cxnLst/>
              <a:rect l="l" t="t" r="r" b="b"/>
              <a:pathLst>
                <a:path w="5567" h="5608" extrusionOk="0">
                  <a:moveTo>
                    <a:pt x="2704" y="1"/>
                  </a:moveTo>
                  <a:lnTo>
                    <a:pt x="2426" y="40"/>
                  </a:lnTo>
                  <a:lnTo>
                    <a:pt x="2187" y="80"/>
                  </a:lnTo>
                  <a:lnTo>
                    <a:pt x="1909" y="160"/>
                  </a:lnTo>
                  <a:lnTo>
                    <a:pt x="1670" y="239"/>
                  </a:lnTo>
                  <a:lnTo>
                    <a:pt x="1432" y="359"/>
                  </a:lnTo>
                  <a:lnTo>
                    <a:pt x="1193" y="518"/>
                  </a:lnTo>
                  <a:lnTo>
                    <a:pt x="994" y="677"/>
                  </a:lnTo>
                  <a:lnTo>
                    <a:pt x="795" y="836"/>
                  </a:lnTo>
                  <a:lnTo>
                    <a:pt x="597" y="1035"/>
                  </a:lnTo>
                  <a:lnTo>
                    <a:pt x="437" y="1273"/>
                  </a:lnTo>
                  <a:lnTo>
                    <a:pt x="318" y="1512"/>
                  </a:lnTo>
                  <a:lnTo>
                    <a:pt x="199" y="1750"/>
                  </a:lnTo>
                  <a:lnTo>
                    <a:pt x="8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42"/>
                  </a:lnTo>
                  <a:lnTo>
                    <a:pt x="40" y="3420"/>
                  </a:lnTo>
                  <a:lnTo>
                    <a:pt x="119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375"/>
                  </a:lnTo>
                  <a:lnTo>
                    <a:pt x="636" y="4613"/>
                  </a:lnTo>
                  <a:lnTo>
                    <a:pt x="835" y="4812"/>
                  </a:lnTo>
                  <a:lnTo>
                    <a:pt x="1034" y="4971"/>
                  </a:lnTo>
                  <a:lnTo>
                    <a:pt x="1233" y="5130"/>
                  </a:lnTo>
                  <a:lnTo>
                    <a:pt x="1471" y="5289"/>
                  </a:lnTo>
                  <a:lnTo>
                    <a:pt x="1750" y="5408"/>
                  </a:lnTo>
                  <a:lnTo>
                    <a:pt x="2028" y="5488"/>
                  </a:lnTo>
                  <a:lnTo>
                    <a:pt x="2306" y="5568"/>
                  </a:lnTo>
                  <a:lnTo>
                    <a:pt x="2585" y="5607"/>
                  </a:lnTo>
                  <a:lnTo>
                    <a:pt x="2863" y="5607"/>
                  </a:lnTo>
                  <a:lnTo>
                    <a:pt x="3102" y="5568"/>
                  </a:lnTo>
                  <a:lnTo>
                    <a:pt x="3380" y="5528"/>
                  </a:lnTo>
                  <a:lnTo>
                    <a:pt x="3658" y="5448"/>
                  </a:lnTo>
                  <a:lnTo>
                    <a:pt x="3897" y="5369"/>
                  </a:lnTo>
                  <a:lnTo>
                    <a:pt x="4135" y="5249"/>
                  </a:lnTo>
                  <a:lnTo>
                    <a:pt x="4374" y="5090"/>
                  </a:lnTo>
                  <a:lnTo>
                    <a:pt x="4573" y="4931"/>
                  </a:lnTo>
                  <a:lnTo>
                    <a:pt x="4772" y="4772"/>
                  </a:lnTo>
                  <a:lnTo>
                    <a:pt x="4970" y="4573"/>
                  </a:lnTo>
                  <a:lnTo>
                    <a:pt x="5129" y="4335"/>
                  </a:lnTo>
                  <a:lnTo>
                    <a:pt x="5249" y="4096"/>
                  </a:lnTo>
                  <a:lnTo>
                    <a:pt x="5368" y="3858"/>
                  </a:lnTo>
                  <a:lnTo>
                    <a:pt x="5448" y="3579"/>
                  </a:lnTo>
                  <a:lnTo>
                    <a:pt x="5527" y="3301"/>
                  </a:lnTo>
                  <a:lnTo>
                    <a:pt x="5567" y="3023"/>
                  </a:lnTo>
                  <a:lnTo>
                    <a:pt x="5567" y="2744"/>
                  </a:lnTo>
                  <a:lnTo>
                    <a:pt x="5567" y="2466"/>
                  </a:lnTo>
                  <a:lnTo>
                    <a:pt x="5487" y="2188"/>
                  </a:lnTo>
                  <a:lnTo>
                    <a:pt x="5448" y="1949"/>
                  </a:lnTo>
                  <a:lnTo>
                    <a:pt x="5328" y="1711"/>
                  </a:lnTo>
                  <a:lnTo>
                    <a:pt x="5209" y="1432"/>
                  </a:lnTo>
                  <a:lnTo>
                    <a:pt x="5090" y="1233"/>
                  </a:lnTo>
                  <a:lnTo>
                    <a:pt x="4931" y="995"/>
                  </a:lnTo>
                  <a:lnTo>
                    <a:pt x="4732" y="796"/>
                  </a:lnTo>
                  <a:lnTo>
                    <a:pt x="4533" y="637"/>
                  </a:lnTo>
                  <a:lnTo>
                    <a:pt x="4294" y="478"/>
                  </a:lnTo>
                  <a:lnTo>
                    <a:pt x="4056" y="319"/>
                  </a:lnTo>
                  <a:lnTo>
                    <a:pt x="3817" y="200"/>
                  </a:lnTo>
                  <a:lnTo>
                    <a:pt x="3539" y="120"/>
                  </a:lnTo>
                  <a:lnTo>
                    <a:pt x="3261" y="40"/>
                  </a:lnTo>
                  <a:lnTo>
                    <a:pt x="2982" y="40"/>
                  </a:lnTo>
                  <a:lnTo>
                    <a:pt x="27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15"/>
            <p:cNvSpPr/>
            <p:nvPr/>
          </p:nvSpPr>
          <p:spPr>
            <a:xfrm>
              <a:off x="2567400" y="3906225"/>
              <a:ext cx="117325" cy="118325"/>
            </a:xfrm>
            <a:custGeom>
              <a:avLst/>
              <a:gdLst/>
              <a:ahLst/>
              <a:cxnLst/>
              <a:rect l="l" t="t" r="r" b="b"/>
              <a:pathLst>
                <a:path w="4693" h="4733" extrusionOk="0">
                  <a:moveTo>
                    <a:pt x="2546" y="1"/>
                  </a:moveTo>
                  <a:lnTo>
                    <a:pt x="2068" y="41"/>
                  </a:lnTo>
                  <a:lnTo>
                    <a:pt x="1631" y="120"/>
                  </a:lnTo>
                  <a:lnTo>
                    <a:pt x="1233" y="319"/>
                  </a:lnTo>
                  <a:lnTo>
                    <a:pt x="836" y="557"/>
                  </a:lnTo>
                  <a:lnTo>
                    <a:pt x="518" y="876"/>
                  </a:lnTo>
                  <a:lnTo>
                    <a:pt x="279" y="1273"/>
                  </a:lnTo>
                  <a:lnTo>
                    <a:pt x="160" y="1512"/>
                  </a:lnTo>
                  <a:lnTo>
                    <a:pt x="80" y="1711"/>
                  </a:lnTo>
                  <a:lnTo>
                    <a:pt x="40" y="1949"/>
                  </a:lnTo>
                  <a:lnTo>
                    <a:pt x="1" y="2188"/>
                  </a:lnTo>
                  <a:lnTo>
                    <a:pt x="40" y="2665"/>
                  </a:lnTo>
                  <a:lnTo>
                    <a:pt x="120" y="3102"/>
                  </a:lnTo>
                  <a:lnTo>
                    <a:pt x="319" y="3500"/>
                  </a:lnTo>
                  <a:lnTo>
                    <a:pt x="557" y="3898"/>
                  </a:lnTo>
                  <a:lnTo>
                    <a:pt x="875" y="4216"/>
                  </a:lnTo>
                  <a:lnTo>
                    <a:pt x="1273" y="445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93"/>
                  </a:lnTo>
                  <a:lnTo>
                    <a:pt x="2188" y="4733"/>
                  </a:lnTo>
                  <a:lnTo>
                    <a:pt x="2665" y="4693"/>
                  </a:lnTo>
                  <a:lnTo>
                    <a:pt x="3102" y="4613"/>
                  </a:lnTo>
                  <a:lnTo>
                    <a:pt x="3500" y="4414"/>
                  </a:lnTo>
                  <a:lnTo>
                    <a:pt x="3858" y="4176"/>
                  </a:lnTo>
                  <a:lnTo>
                    <a:pt x="4176" y="3858"/>
                  </a:lnTo>
                  <a:lnTo>
                    <a:pt x="4454" y="3460"/>
                  </a:lnTo>
                  <a:lnTo>
                    <a:pt x="4534" y="3261"/>
                  </a:lnTo>
                  <a:lnTo>
                    <a:pt x="4613" y="3023"/>
                  </a:lnTo>
                  <a:lnTo>
                    <a:pt x="4693" y="2784"/>
                  </a:lnTo>
                  <a:lnTo>
                    <a:pt x="4693" y="2546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233"/>
                  </a:lnTo>
                  <a:lnTo>
                    <a:pt x="4176" y="836"/>
                  </a:lnTo>
                  <a:lnTo>
                    <a:pt x="3858" y="518"/>
                  </a:lnTo>
                  <a:lnTo>
                    <a:pt x="3460" y="279"/>
                  </a:lnTo>
                  <a:lnTo>
                    <a:pt x="3221" y="200"/>
                  </a:lnTo>
                  <a:lnTo>
                    <a:pt x="3023" y="120"/>
                  </a:lnTo>
                  <a:lnTo>
                    <a:pt x="2784" y="41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15"/>
            <p:cNvSpPr/>
            <p:nvPr/>
          </p:nvSpPr>
          <p:spPr>
            <a:xfrm>
              <a:off x="3448150" y="3110975"/>
              <a:ext cx="92475" cy="92475"/>
            </a:xfrm>
            <a:custGeom>
              <a:avLst/>
              <a:gdLst/>
              <a:ahLst/>
              <a:cxnLst/>
              <a:rect l="l" t="t" r="r" b="b"/>
              <a:pathLst>
                <a:path w="3699" h="3699" extrusionOk="0">
                  <a:moveTo>
                    <a:pt x="1829" y="1"/>
                  </a:moveTo>
                  <a:lnTo>
                    <a:pt x="1472" y="40"/>
                  </a:lnTo>
                  <a:lnTo>
                    <a:pt x="1114" y="160"/>
                  </a:lnTo>
                  <a:lnTo>
                    <a:pt x="796" y="319"/>
                  </a:lnTo>
                  <a:lnTo>
                    <a:pt x="517" y="557"/>
                  </a:lnTo>
                  <a:lnTo>
                    <a:pt x="319" y="796"/>
                  </a:lnTo>
                  <a:lnTo>
                    <a:pt x="120" y="1114"/>
                  </a:lnTo>
                  <a:lnTo>
                    <a:pt x="0" y="1472"/>
                  </a:lnTo>
                  <a:lnTo>
                    <a:pt x="0" y="1869"/>
                  </a:lnTo>
                  <a:lnTo>
                    <a:pt x="0" y="2227"/>
                  </a:lnTo>
                  <a:lnTo>
                    <a:pt x="120" y="2585"/>
                  </a:lnTo>
                  <a:lnTo>
                    <a:pt x="319" y="2903"/>
                  </a:lnTo>
                  <a:lnTo>
                    <a:pt x="517" y="3182"/>
                  </a:lnTo>
                  <a:lnTo>
                    <a:pt x="796" y="3380"/>
                  </a:lnTo>
                  <a:lnTo>
                    <a:pt x="1114" y="3579"/>
                  </a:lnTo>
                  <a:lnTo>
                    <a:pt x="1472" y="3659"/>
                  </a:lnTo>
                  <a:lnTo>
                    <a:pt x="1829" y="3698"/>
                  </a:lnTo>
                  <a:lnTo>
                    <a:pt x="2227" y="3659"/>
                  </a:lnTo>
                  <a:lnTo>
                    <a:pt x="2585" y="3579"/>
                  </a:lnTo>
                  <a:lnTo>
                    <a:pt x="2863" y="3380"/>
                  </a:lnTo>
                  <a:lnTo>
                    <a:pt x="3142" y="3182"/>
                  </a:lnTo>
                  <a:lnTo>
                    <a:pt x="3380" y="2903"/>
                  </a:lnTo>
                  <a:lnTo>
                    <a:pt x="3539" y="2585"/>
                  </a:lnTo>
                  <a:lnTo>
                    <a:pt x="3659" y="2227"/>
                  </a:lnTo>
                  <a:lnTo>
                    <a:pt x="3698" y="1869"/>
                  </a:lnTo>
                  <a:lnTo>
                    <a:pt x="3659" y="1472"/>
                  </a:lnTo>
                  <a:lnTo>
                    <a:pt x="3539" y="1114"/>
                  </a:lnTo>
                  <a:lnTo>
                    <a:pt x="3380" y="796"/>
                  </a:lnTo>
                  <a:lnTo>
                    <a:pt x="3142" y="557"/>
                  </a:lnTo>
                  <a:lnTo>
                    <a:pt x="2863" y="319"/>
                  </a:lnTo>
                  <a:lnTo>
                    <a:pt x="2585" y="160"/>
                  </a:lnTo>
                  <a:lnTo>
                    <a:pt x="2227" y="40"/>
                  </a:lnTo>
                  <a:lnTo>
                    <a:pt x="18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15"/>
            <p:cNvSpPr/>
            <p:nvPr/>
          </p:nvSpPr>
          <p:spPr>
            <a:xfrm>
              <a:off x="3764250" y="3208400"/>
              <a:ext cx="112375" cy="112350"/>
            </a:xfrm>
            <a:custGeom>
              <a:avLst/>
              <a:gdLst/>
              <a:ahLst/>
              <a:cxnLst/>
              <a:rect l="l" t="t" r="r" b="b"/>
              <a:pathLst>
                <a:path w="4495" h="4494" extrusionOk="0">
                  <a:moveTo>
                    <a:pt x="2267" y="0"/>
                  </a:moveTo>
                  <a:lnTo>
                    <a:pt x="1790" y="40"/>
                  </a:lnTo>
                  <a:lnTo>
                    <a:pt x="1393" y="199"/>
                  </a:lnTo>
                  <a:lnTo>
                    <a:pt x="995" y="398"/>
                  </a:lnTo>
                  <a:lnTo>
                    <a:pt x="677" y="676"/>
                  </a:lnTo>
                  <a:lnTo>
                    <a:pt x="399" y="994"/>
                  </a:lnTo>
                  <a:lnTo>
                    <a:pt x="200" y="1392"/>
                  </a:lnTo>
                  <a:lnTo>
                    <a:pt x="41" y="1790"/>
                  </a:lnTo>
                  <a:lnTo>
                    <a:pt x="1" y="2267"/>
                  </a:lnTo>
                  <a:lnTo>
                    <a:pt x="41" y="2704"/>
                  </a:lnTo>
                  <a:lnTo>
                    <a:pt x="200" y="3142"/>
                  </a:lnTo>
                  <a:lnTo>
                    <a:pt x="399" y="3499"/>
                  </a:lnTo>
                  <a:lnTo>
                    <a:pt x="677" y="3857"/>
                  </a:lnTo>
                  <a:lnTo>
                    <a:pt x="995" y="4136"/>
                  </a:lnTo>
                  <a:lnTo>
                    <a:pt x="1393" y="4334"/>
                  </a:lnTo>
                  <a:lnTo>
                    <a:pt x="1790" y="4454"/>
                  </a:lnTo>
                  <a:lnTo>
                    <a:pt x="2267" y="4493"/>
                  </a:lnTo>
                  <a:lnTo>
                    <a:pt x="2705" y="4454"/>
                  </a:lnTo>
                  <a:lnTo>
                    <a:pt x="3142" y="4334"/>
                  </a:lnTo>
                  <a:lnTo>
                    <a:pt x="3500" y="4136"/>
                  </a:lnTo>
                  <a:lnTo>
                    <a:pt x="3858" y="3857"/>
                  </a:lnTo>
                  <a:lnTo>
                    <a:pt x="4136" y="3499"/>
                  </a:lnTo>
                  <a:lnTo>
                    <a:pt x="4335" y="3142"/>
                  </a:lnTo>
                  <a:lnTo>
                    <a:pt x="4454" y="2704"/>
                  </a:lnTo>
                  <a:lnTo>
                    <a:pt x="4494" y="2267"/>
                  </a:lnTo>
                  <a:lnTo>
                    <a:pt x="4454" y="1790"/>
                  </a:lnTo>
                  <a:lnTo>
                    <a:pt x="4335" y="1392"/>
                  </a:lnTo>
                  <a:lnTo>
                    <a:pt x="4136" y="994"/>
                  </a:lnTo>
                  <a:lnTo>
                    <a:pt x="3858" y="676"/>
                  </a:lnTo>
                  <a:lnTo>
                    <a:pt x="3500" y="398"/>
                  </a:lnTo>
                  <a:lnTo>
                    <a:pt x="3142" y="199"/>
                  </a:lnTo>
                  <a:lnTo>
                    <a:pt x="2705" y="40"/>
                  </a:lnTo>
                  <a:lnTo>
                    <a:pt x="22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15"/>
            <p:cNvSpPr/>
            <p:nvPr/>
          </p:nvSpPr>
          <p:spPr>
            <a:xfrm>
              <a:off x="1820850" y="3036425"/>
              <a:ext cx="118325" cy="119300"/>
            </a:xfrm>
            <a:custGeom>
              <a:avLst/>
              <a:gdLst/>
              <a:ahLst/>
              <a:cxnLst/>
              <a:rect l="l" t="t" r="r" b="b"/>
              <a:pathLst>
                <a:path w="4733" h="4772" extrusionOk="0">
                  <a:moveTo>
                    <a:pt x="2546" y="0"/>
                  </a:moveTo>
                  <a:lnTo>
                    <a:pt x="2069" y="40"/>
                  </a:lnTo>
                  <a:lnTo>
                    <a:pt x="1631" y="120"/>
                  </a:lnTo>
                  <a:lnTo>
                    <a:pt x="1234" y="318"/>
                  </a:lnTo>
                  <a:lnTo>
                    <a:pt x="836" y="557"/>
                  </a:lnTo>
                  <a:lnTo>
                    <a:pt x="518" y="915"/>
                  </a:lnTo>
                  <a:lnTo>
                    <a:pt x="240" y="1312"/>
                  </a:lnTo>
                  <a:lnTo>
                    <a:pt x="160" y="1511"/>
                  </a:lnTo>
                  <a:lnTo>
                    <a:pt x="80" y="1750"/>
                  </a:lnTo>
                  <a:lnTo>
                    <a:pt x="41" y="1988"/>
                  </a:lnTo>
                  <a:lnTo>
                    <a:pt x="1" y="2227"/>
                  </a:lnTo>
                  <a:lnTo>
                    <a:pt x="1" y="2704"/>
                  </a:lnTo>
                  <a:lnTo>
                    <a:pt x="120" y="3142"/>
                  </a:lnTo>
                  <a:lnTo>
                    <a:pt x="279" y="3539"/>
                  </a:lnTo>
                  <a:lnTo>
                    <a:pt x="558" y="3937"/>
                  </a:lnTo>
                  <a:lnTo>
                    <a:pt x="876" y="4255"/>
                  </a:lnTo>
                  <a:lnTo>
                    <a:pt x="1273" y="4494"/>
                  </a:lnTo>
                  <a:lnTo>
                    <a:pt x="1472" y="4613"/>
                  </a:lnTo>
                  <a:lnTo>
                    <a:pt x="1711" y="4692"/>
                  </a:lnTo>
                  <a:lnTo>
                    <a:pt x="1949" y="4732"/>
                  </a:lnTo>
                  <a:lnTo>
                    <a:pt x="2188" y="4772"/>
                  </a:lnTo>
                  <a:lnTo>
                    <a:pt x="2665" y="4772"/>
                  </a:lnTo>
                  <a:lnTo>
                    <a:pt x="3102" y="4653"/>
                  </a:lnTo>
                  <a:lnTo>
                    <a:pt x="3540" y="4494"/>
                  </a:lnTo>
                  <a:lnTo>
                    <a:pt x="3898" y="4215"/>
                  </a:lnTo>
                  <a:lnTo>
                    <a:pt x="4216" y="3897"/>
                  </a:lnTo>
                  <a:lnTo>
                    <a:pt x="4494" y="3499"/>
                  </a:lnTo>
                  <a:lnTo>
                    <a:pt x="4574" y="3301"/>
                  </a:lnTo>
                  <a:lnTo>
                    <a:pt x="4653" y="3062"/>
                  </a:lnTo>
                  <a:lnTo>
                    <a:pt x="4733" y="2823"/>
                  </a:lnTo>
                  <a:lnTo>
                    <a:pt x="4733" y="2585"/>
                  </a:lnTo>
                  <a:lnTo>
                    <a:pt x="4733" y="2108"/>
                  </a:lnTo>
                  <a:lnTo>
                    <a:pt x="4653" y="1670"/>
                  </a:lnTo>
                  <a:lnTo>
                    <a:pt x="4454" y="1233"/>
                  </a:lnTo>
                  <a:lnTo>
                    <a:pt x="4216" y="875"/>
                  </a:lnTo>
                  <a:lnTo>
                    <a:pt x="3858" y="557"/>
                  </a:lnTo>
                  <a:lnTo>
                    <a:pt x="3460" y="279"/>
                  </a:lnTo>
                  <a:lnTo>
                    <a:pt x="3261" y="199"/>
                  </a:lnTo>
                  <a:lnTo>
                    <a:pt x="3023" y="12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15"/>
            <p:cNvSpPr/>
            <p:nvPr/>
          </p:nvSpPr>
          <p:spPr>
            <a:xfrm>
              <a:off x="3957100" y="2074150"/>
              <a:ext cx="95475" cy="95475"/>
            </a:xfrm>
            <a:custGeom>
              <a:avLst/>
              <a:gdLst/>
              <a:ahLst/>
              <a:cxnLst/>
              <a:rect l="l" t="t" r="r" b="b"/>
              <a:pathLst>
                <a:path w="3819" h="3819" extrusionOk="0">
                  <a:moveTo>
                    <a:pt x="1909" y="1"/>
                  </a:moveTo>
                  <a:lnTo>
                    <a:pt x="1552" y="41"/>
                  </a:lnTo>
                  <a:lnTo>
                    <a:pt x="1194" y="160"/>
                  </a:lnTo>
                  <a:lnTo>
                    <a:pt x="876" y="359"/>
                  </a:lnTo>
                  <a:lnTo>
                    <a:pt x="597" y="558"/>
                  </a:lnTo>
                  <a:lnTo>
                    <a:pt x="359" y="876"/>
                  </a:lnTo>
                  <a:lnTo>
                    <a:pt x="160" y="1194"/>
                  </a:lnTo>
                  <a:lnTo>
                    <a:pt x="41" y="1552"/>
                  </a:lnTo>
                  <a:lnTo>
                    <a:pt x="1" y="1910"/>
                  </a:lnTo>
                  <a:lnTo>
                    <a:pt x="41" y="2307"/>
                  </a:lnTo>
                  <a:lnTo>
                    <a:pt x="160" y="2665"/>
                  </a:lnTo>
                  <a:lnTo>
                    <a:pt x="359" y="2983"/>
                  </a:lnTo>
                  <a:lnTo>
                    <a:pt x="597" y="3261"/>
                  </a:lnTo>
                  <a:lnTo>
                    <a:pt x="876" y="3500"/>
                  </a:lnTo>
                  <a:lnTo>
                    <a:pt x="1194" y="3699"/>
                  </a:lnTo>
                  <a:lnTo>
                    <a:pt x="1552" y="3778"/>
                  </a:lnTo>
                  <a:lnTo>
                    <a:pt x="1909" y="3818"/>
                  </a:lnTo>
                  <a:lnTo>
                    <a:pt x="2307" y="3778"/>
                  </a:lnTo>
                  <a:lnTo>
                    <a:pt x="2665" y="3699"/>
                  </a:lnTo>
                  <a:lnTo>
                    <a:pt x="2983" y="3500"/>
                  </a:lnTo>
                  <a:lnTo>
                    <a:pt x="3261" y="3261"/>
                  </a:lnTo>
                  <a:lnTo>
                    <a:pt x="3500" y="2983"/>
                  </a:lnTo>
                  <a:lnTo>
                    <a:pt x="3699" y="2665"/>
                  </a:lnTo>
                  <a:lnTo>
                    <a:pt x="3778" y="2307"/>
                  </a:lnTo>
                  <a:lnTo>
                    <a:pt x="3818" y="1910"/>
                  </a:lnTo>
                  <a:lnTo>
                    <a:pt x="3778" y="1552"/>
                  </a:lnTo>
                  <a:lnTo>
                    <a:pt x="3699" y="1194"/>
                  </a:lnTo>
                  <a:lnTo>
                    <a:pt x="3500" y="876"/>
                  </a:lnTo>
                  <a:lnTo>
                    <a:pt x="3261" y="558"/>
                  </a:lnTo>
                  <a:lnTo>
                    <a:pt x="2983" y="359"/>
                  </a:lnTo>
                  <a:lnTo>
                    <a:pt x="2665" y="160"/>
                  </a:lnTo>
                  <a:lnTo>
                    <a:pt x="2307" y="41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9" name="Google Shape;3479;p115"/>
          <p:cNvGrpSpPr/>
          <p:nvPr/>
        </p:nvGrpSpPr>
        <p:grpSpPr>
          <a:xfrm>
            <a:off x="6196822" y="2757208"/>
            <a:ext cx="3264272" cy="2910427"/>
            <a:chOff x="1572350" y="1151675"/>
            <a:chExt cx="4851050" cy="4325200"/>
          </a:xfrm>
        </p:grpSpPr>
        <p:sp>
          <p:nvSpPr>
            <p:cNvPr id="3480" name="Google Shape;3480;p115"/>
            <p:cNvSpPr/>
            <p:nvPr/>
          </p:nvSpPr>
          <p:spPr>
            <a:xfrm>
              <a:off x="3968050" y="3267050"/>
              <a:ext cx="2041825" cy="1687950"/>
            </a:xfrm>
            <a:custGeom>
              <a:avLst/>
              <a:gdLst/>
              <a:ahLst/>
              <a:cxnLst/>
              <a:rect l="l" t="t" r="r" b="b"/>
              <a:pathLst>
                <a:path w="81673" h="67518" extrusionOk="0">
                  <a:moveTo>
                    <a:pt x="62229" y="676"/>
                  </a:moveTo>
                  <a:lnTo>
                    <a:pt x="80917" y="40638"/>
                  </a:lnTo>
                  <a:lnTo>
                    <a:pt x="57298" y="66722"/>
                  </a:lnTo>
                  <a:lnTo>
                    <a:pt x="32964" y="54475"/>
                  </a:lnTo>
                  <a:lnTo>
                    <a:pt x="955" y="36662"/>
                  </a:lnTo>
                  <a:lnTo>
                    <a:pt x="27277" y="3579"/>
                  </a:lnTo>
                  <a:lnTo>
                    <a:pt x="62229" y="676"/>
                  </a:lnTo>
                  <a:close/>
                  <a:moveTo>
                    <a:pt x="62587" y="0"/>
                  </a:moveTo>
                  <a:lnTo>
                    <a:pt x="27079" y="2943"/>
                  </a:lnTo>
                  <a:lnTo>
                    <a:pt x="26959" y="2982"/>
                  </a:lnTo>
                  <a:lnTo>
                    <a:pt x="0" y="36860"/>
                  </a:lnTo>
                  <a:lnTo>
                    <a:pt x="32645" y="55032"/>
                  </a:lnTo>
                  <a:lnTo>
                    <a:pt x="57418" y="67518"/>
                  </a:lnTo>
                  <a:lnTo>
                    <a:pt x="81673" y="40717"/>
                  </a:lnTo>
                  <a:lnTo>
                    <a:pt x="62706" y="199"/>
                  </a:lnTo>
                  <a:lnTo>
                    <a:pt x="62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15"/>
            <p:cNvSpPr/>
            <p:nvPr/>
          </p:nvSpPr>
          <p:spPr>
            <a:xfrm>
              <a:off x="3938225" y="4013600"/>
              <a:ext cx="1469250" cy="918525"/>
            </a:xfrm>
            <a:custGeom>
              <a:avLst/>
              <a:gdLst/>
              <a:ahLst/>
              <a:cxnLst/>
              <a:rect l="l" t="t" r="r" b="b"/>
              <a:pathLst>
                <a:path w="58770" h="36741" extrusionOk="0">
                  <a:moveTo>
                    <a:pt x="24852" y="676"/>
                  </a:moveTo>
                  <a:lnTo>
                    <a:pt x="55708" y="12565"/>
                  </a:lnTo>
                  <a:lnTo>
                    <a:pt x="3340" y="6760"/>
                  </a:lnTo>
                  <a:lnTo>
                    <a:pt x="24852" y="676"/>
                  </a:lnTo>
                  <a:close/>
                  <a:moveTo>
                    <a:pt x="24892" y="0"/>
                  </a:moveTo>
                  <a:lnTo>
                    <a:pt x="0" y="7038"/>
                  </a:lnTo>
                  <a:lnTo>
                    <a:pt x="57378" y="13400"/>
                  </a:lnTo>
                  <a:lnTo>
                    <a:pt x="58133" y="36741"/>
                  </a:lnTo>
                  <a:lnTo>
                    <a:pt x="58770" y="36741"/>
                  </a:lnTo>
                  <a:lnTo>
                    <a:pt x="58014" y="12764"/>
                  </a:lnTo>
                  <a:lnTo>
                    <a:pt x="24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15"/>
            <p:cNvSpPr/>
            <p:nvPr/>
          </p:nvSpPr>
          <p:spPr>
            <a:xfrm>
              <a:off x="4769250" y="3825700"/>
              <a:ext cx="621325" cy="828100"/>
            </a:xfrm>
            <a:custGeom>
              <a:avLst/>
              <a:gdLst/>
              <a:ahLst/>
              <a:cxnLst/>
              <a:rect l="l" t="t" r="r" b="b"/>
              <a:pathLst>
                <a:path w="24853" h="33124" extrusionOk="0">
                  <a:moveTo>
                    <a:pt x="17656" y="1591"/>
                  </a:moveTo>
                  <a:lnTo>
                    <a:pt x="24057" y="20479"/>
                  </a:lnTo>
                  <a:lnTo>
                    <a:pt x="1512" y="31692"/>
                  </a:lnTo>
                  <a:lnTo>
                    <a:pt x="17656" y="1591"/>
                  </a:lnTo>
                  <a:close/>
                  <a:moveTo>
                    <a:pt x="17815" y="1"/>
                  </a:moveTo>
                  <a:lnTo>
                    <a:pt x="1" y="33123"/>
                  </a:lnTo>
                  <a:lnTo>
                    <a:pt x="1" y="33123"/>
                  </a:lnTo>
                  <a:lnTo>
                    <a:pt x="24853" y="20797"/>
                  </a:lnTo>
                  <a:lnTo>
                    <a:pt x="178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15"/>
            <p:cNvSpPr/>
            <p:nvPr/>
          </p:nvSpPr>
          <p:spPr>
            <a:xfrm>
              <a:off x="4550575" y="3238225"/>
              <a:ext cx="1476200" cy="1111375"/>
            </a:xfrm>
            <a:custGeom>
              <a:avLst/>
              <a:gdLst/>
              <a:ahLst/>
              <a:cxnLst/>
              <a:rect l="l" t="t" r="r" b="b"/>
              <a:pathLst>
                <a:path w="59048" h="44455" extrusionOk="0">
                  <a:moveTo>
                    <a:pt x="38530" y="3300"/>
                  </a:moveTo>
                  <a:lnTo>
                    <a:pt x="35031" y="28669"/>
                  </a:lnTo>
                  <a:lnTo>
                    <a:pt x="26919" y="24136"/>
                  </a:lnTo>
                  <a:lnTo>
                    <a:pt x="32208" y="14712"/>
                  </a:lnTo>
                  <a:lnTo>
                    <a:pt x="35787" y="8311"/>
                  </a:lnTo>
                  <a:lnTo>
                    <a:pt x="38530" y="3300"/>
                  </a:lnTo>
                  <a:close/>
                  <a:moveTo>
                    <a:pt x="4056" y="5050"/>
                  </a:moveTo>
                  <a:lnTo>
                    <a:pt x="25925" y="24096"/>
                  </a:lnTo>
                  <a:lnTo>
                    <a:pt x="756" y="30936"/>
                  </a:lnTo>
                  <a:lnTo>
                    <a:pt x="4056" y="5050"/>
                  </a:lnTo>
                  <a:close/>
                  <a:moveTo>
                    <a:pt x="35508" y="29663"/>
                  </a:moveTo>
                  <a:lnTo>
                    <a:pt x="56940" y="41592"/>
                  </a:lnTo>
                  <a:lnTo>
                    <a:pt x="33560" y="43779"/>
                  </a:lnTo>
                  <a:lnTo>
                    <a:pt x="35508" y="29663"/>
                  </a:lnTo>
                  <a:close/>
                  <a:moveTo>
                    <a:pt x="39484" y="0"/>
                  </a:moveTo>
                  <a:lnTo>
                    <a:pt x="39365" y="40"/>
                  </a:lnTo>
                  <a:lnTo>
                    <a:pt x="39286" y="80"/>
                  </a:lnTo>
                  <a:lnTo>
                    <a:pt x="39286" y="119"/>
                  </a:lnTo>
                  <a:lnTo>
                    <a:pt x="38809" y="1392"/>
                  </a:lnTo>
                  <a:lnTo>
                    <a:pt x="38371" y="2267"/>
                  </a:lnTo>
                  <a:lnTo>
                    <a:pt x="37337" y="4135"/>
                  </a:lnTo>
                  <a:lnTo>
                    <a:pt x="34117" y="9981"/>
                  </a:lnTo>
                  <a:lnTo>
                    <a:pt x="26442" y="23699"/>
                  </a:lnTo>
                  <a:lnTo>
                    <a:pt x="3579" y="3778"/>
                  </a:lnTo>
                  <a:lnTo>
                    <a:pt x="0" y="31771"/>
                  </a:lnTo>
                  <a:lnTo>
                    <a:pt x="26442" y="24613"/>
                  </a:lnTo>
                  <a:lnTo>
                    <a:pt x="34912" y="29345"/>
                  </a:lnTo>
                  <a:lnTo>
                    <a:pt x="32844" y="44455"/>
                  </a:lnTo>
                  <a:lnTo>
                    <a:pt x="59048" y="42069"/>
                  </a:lnTo>
                  <a:lnTo>
                    <a:pt x="35628" y="28987"/>
                  </a:lnTo>
                  <a:lnTo>
                    <a:pt x="39604" y="199"/>
                  </a:lnTo>
                  <a:lnTo>
                    <a:pt x="39604" y="119"/>
                  </a:lnTo>
                  <a:lnTo>
                    <a:pt x="39564" y="80"/>
                  </a:lnTo>
                  <a:lnTo>
                    <a:pt x="394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15"/>
            <p:cNvSpPr/>
            <p:nvPr/>
          </p:nvSpPr>
          <p:spPr>
            <a:xfrm>
              <a:off x="4560500" y="402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925" cap="rnd" cmpd="sng">
              <a:solidFill>
                <a:srgbClr val="FAFA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15"/>
            <p:cNvSpPr/>
            <p:nvPr/>
          </p:nvSpPr>
          <p:spPr>
            <a:xfrm>
              <a:off x="5320975" y="4864525"/>
              <a:ext cx="162050" cy="162050"/>
            </a:xfrm>
            <a:custGeom>
              <a:avLst/>
              <a:gdLst/>
              <a:ahLst/>
              <a:cxnLst/>
              <a:rect l="l" t="t" r="r" b="b"/>
              <a:pathLst>
                <a:path w="6482" h="6482" extrusionOk="0">
                  <a:moveTo>
                    <a:pt x="2903" y="0"/>
                  </a:moveTo>
                  <a:lnTo>
                    <a:pt x="2585" y="40"/>
                  </a:lnTo>
                  <a:lnTo>
                    <a:pt x="2306" y="119"/>
                  </a:lnTo>
                  <a:lnTo>
                    <a:pt x="1988" y="239"/>
                  </a:lnTo>
                  <a:lnTo>
                    <a:pt x="1710" y="398"/>
                  </a:lnTo>
                  <a:lnTo>
                    <a:pt x="1432" y="557"/>
                  </a:lnTo>
                  <a:lnTo>
                    <a:pt x="1153" y="756"/>
                  </a:lnTo>
                  <a:lnTo>
                    <a:pt x="915" y="994"/>
                  </a:lnTo>
                  <a:lnTo>
                    <a:pt x="716" y="1233"/>
                  </a:lnTo>
                  <a:lnTo>
                    <a:pt x="517" y="1471"/>
                  </a:lnTo>
                  <a:lnTo>
                    <a:pt x="358" y="1750"/>
                  </a:lnTo>
                  <a:lnTo>
                    <a:pt x="239" y="2028"/>
                  </a:lnTo>
                  <a:lnTo>
                    <a:pt x="120" y="2346"/>
                  </a:lnTo>
                  <a:lnTo>
                    <a:pt x="40" y="2624"/>
                  </a:lnTo>
                  <a:lnTo>
                    <a:pt x="0" y="2943"/>
                  </a:lnTo>
                  <a:lnTo>
                    <a:pt x="0" y="3261"/>
                  </a:lnTo>
                  <a:lnTo>
                    <a:pt x="0" y="3579"/>
                  </a:lnTo>
                  <a:lnTo>
                    <a:pt x="80" y="3857"/>
                  </a:lnTo>
                  <a:lnTo>
                    <a:pt x="159" y="4175"/>
                  </a:lnTo>
                  <a:lnTo>
                    <a:pt x="239" y="4493"/>
                  </a:lnTo>
                  <a:lnTo>
                    <a:pt x="398" y="4772"/>
                  </a:lnTo>
                  <a:lnTo>
                    <a:pt x="557" y="5050"/>
                  </a:lnTo>
                  <a:lnTo>
                    <a:pt x="756" y="5328"/>
                  </a:lnTo>
                  <a:lnTo>
                    <a:pt x="994" y="5567"/>
                  </a:lnTo>
                  <a:lnTo>
                    <a:pt x="1233" y="5766"/>
                  </a:lnTo>
                  <a:lnTo>
                    <a:pt x="1471" y="5965"/>
                  </a:lnTo>
                  <a:lnTo>
                    <a:pt x="1750" y="6124"/>
                  </a:lnTo>
                  <a:lnTo>
                    <a:pt x="2028" y="6243"/>
                  </a:lnTo>
                  <a:lnTo>
                    <a:pt x="2346" y="6362"/>
                  </a:lnTo>
                  <a:lnTo>
                    <a:pt x="2625" y="6402"/>
                  </a:lnTo>
                  <a:lnTo>
                    <a:pt x="2943" y="6442"/>
                  </a:lnTo>
                  <a:lnTo>
                    <a:pt x="3261" y="6481"/>
                  </a:lnTo>
                  <a:lnTo>
                    <a:pt x="3579" y="6442"/>
                  </a:lnTo>
                  <a:lnTo>
                    <a:pt x="3897" y="6402"/>
                  </a:lnTo>
                  <a:lnTo>
                    <a:pt x="4175" y="6322"/>
                  </a:lnTo>
                  <a:lnTo>
                    <a:pt x="4493" y="6203"/>
                  </a:lnTo>
                  <a:lnTo>
                    <a:pt x="4772" y="6084"/>
                  </a:lnTo>
                  <a:lnTo>
                    <a:pt x="5090" y="5925"/>
                  </a:lnTo>
                  <a:lnTo>
                    <a:pt x="5328" y="5686"/>
                  </a:lnTo>
                  <a:lnTo>
                    <a:pt x="5567" y="5487"/>
                  </a:lnTo>
                  <a:lnTo>
                    <a:pt x="5806" y="5249"/>
                  </a:lnTo>
                  <a:lnTo>
                    <a:pt x="5965" y="4970"/>
                  </a:lnTo>
                  <a:lnTo>
                    <a:pt x="6124" y="4732"/>
                  </a:lnTo>
                  <a:lnTo>
                    <a:pt x="6243" y="4414"/>
                  </a:lnTo>
                  <a:lnTo>
                    <a:pt x="6362" y="4135"/>
                  </a:lnTo>
                  <a:lnTo>
                    <a:pt x="6442" y="3817"/>
                  </a:lnTo>
                  <a:lnTo>
                    <a:pt x="6482" y="3539"/>
                  </a:lnTo>
                  <a:lnTo>
                    <a:pt x="6482" y="3221"/>
                  </a:lnTo>
                  <a:lnTo>
                    <a:pt x="6482" y="2903"/>
                  </a:lnTo>
                  <a:lnTo>
                    <a:pt x="6442" y="2585"/>
                  </a:lnTo>
                  <a:lnTo>
                    <a:pt x="6362" y="2267"/>
                  </a:lnTo>
                  <a:lnTo>
                    <a:pt x="6243" y="1988"/>
                  </a:lnTo>
                  <a:lnTo>
                    <a:pt x="6084" y="1670"/>
                  </a:lnTo>
                  <a:lnTo>
                    <a:pt x="5925" y="1392"/>
                  </a:lnTo>
                  <a:lnTo>
                    <a:pt x="5726" y="1153"/>
                  </a:lnTo>
                  <a:lnTo>
                    <a:pt x="5487" y="915"/>
                  </a:lnTo>
                  <a:lnTo>
                    <a:pt x="5249" y="676"/>
                  </a:lnTo>
                  <a:lnTo>
                    <a:pt x="5010" y="517"/>
                  </a:lnTo>
                  <a:lnTo>
                    <a:pt x="4732" y="358"/>
                  </a:lnTo>
                  <a:lnTo>
                    <a:pt x="4454" y="199"/>
                  </a:lnTo>
                  <a:lnTo>
                    <a:pt x="4136" y="119"/>
                  </a:lnTo>
                  <a:lnTo>
                    <a:pt x="3857" y="40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15"/>
            <p:cNvSpPr/>
            <p:nvPr/>
          </p:nvSpPr>
          <p:spPr>
            <a:xfrm>
              <a:off x="5457150" y="3205400"/>
              <a:ext cx="141175" cy="141200"/>
            </a:xfrm>
            <a:custGeom>
              <a:avLst/>
              <a:gdLst/>
              <a:ahLst/>
              <a:cxnLst/>
              <a:rect l="l" t="t" r="r" b="b"/>
              <a:pathLst>
                <a:path w="5647" h="5648" extrusionOk="0">
                  <a:moveTo>
                    <a:pt x="2546" y="1"/>
                  </a:moveTo>
                  <a:lnTo>
                    <a:pt x="2267" y="41"/>
                  </a:lnTo>
                  <a:lnTo>
                    <a:pt x="2029" y="120"/>
                  </a:lnTo>
                  <a:lnTo>
                    <a:pt x="1750" y="200"/>
                  </a:lnTo>
                  <a:lnTo>
                    <a:pt x="1512" y="319"/>
                  </a:lnTo>
                  <a:lnTo>
                    <a:pt x="1233" y="478"/>
                  </a:lnTo>
                  <a:lnTo>
                    <a:pt x="1035" y="637"/>
                  </a:lnTo>
                  <a:lnTo>
                    <a:pt x="796" y="836"/>
                  </a:lnTo>
                  <a:lnTo>
                    <a:pt x="637" y="1075"/>
                  </a:lnTo>
                  <a:lnTo>
                    <a:pt x="478" y="1273"/>
                  </a:lnTo>
                  <a:lnTo>
                    <a:pt x="319" y="1512"/>
                  </a:lnTo>
                  <a:lnTo>
                    <a:pt x="200" y="1751"/>
                  </a:lnTo>
                  <a:lnTo>
                    <a:pt x="120" y="2029"/>
                  </a:lnTo>
                  <a:lnTo>
                    <a:pt x="80" y="2267"/>
                  </a:lnTo>
                  <a:lnTo>
                    <a:pt x="40" y="2546"/>
                  </a:lnTo>
                  <a:lnTo>
                    <a:pt x="1" y="2824"/>
                  </a:lnTo>
                  <a:lnTo>
                    <a:pt x="40" y="3102"/>
                  </a:lnTo>
                  <a:lnTo>
                    <a:pt x="80" y="3381"/>
                  </a:lnTo>
                  <a:lnTo>
                    <a:pt x="120" y="3619"/>
                  </a:lnTo>
                  <a:lnTo>
                    <a:pt x="239" y="3898"/>
                  </a:lnTo>
                  <a:lnTo>
                    <a:pt x="359" y="4136"/>
                  </a:lnTo>
                  <a:lnTo>
                    <a:pt x="518" y="4415"/>
                  </a:lnTo>
                  <a:lnTo>
                    <a:pt x="677" y="4613"/>
                  </a:lnTo>
                  <a:lnTo>
                    <a:pt x="875" y="4852"/>
                  </a:lnTo>
                  <a:lnTo>
                    <a:pt x="1074" y="5011"/>
                  </a:lnTo>
                  <a:lnTo>
                    <a:pt x="1313" y="5170"/>
                  </a:lnTo>
                  <a:lnTo>
                    <a:pt x="1551" y="5329"/>
                  </a:lnTo>
                  <a:lnTo>
                    <a:pt x="1790" y="5448"/>
                  </a:lnTo>
                  <a:lnTo>
                    <a:pt x="2068" y="5528"/>
                  </a:lnTo>
                  <a:lnTo>
                    <a:pt x="2307" y="5568"/>
                  </a:lnTo>
                  <a:lnTo>
                    <a:pt x="2585" y="5608"/>
                  </a:lnTo>
                  <a:lnTo>
                    <a:pt x="2864" y="5647"/>
                  </a:lnTo>
                  <a:lnTo>
                    <a:pt x="3142" y="5608"/>
                  </a:lnTo>
                  <a:lnTo>
                    <a:pt x="3381" y="5568"/>
                  </a:lnTo>
                  <a:lnTo>
                    <a:pt x="3659" y="5528"/>
                  </a:lnTo>
                  <a:lnTo>
                    <a:pt x="3937" y="5409"/>
                  </a:lnTo>
                  <a:lnTo>
                    <a:pt x="4176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2" y="4773"/>
                  </a:lnTo>
                  <a:lnTo>
                    <a:pt x="5051" y="4574"/>
                  </a:lnTo>
                  <a:lnTo>
                    <a:pt x="5210" y="4335"/>
                  </a:lnTo>
                  <a:lnTo>
                    <a:pt x="5369" y="4097"/>
                  </a:lnTo>
                  <a:lnTo>
                    <a:pt x="5448" y="3858"/>
                  </a:lnTo>
                  <a:lnTo>
                    <a:pt x="5567" y="3580"/>
                  </a:lnTo>
                  <a:lnTo>
                    <a:pt x="5607" y="3341"/>
                  </a:lnTo>
                  <a:lnTo>
                    <a:pt x="5647" y="3063"/>
                  </a:lnTo>
                  <a:lnTo>
                    <a:pt x="5647" y="2784"/>
                  </a:lnTo>
                  <a:lnTo>
                    <a:pt x="5647" y="2506"/>
                  </a:lnTo>
                  <a:lnTo>
                    <a:pt x="5607" y="2267"/>
                  </a:lnTo>
                  <a:lnTo>
                    <a:pt x="5528" y="1989"/>
                  </a:lnTo>
                  <a:lnTo>
                    <a:pt x="5448" y="1711"/>
                  </a:lnTo>
                  <a:lnTo>
                    <a:pt x="5329" y="1472"/>
                  </a:lnTo>
                  <a:lnTo>
                    <a:pt x="5170" y="1234"/>
                  </a:lnTo>
                  <a:lnTo>
                    <a:pt x="5011" y="995"/>
                  </a:lnTo>
                  <a:lnTo>
                    <a:pt x="4812" y="796"/>
                  </a:lnTo>
                  <a:lnTo>
                    <a:pt x="4613" y="597"/>
                  </a:lnTo>
                  <a:lnTo>
                    <a:pt x="4375" y="438"/>
                  </a:lnTo>
                  <a:lnTo>
                    <a:pt x="4136" y="279"/>
                  </a:lnTo>
                  <a:lnTo>
                    <a:pt x="3897" y="200"/>
                  </a:lnTo>
                  <a:lnTo>
                    <a:pt x="3619" y="81"/>
                  </a:lnTo>
                  <a:lnTo>
                    <a:pt x="3381" y="41"/>
                  </a:lnTo>
                  <a:lnTo>
                    <a:pt x="31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15"/>
            <p:cNvSpPr/>
            <p:nvPr/>
          </p:nvSpPr>
          <p:spPr>
            <a:xfrm>
              <a:off x="4476000" y="393805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3023" y="0"/>
                  </a:moveTo>
                  <a:lnTo>
                    <a:pt x="2705" y="80"/>
                  </a:lnTo>
                  <a:lnTo>
                    <a:pt x="2387" y="159"/>
                  </a:lnTo>
                  <a:lnTo>
                    <a:pt x="206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95"/>
                  </a:lnTo>
                  <a:lnTo>
                    <a:pt x="955" y="1034"/>
                  </a:lnTo>
                  <a:lnTo>
                    <a:pt x="717" y="1273"/>
                  </a:lnTo>
                  <a:lnTo>
                    <a:pt x="518" y="1551"/>
                  </a:lnTo>
                  <a:lnTo>
                    <a:pt x="359" y="1829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062"/>
                  </a:lnTo>
                  <a:lnTo>
                    <a:pt x="1" y="3380"/>
                  </a:lnTo>
                  <a:lnTo>
                    <a:pt x="1" y="3698"/>
                  </a:lnTo>
                  <a:lnTo>
                    <a:pt x="81" y="4016"/>
                  </a:lnTo>
                  <a:lnTo>
                    <a:pt x="160" y="4334"/>
                  </a:lnTo>
                  <a:lnTo>
                    <a:pt x="279" y="4652"/>
                  </a:lnTo>
                  <a:lnTo>
                    <a:pt x="399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1035" y="5766"/>
                  </a:lnTo>
                  <a:lnTo>
                    <a:pt x="1273" y="6004"/>
                  </a:lnTo>
                  <a:lnTo>
                    <a:pt x="1552" y="6203"/>
                  </a:lnTo>
                  <a:lnTo>
                    <a:pt x="1830" y="6362"/>
                  </a:lnTo>
                  <a:lnTo>
                    <a:pt x="2108" y="6482"/>
                  </a:lnTo>
                  <a:lnTo>
                    <a:pt x="2427" y="6601"/>
                  </a:lnTo>
                  <a:lnTo>
                    <a:pt x="2745" y="6680"/>
                  </a:lnTo>
                  <a:lnTo>
                    <a:pt x="3063" y="6720"/>
                  </a:lnTo>
                  <a:lnTo>
                    <a:pt x="3699" y="6720"/>
                  </a:lnTo>
                  <a:lnTo>
                    <a:pt x="4017" y="6641"/>
                  </a:lnTo>
                  <a:lnTo>
                    <a:pt x="4335" y="6561"/>
                  </a:lnTo>
                  <a:lnTo>
                    <a:pt x="4653" y="6482"/>
                  </a:lnTo>
                  <a:lnTo>
                    <a:pt x="4971" y="6322"/>
                  </a:lnTo>
                  <a:lnTo>
                    <a:pt x="5250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6005" y="5448"/>
                  </a:lnTo>
                  <a:lnTo>
                    <a:pt x="6204" y="516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95"/>
                  </a:lnTo>
                  <a:lnTo>
                    <a:pt x="6681" y="3976"/>
                  </a:lnTo>
                  <a:lnTo>
                    <a:pt x="6721" y="3658"/>
                  </a:lnTo>
                  <a:lnTo>
                    <a:pt x="6721" y="3340"/>
                  </a:lnTo>
                  <a:lnTo>
                    <a:pt x="6721" y="3022"/>
                  </a:lnTo>
                  <a:lnTo>
                    <a:pt x="6641" y="2704"/>
                  </a:lnTo>
                  <a:lnTo>
                    <a:pt x="6562" y="2386"/>
                  </a:lnTo>
                  <a:lnTo>
                    <a:pt x="6482" y="2068"/>
                  </a:lnTo>
                  <a:lnTo>
                    <a:pt x="6323" y="1750"/>
                  </a:lnTo>
                  <a:lnTo>
                    <a:pt x="6124" y="1471"/>
                  </a:lnTo>
                  <a:lnTo>
                    <a:pt x="5926" y="1193"/>
                  </a:lnTo>
                  <a:lnTo>
                    <a:pt x="5687" y="954"/>
                  </a:lnTo>
                  <a:lnTo>
                    <a:pt x="5448" y="716"/>
                  </a:lnTo>
                  <a:lnTo>
                    <a:pt x="5170" y="517"/>
                  </a:lnTo>
                  <a:lnTo>
                    <a:pt x="4892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77" y="40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15"/>
            <p:cNvSpPr/>
            <p:nvPr/>
          </p:nvSpPr>
          <p:spPr>
            <a:xfrm>
              <a:off x="5916425" y="4199475"/>
              <a:ext cx="169000" cy="169025"/>
            </a:xfrm>
            <a:custGeom>
              <a:avLst/>
              <a:gdLst/>
              <a:ahLst/>
              <a:cxnLst/>
              <a:rect l="l" t="t" r="r" b="b"/>
              <a:pathLst>
                <a:path w="6760" h="6761" extrusionOk="0">
                  <a:moveTo>
                    <a:pt x="3340" y="1"/>
                  </a:moveTo>
                  <a:lnTo>
                    <a:pt x="3022" y="41"/>
                  </a:lnTo>
                  <a:lnTo>
                    <a:pt x="2704" y="80"/>
                  </a:lnTo>
                  <a:lnTo>
                    <a:pt x="2386" y="160"/>
                  </a:lnTo>
                  <a:lnTo>
                    <a:pt x="2068" y="279"/>
                  </a:lnTo>
                  <a:lnTo>
                    <a:pt x="1789" y="438"/>
                  </a:lnTo>
                  <a:lnTo>
                    <a:pt x="1471" y="597"/>
                  </a:lnTo>
                  <a:lnTo>
                    <a:pt x="1193" y="796"/>
                  </a:lnTo>
                  <a:lnTo>
                    <a:pt x="954" y="1035"/>
                  </a:lnTo>
                  <a:lnTo>
                    <a:pt x="756" y="1313"/>
                  </a:lnTo>
                  <a:lnTo>
                    <a:pt x="557" y="1552"/>
                  </a:lnTo>
                  <a:lnTo>
                    <a:pt x="398" y="1830"/>
                  </a:lnTo>
                  <a:lnTo>
                    <a:pt x="239" y="2148"/>
                  </a:lnTo>
                  <a:lnTo>
                    <a:pt x="159" y="2426"/>
                  </a:lnTo>
                  <a:lnTo>
                    <a:pt x="80" y="2744"/>
                  </a:lnTo>
                  <a:lnTo>
                    <a:pt x="40" y="3063"/>
                  </a:lnTo>
                  <a:lnTo>
                    <a:pt x="0" y="3420"/>
                  </a:lnTo>
                  <a:lnTo>
                    <a:pt x="40" y="3739"/>
                  </a:lnTo>
                  <a:lnTo>
                    <a:pt x="80" y="4057"/>
                  </a:lnTo>
                  <a:lnTo>
                    <a:pt x="159" y="4375"/>
                  </a:lnTo>
                  <a:lnTo>
                    <a:pt x="278" y="4693"/>
                  </a:lnTo>
                  <a:lnTo>
                    <a:pt x="437" y="4971"/>
                  </a:lnTo>
                  <a:lnTo>
                    <a:pt x="596" y="5289"/>
                  </a:lnTo>
                  <a:lnTo>
                    <a:pt x="795" y="5568"/>
                  </a:lnTo>
                  <a:lnTo>
                    <a:pt x="1034" y="5806"/>
                  </a:lnTo>
                  <a:lnTo>
                    <a:pt x="1272" y="6005"/>
                  </a:lnTo>
                  <a:lnTo>
                    <a:pt x="1551" y="6204"/>
                  </a:lnTo>
                  <a:lnTo>
                    <a:pt x="1829" y="6363"/>
                  </a:lnTo>
                  <a:lnTo>
                    <a:pt x="2147" y="6522"/>
                  </a:lnTo>
                  <a:lnTo>
                    <a:pt x="2426" y="6601"/>
                  </a:lnTo>
                  <a:lnTo>
                    <a:pt x="2744" y="6681"/>
                  </a:lnTo>
                  <a:lnTo>
                    <a:pt x="3062" y="6721"/>
                  </a:lnTo>
                  <a:lnTo>
                    <a:pt x="3380" y="6760"/>
                  </a:lnTo>
                  <a:lnTo>
                    <a:pt x="3738" y="6721"/>
                  </a:lnTo>
                  <a:lnTo>
                    <a:pt x="4056" y="6681"/>
                  </a:lnTo>
                  <a:lnTo>
                    <a:pt x="4374" y="6601"/>
                  </a:lnTo>
                  <a:lnTo>
                    <a:pt x="4692" y="6482"/>
                  </a:lnTo>
                  <a:lnTo>
                    <a:pt x="4970" y="6323"/>
                  </a:lnTo>
                  <a:lnTo>
                    <a:pt x="5288" y="6164"/>
                  </a:lnTo>
                  <a:lnTo>
                    <a:pt x="5567" y="5965"/>
                  </a:lnTo>
                  <a:lnTo>
                    <a:pt x="5805" y="5727"/>
                  </a:lnTo>
                  <a:lnTo>
                    <a:pt x="6004" y="5488"/>
                  </a:lnTo>
                  <a:lnTo>
                    <a:pt x="6203" y="5210"/>
                  </a:lnTo>
                  <a:lnTo>
                    <a:pt x="6362" y="4931"/>
                  </a:lnTo>
                  <a:lnTo>
                    <a:pt x="6521" y="4613"/>
                  </a:lnTo>
                  <a:lnTo>
                    <a:pt x="6601" y="4335"/>
                  </a:lnTo>
                  <a:lnTo>
                    <a:pt x="6680" y="4017"/>
                  </a:lnTo>
                  <a:lnTo>
                    <a:pt x="6720" y="3699"/>
                  </a:lnTo>
                  <a:lnTo>
                    <a:pt x="6760" y="3381"/>
                  </a:lnTo>
                  <a:lnTo>
                    <a:pt x="6720" y="3023"/>
                  </a:lnTo>
                  <a:lnTo>
                    <a:pt x="6680" y="2705"/>
                  </a:lnTo>
                  <a:lnTo>
                    <a:pt x="6601" y="2387"/>
                  </a:lnTo>
                  <a:lnTo>
                    <a:pt x="6481" y="2068"/>
                  </a:lnTo>
                  <a:lnTo>
                    <a:pt x="6322" y="1790"/>
                  </a:lnTo>
                  <a:lnTo>
                    <a:pt x="6163" y="1472"/>
                  </a:lnTo>
                  <a:lnTo>
                    <a:pt x="5964" y="1194"/>
                  </a:lnTo>
                  <a:lnTo>
                    <a:pt x="5726" y="955"/>
                  </a:lnTo>
                  <a:lnTo>
                    <a:pt x="5448" y="756"/>
                  </a:lnTo>
                  <a:lnTo>
                    <a:pt x="5209" y="557"/>
                  </a:lnTo>
                  <a:lnTo>
                    <a:pt x="4931" y="398"/>
                  </a:lnTo>
                  <a:lnTo>
                    <a:pt x="4613" y="239"/>
                  </a:lnTo>
                  <a:lnTo>
                    <a:pt x="4334" y="160"/>
                  </a:lnTo>
                  <a:lnTo>
                    <a:pt x="4016" y="80"/>
                  </a:lnTo>
                  <a:lnTo>
                    <a:pt x="3698" y="41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15"/>
            <p:cNvSpPr/>
            <p:nvPr/>
          </p:nvSpPr>
          <p:spPr>
            <a:xfrm>
              <a:off x="5308050" y="4268075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545" y="0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50" y="199"/>
                  </a:lnTo>
                  <a:lnTo>
                    <a:pt x="1472" y="319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35"/>
                  </a:lnTo>
                  <a:lnTo>
                    <a:pt x="597" y="1074"/>
                  </a:lnTo>
                  <a:lnTo>
                    <a:pt x="438" y="1273"/>
                  </a:lnTo>
                  <a:lnTo>
                    <a:pt x="318" y="1511"/>
                  </a:lnTo>
                  <a:lnTo>
                    <a:pt x="199" y="1790"/>
                  </a:lnTo>
                  <a:lnTo>
                    <a:pt x="120" y="2028"/>
                  </a:lnTo>
                  <a:lnTo>
                    <a:pt x="4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75" y="4851"/>
                  </a:lnTo>
                  <a:lnTo>
                    <a:pt x="1074" y="5011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7"/>
                  </a:lnTo>
                  <a:lnTo>
                    <a:pt x="2307" y="5607"/>
                  </a:lnTo>
                  <a:lnTo>
                    <a:pt x="2585" y="5647"/>
                  </a:lnTo>
                  <a:lnTo>
                    <a:pt x="2823" y="5647"/>
                  </a:lnTo>
                  <a:lnTo>
                    <a:pt x="3102" y="5607"/>
                  </a:lnTo>
                  <a:lnTo>
                    <a:pt x="3380" y="5567"/>
                  </a:lnTo>
                  <a:lnTo>
                    <a:pt x="3658" y="5527"/>
                  </a:lnTo>
                  <a:lnTo>
                    <a:pt x="3897" y="5408"/>
                  </a:lnTo>
                  <a:lnTo>
                    <a:pt x="4175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50" y="4573"/>
                  </a:lnTo>
                  <a:lnTo>
                    <a:pt x="5209" y="4335"/>
                  </a:lnTo>
                  <a:lnTo>
                    <a:pt x="5329" y="4096"/>
                  </a:lnTo>
                  <a:lnTo>
                    <a:pt x="5448" y="3857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062"/>
                  </a:lnTo>
                  <a:lnTo>
                    <a:pt x="5647" y="2784"/>
                  </a:lnTo>
                  <a:lnTo>
                    <a:pt x="5647" y="2545"/>
                  </a:lnTo>
                  <a:lnTo>
                    <a:pt x="5607" y="2267"/>
                  </a:lnTo>
                  <a:lnTo>
                    <a:pt x="5527" y="1989"/>
                  </a:lnTo>
                  <a:lnTo>
                    <a:pt x="5408" y="171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15"/>
            <p:cNvSpPr/>
            <p:nvPr/>
          </p:nvSpPr>
          <p:spPr>
            <a:xfrm>
              <a:off x="4575425" y="3277975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784" y="1"/>
                  </a:moveTo>
                  <a:lnTo>
                    <a:pt x="2545" y="40"/>
                  </a:lnTo>
                  <a:lnTo>
                    <a:pt x="2267" y="8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1" y="359"/>
                  </a:lnTo>
                  <a:lnTo>
                    <a:pt x="1233" y="518"/>
                  </a:lnTo>
                  <a:lnTo>
                    <a:pt x="994" y="677"/>
                  </a:lnTo>
                  <a:lnTo>
                    <a:pt x="795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12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02"/>
                  </a:lnTo>
                  <a:lnTo>
                    <a:pt x="40" y="3381"/>
                  </a:lnTo>
                  <a:lnTo>
                    <a:pt x="120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35" y="4852"/>
                  </a:lnTo>
                  <a:lnTo>
                    <a:pt x="1074" y="5051"/>
                  </a:lnTo>
                  <a:lnTo>
                    <a:pt x="1273" y="5210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8"/>
                  </a:lnTo>
                  <a:lnTo>
                    <a:pt x="2306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2" y="4971"/>
                  </a:lnTo>
                  <a:lnTo>
                    <a:pt x="4851" y="4812"/>
                  </a:lnTo>
                  <a:lnTo>
                    <a:pt x="5050" y="4573"/>
                  </a:lnTo>
                  <a:lnTo>
                    <a:pt x="5209" y="4375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102"/>
                  </a:lnTo>
                  <a:lnTo>
                    <a:pt x="5647" y="2824"/>
                  </a:lnTo>
                  <a:lnTo>
                    <a:pt x="564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637"/>
                  </a:lnTo>
                  <a:lnTo>
                    <a:pt x="4334" y="47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4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15"/>
            <p:cNvSpPr/>
            <p:nvPr/>
          </p:nvSpPr>
          <p:spPr>
            <a:xfrm>
              <a:off x="4717575" y="45653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505" y="1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2" y="358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80" y="2028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37" y="4653"/>
                  </a:lnTo>
                  <a:lnTo>
                    <a:pt x="835" y="4852"/>
                  </a:lnTo>
                  <a:lnTo>
                    <a:pt x="1074" y="5050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50" y="5448"/>
                  </a:lnTo>
                  <a:lnTo>
                    <a:pt x="2028" y="5528"/>
                  </a:lnTo>
                  <a:lnTo>
                    <a:pt x="2307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10" y="4573"/>
                  </a:lnTo>
                  <a:lnTo>
                    <a:pt x="5169" y="4374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07" y="3062"/>
                  </a:lnTo>
                  <a:lnTo>
                    <a:pt x="5647" y="2824"/>
                  </a:lnTo>
                  <a:lnTo>
                    <a:pt x="560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30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579" y="120"/>
                  </a:lnTo>
                  <a:lnTo>
                    <a:pt x="3340" y="40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15"/>
            <p:cNvSpPr/>
            <p:nvPr/>
          </p:nvSpPr>
          <p:spPr>
            <a:xfrm>
              <a:off x="5161925" y="3794900"/>
              <a:ext cx="101400" cy="100425"/>
            </a:xfrm>
            <a:custGeom>
              <a:avLst/>
              <a:gdLst/>
              <a:ahLst/>
              <a:cxnLst/>
              <a:rect l="l" t="t" r="r" b="b"/>
              <a:pathLst>
                <a:path w="4056" h="4017" extrusionOk="0">
                  <a:moveTo>
                    <a:pt x="2028" y="0"/>
                  </a:moveTo>
                  <a:lnTo>
                    <a:pt x="1630" y="40"/>
                  </a:lnTo>
                  <a:lnTo>
                    <a:pt x="1273" y="159"/>
                  </a:lnTo>
                  <a:lnTo>
                    <a:pt x="875" y="358"/>
                  </a:lnTo>
                  <a:lnTo>
                    <a:pt x="597" y="597"/>
                  </a:lnTo>
                  <a:lnTo>
                    <a:pt x="318" y="915"/>
                  </a:lnTo>
                  <a:lnTo>
                    <a:pt x="159" y="1273"/>
                  </a:lnTo>
                  <a:lnTo>
                    <a:pt x="40" y="1631"/>
                  </a:lnTo>
                  <a:lnTo>
                    <a:pt x="0" y="2028"/>
                  </a:lnTo>
                  <a:lnTo>
                    <a:pt x="40" y="2426"/>
                  </a:lnTo>
                  <a:lnTo>
                    <a:pt x="159" y="2784"/>
                  </a:lnTo>
                  <a:lnTo>
                    <a:pt x="358" y="3142"/>
                  </a:lnTo>
                  <a:lnTo>
                    <a:pt x="636" y="3460"/>
                  </a:lnTo>
                  <a:lnTo>
                    <a:pt x="955" y="3698"/>
                  </a:lnTo>
                  <a:lnTo>
                    <a:pt x="1273" y="3897"/>
                  </a:lnTo>
                  <a:lnTo>
                    <a:pt x="1670" y="3977"/>
                  </a:lnTo>
                  <a:lnTo>
                    <a:pt x="2028" y="4016"/>
                  </a:lnTo>
                  <a:lnTo>
                    <a:pt x="2426" y="3977"/>
                  </a:lnTo>
                  <a:lnTo>
                    <a:pt x="2823" y="3857"/>
                  </a:lnTo>
                  <a:lnTo>
                    <a:pt x="3181" y="3659"/>
                  </a:lnTo>
                  <a:lnTo>
                    <a:pt x="3499" y="3420"/>
                  </a:lnTo>
                  <a:lnTo>
                    <a:pt x="3738" y="3102"/>
                  </a:lnTo>
                  <a:lnTo>
                    <a:pt x="3897" y="2744"/>
                  </a:lnTo>
                  <a:lnTo>
                    <a:pt x="4016" y="2386"/>
                  </a:lnTo>
                  <a:lnTo>
                    <a:pt x="4056" y="1988"/>
                  </a:lnTo>
                  <a:lnTo>
                    <a:pt x="4016" y="1591"/>
                  </a:lnTo>
                  <a:lnTo>
                    <a:pt x="3897" y="1233"/>
                  </a:lnTo>
                  <a:lnTo>
                    <a:pt x="3698" y="875"/>
                  </a:lnTo>
                  <a:lnTo>
                    <a:pt x="3420" y="557"/>
                  </a:lnTo>
                  <a:lnTo>
                    <a:pt x="3141" y="318"/>
                  </a:lnTo>
                  <a:lnTo>
                    <a:pt x="2784" y="120"/>
                  </a:lnTo>
                  <a:lnTo>
                    <a:pt x="2426" y="40"/>
                  </a:lnTo>
                  <a:lnTo>
                    <a:pt x="20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15"/>
            <p:cNvSpPr/>
            <p:nvPr/>
          </p:nvSpPr>
          <p:spPr>
            <a:xfrm>
              <a:off x="3475975" y="1202350"/>
              <a:ext cx="2910650" cy="2071675"/>
            </a:xfrm>
            <a:custGeom>
              <a:avLst/>
              <a:gdLst/>
              <a:ahLst/>
              <a:cxnLst/>
              <a:rect l="l" t="t" r="r" b="b"/>
              <a:pathLst>
                <a:path w="116426" h="82867" extrusionOk="0">
                  <a:moveTo>
                    <a:pt x="68870" y="2546"/>
                  </a:moveTo>
                  <a:lnTo>
                    <a:pt x="88990" y="16900"/>
                  </a:lnTo>
                  <a:lnTo>
                    <a:pt x="64058" y="11015"/>
                  </a:lnTo>
                  <a:lnTo>
                    <a:pt x="68870" y="2546"/>
                  </a:lnTo>
                  <a:close/>
                  <a:moveTo>
                    <a:pt x="29067" y="3818"/>
                  </a:moveTo>
                  <a:lnTo>
                    <a:pt x="36304" y="23898"/>
                  </a:lnTo>
                  <a:lnTo>
                    <a:pt x="29465" y="29545"/>
                  </a:lnTo>
                  <a:lnTo>
                    <a:pt x="29067" y="3818"/>
                  </a:lnTo>
                  <a:close/>
                  <a:moveTo>
                    <a:pt x="91972" y="18252"/>
                  </a:moveTo>
                  <a:lnTo>
                    <a:pt x="114159" y="23501"/>
                  </a:lnTo>
                  <a:lnTo>
                    <a:pt x="115591" y="35072"/>
                  </a:lnTo>
                  <a:lnTo>
                    <a:pt x="91972" y="18252"/>
                  </a:lnTo>
                  <a:close/>
                  <a:moveTo>
                    <a:pt x="54754" y="9464"/>
                  </a:moveTo>
                  <a:lnTo>
                    <a:pt x="63064" y="11453"/>
                  </a:lnTo>
                  <a:lnTo>
                    <a:pt x="44336" y="44376"/>
                  </a:lnTo>
                  <a:lnTo>
                    <a:pt x="37060" y="24097"/>
                  </a:lnTo>
                  <a:lnTo>
                    <a:pt x="54754" y="9464"/>
                  </a:lnTo>
                  <a:close/>
                  <a:moveTo>
                    <a:pt x="28829" y="30857"/>
                  </a:moveTo>
                  <a:lnTo>
                    <a:pt x="29226" y="57935"/>
                  </a:lnTo>
                  <a:lnTo>
                    <a:pt x="21552" y="36901"/>
                  </a:lnTo>
                  <a:lnTo>
                    <a:pt x="28829" y="30857"/>
                  </a:lnTo>
                  <a:close/>
                  <a:moveTo>
                    <a:pt x="36543" y="24535"/>
                  </a:moveTo>
                  <a:lnTo>
                    <a:pt x="43938" y="45092"/>
                  </a:lnTo>
                  <a:lnTo>
                    <a:pt x="43740" y="45410"/>
                  </a:lnTo>
                  <a:lnTo>
                    <a:pt x="44098" y="45609"/>
                  </a:lnTo>
                  <a:lnTo>
                    <a:pt x="44137" y="45688"/>
                  </a:lnTo>
                  <a:lnTo>
                    <a:pt x="44257" y="45688"/>
                  </a:lnTo>
                  <a:lnTo>
                    <a:pt x="44296" y="45728"/>
                  </a:lnTo>
                  <a:lnTo>
                    <a:pt x="44296" y="45688"/>
                  </a:lnTo>
                  <a:lnTo>
                    <a:pt x="74755" y="49426"/>
                  </a:lnTo>
                  <a:lnTo>
                    <a:pt x="59883" y="74357"/>
                  </a:lnTo>
                  <a:lnTo>
                    <a:pt x="30022" y="59685"/>
                  </a:lnTo>
                  <a:lnTo>
                    <a:pt x="29942" y="59566"/>
                  </a:lnTo>
                  <a:lnTo>
                    <a:pt x="29902" y="59566"/>
                  </a:lnTo>
                  <a:lnTo>
                    <a:pt x="29465" y="30340"/>
                  </a:lnTo>
                  <a:lnTo>
                    <a:pt x="36543" y="24535"/>
                  </a:lnTo>
                  <a:close/>
                  <a:moveTo>
                    <a:pt x="28073" y="61474"/>
                  </a:moveTo>
                  <a:lnTo>
                    <a:pt x="13679" y="82111"/>
                  </a:lnTo>
                  <a:lnTo>
                    <a:pt x="1472" y="77936"/>
                  </a:lnTo>
                  <a:lnTo>
                    <a:pt x="28073" y="61474"/>
                  </a:lnTo>
                  <a:close/>
                  <a:moveTo>
                    <a:pt x="28391" y="1"/>
                  </a:moveTo>
                  <a:lnTo>
                    <a:pt x="28829" y="30062"/>
                  </a:lnTo>
                  <a:lnTo>
                    <a:pt x="20797" y="36702"/>
                  </a:lnTo>
                  <a:lnTo>
                    <a:pt x="29226" y="59764"/>
                  </a:lnTo>
                  <a:lnTo>
                    <a:pt x="28988" y="60162"/>
                  </a:lnTo>
                  <a:lnTo>
                    <a:pt x="1" y="78095"/>
                  </a:lnTo>
                  <a:lnTo>
                    <a:pt x="13918" y="82867"/>
                  </a:lnTo>
                  <a:lnTo>
                    <a:pt x="29425" y="60599"/>
                  </a:lnTo>
                  <a:lnTo>
                    <a:pt x="29902" y="60321"/>
                  </a:lnTo>
                  <a:lnTo>
                    <a:pt x="60122" y="75192"/>
                  </a:lnTo>
                  <a:lnTo>
                    <a:pt x="75828" y="48909"/>
                  </a:lnTo>
                  <a:lnTo>
                    <a:pt x="44654" y="45092"/>
                  </a:lnTo>
                  <a:lnTo>
                    <a:pt x="63701" y="11612"/>
                  </a:lnTo>
                  <a:lnTo>
                    <a:pt x="90341" y="17854"/>
                  </a:lnTo>
                  <a:lnTo>
                    <a:pt x="116426" y="36463"/>
                  </a:lnTo>
                  <a:lnTo>
                    <a:pt x="114756" y="22984"/>
                  </a:lnTo>
                  <a:lnTo>
                    <a:pt x="90620" y="17298"/>
                  </a:lnTo>
                  <a:lnTo>
                    <a:pt x="68671" y="1631"/>
                  </a:lnTo>
                  <a:lnTo>
                    <a:pt x="63422" y="10856"/>
                  </a:lnTo>
                  <a:lnTo>
                    <a:pt x="54595" y="8789"/>
                  </a:lnTo>
                  <a:lnTo>
                    <a:pt x="36821" y="23461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15"/>
            <p:cNvSpPr/>
            <p:nvPr/>
          </p:nvSpPr>
          <p:spPr>
            <a:xfrm>
              <a:off x="3486925" y="1242125"/>
              <a:ext cx="1707825" cy="1914600"/>
            </a:xfrm>
            <a:custGeom>
              <a:avLst/>
              <a:gdLst/>
              <a:ahLst/>
              <a:cxnLst/>
              <a:rect l="l" t="t" r="r" b="b"/>
              <a:pathLst>
                <a:path w="68313" h="76584" extrusionOk="0">
                  <a:moveTo>
                    <a:pt x="28033" y="0"/>
                  </a:moveTo>
                  <a:lnTo>
                    <a:pt x="20438" y="35111"/>
                  </a:lnTo>
                  <a:lnTo>
                    <a:pt x="0" y="76305"/>
                  </a:lnTo>
                  <a:lnTo>
                    <a:pt x="557" y="76584"/>
                  </a:lnTo>
                  <a:lnTo>
                    <a:pt x="21035" y="35350"/>
                  </a:lnTo>
                  <a:lnTo>
                    <a:pt x="21035" y="35310"/>
                  </a:lnTo>
                  <a:lnTo>
                    <a:pt x="28550" y="637"/>
                  </a:lnTo>
                  <a:lnTo>
                    <a:pt x="68312" y="835"/>
                  </a:lnTo>
                  <a:lnTo>
                    <a:pt x="68312" y="199"/>
                  </a:lnTo>
                  <a:lnTo>
                    <a:pt x="280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15"/>
            <p:cNvSpPr/>
            <p:nvPr/>
          </p:nvSpPr>
          <p:spPr>
            <a:xfrm>
              <a:off x="3775200" y="1242125"/>
              <a:ext cx="2600500" cy="2037875"/>
            </a:xfrm>
            <a:custGeom>
              <a:avLst/>
              <a:gdLst/>
              <a:ahLst/>
              <a:cxnLst/>
              <a:rect l="l" t="t" r="r" b="b"/>
              <a:pathLst>
                <a:path w="104020" h="81515" extrusionOk="0">
                  <a:moveTo>
                    <a:pt x="56543" y="995"/>
                  </a:moveTo>
                  <a:lnTo>
                    <a:pt x="61195" y="34435"/>
                  </a:lnTo>
                  <a:lnTo>
                    <a:pt x="32685" y="43382"/>
                  </a:lnTo>
                  <a:lnTo>
                    <a:pt x="42984" y="7754"/>
                  </a:lnTo>
                  <a:lnTo>
                    <a:pt x="56543" y="995"/>
                  </a:lnTo>
                  <a:close/>
                  <a:moveTo>
                    <a:pt x="99924" y="22944"/>
                  </a:moveTo>
                  <a:lnTo>
                    <a:pt x="63581" y="47040"/>
                  </a:lnTo>
                  <a:lnTo>
                    <a:pt x="61871" y="34872"/>
                  </a:lnTo>
                  <a:lnTo>
                    <a:pt x="99924" y="22944"/>
                  </a:lnTo>
                  <a:close/>
                  <a:moveTo>
                    <a:pt x="61275" y="35071"/>
                  </a:moveTo>
                  <a:lnTo>
                    <a:pt x="62984" y="47398"/>
                  </a:lnTo>
                  <a:lnTo>
                    <a:pt x="40956" y="59327"/>
                  </a:lnTo>
                  <a:lnTo>
                    <a:pt x="32725" y="44058"/>
                  </a:lnTo>
                  <a:lnTo>
                    <a:pt x="61275" y="35071"/>
                  </a:lnTo>
                  <a:close/>
                  <a:moveTo>
                    <a:pt x="40678" y="60201"/>
                  </a:moveTo>
                  <a:lnTo>
                    <a:pt x="47556" y="72925"/>
                  </a:lnTo>
                  <a:lnTo>
                    <a:pt x="3658" y="80282"/>
                  </a:lnTo>
                  <a:lnTo>
                    <a:pt x="3658" y="80282"/>
                  </a:lnTo>
                  <a:lnTo>
                    <a:pt x="40678" y="60201"/>
                  </a:lnTo>
                  <a:close/>
                  <a:moveTo>
                    <a:pt x="57060" y="0"/>
                  </a:moveTo>
                  <a:lnTo>
                    <a:pt x="42427" y="7317"/>
                  </a:lnTo>
                  <a:lnTo>
                    <a:pt x="31930" y="43620"/>
                  </a:lnTo>
                  <a:lnTo>
                    <a:pt x="31890" y="43620"/>
                  </a:lnTo>
                  <a:lnTo>
                    <a:pt x="9305" y="34912"/>
                  </a:lnTo>
                  <a:lnTo>
                    <a:pt x="9106" y="35509"/>
                  </a:lnTo>
                  <a:lnTo>
                    <a:pt x="31890" y="44296"/>
                  </a:lnTo>
                  <a:lnTo>
                    <a:pt x="32089" y="44217"/>
                  </a:lnTo>
                  <a:lnTo>
                    <a:pt x="40399" y="59645"/>
                  </a:lnTo>
                  <a:lnTo>
                    <a:pt x="0" y="81514"/>
                  </a:lnTo>
                  <a:lnTo>
                    <a:pt x="48511" y="73403"/>
                  </a:lnTo>
                  <a:lnTo>
                    <a:pt x="41234" y="59883"/>
                  </a:lnTo>
                  <a:lnTo>
                    <a:pt x="63064" y="48074"/>
                  </a:lnTo>
                  <a:lnTo>
                    <a:pt x="63064" y="48113"/>
                  </a:lnTo>
                  <a:lnTo>
                    <a:pt x="104019" y="20995"/>
                  </a:lnTo>
                  <a:lnTo>
                    <a:pt x="104019" y="20995"/>
                  </a:lnTo>
                  <a:lnTo>
                    <a:pt x="61791" y="34236"/>
                  </a:lnTo>
                  <a:lnTo>
                    <a:pt x="570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15"/>
            <p:cNvSpPr/>
            <p:nvPr/>
          </p:nvSpPr>
          <p:spPr>
            <a:xfrm>
              <a:off x="4215575" y="2341575"/>
              <a:ext cx="356875" cy="355900"/>
            </a:xfrm>
            <a:custGeom>
              <a:avLst/>
              <a:gdLst/>
              <a:ahLst/>
              <a:cxnLst/>
              <a:rect l="l" t="t" r="r" b="b"/>
              <a:pathLst>
                <a:path w="14275" h="14236" fill="none" extrusionOk="0">
                  <a:moveTo>
                    <a:pt x="14275" y="0"/>
                  </a:moveTo>
                  <a:lnTo>
                    <a:pt x="0" y="14235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15"/>
            <p:cNvSpPr/>
            <p:nvPr/>
          </p:nvSpPr>
          <p:spPr>
            <a:xfrm>
              <a:off x="4191700" y="1243125"/>
              <a:ext cx="2214825" cy="1835075"/>
            </a:xfrm>
            <a:custGeom>
              <a:avLst/>
              <a:gdLst/>
              <a:ahLst/>
              <a:cxnLst/>
              <a:rect l="l" t="t" r="r" b="b"/>
              <a:pathLst>
                <a:path w="88593" h="73403" extrusionOk="0">
                  <a:moveTo>
                    <a:pt x="200" y="0"/>
                  </a:moveTo>
                  <a:lnTo>
                    <a:pt x="1" y="597"/>
                  </a:lnTo>
                  <a:lnTo>
                    <a:pt x="25807" y="7794"/>
                  </a:lnTo>
                  <a:lnTo>
                    <a:pt x="46364" y="47676"/>
                  </a:lnTo>
                  <a:lnTo>
                    <a:pt x="46483" y="47914"/>
                  </a:lnTo>
                  <a:lnTo>
                    <a:pt x="85411" y="35111"/>
                  </a:lnTo>
                  <a:lnTo>
                    <a:pt x="85411" y="35111"/>
                  </a:lnTo>
                  <a:lnTo>
                    <a:pt x="31175" y="72885"/>
                  </a:lnTo>
                  <a:lnTo>
                    <a:pt x="31572" y="73402"/>
                  </a:lnTo>
                  <a:lnTo>
                    <a:pt x="88552" y="33719"/>
                  </a:lnTo>
                  <a:lnTo>
                    <a:pt x="88592" y="33640"/>
                  </a:lnTo>
                  <a:lnTo>
                    <a:pt x="88592" y="33520"/>
                  </a:lnTo>
                  <a:lnTo>
                    <a:pt x="88513" y="33480"/>
                  </a:lnTo>
                  <a:lnTo>
                    <a:pt x="88393" y="33441"/>
                  </a:lnTo>
                  <a:lnTo>
                    <a:pt x="46802" y="47159"/>
                  </a:lnTo>
                  <a:lnTo>
                    <a:pt x="26284" y="723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15"/>
            <p:cNvSpPr/>
            <p:nvPr/>
          </p:nvSpPr>
          <p:spPr>
            <a:xfrm>
              <a:off x="4516775" y="2272975"/>
              <a:ext cx="128250" cy="128250"/>
            </a:xfrm>
            <a:custGeom>
              <a:avLst/>
              <a:gdLst/>
              <a:ahLst/>
              <a:cxnLst/>
              <a:rect l="l" t="t" r="r" b="b"/>
              <a:pathLst>
                <a:path w="5130" h="5130" extrusionOk="0">
                  <a:moveTo>
                    <a:pt x="2306" y="0"/>
                  </a:moveTo>
                  <a:lnTo>
                    <a:pt x="2028" y="40"/>
                  </a:lnTo>
                  <a:lnTo>
                    <a:pt x="1790" y="120"/>
                  </a:lnTo>
                  <a:lnTo>
                    <a:pt x="1551" y="199"/>
                  </a:lnTo>
                  <a:lnTo>
                    <a:pt x="1352" y="279"/>
                  </a:lnTo>
                  <a:lnTo>
                    <a:pt x="1114" y="438"/>
                  </a:lnTo>
                  <a:lnTo>
                    <a:pt x="756" y="756"/>
                  </a:lnTo>
                  <a:lnTo>
                    <a:pt x="438" y="1114"/>
                  </a:lnTo>
                  <a:lnTo>
                    <a:pt x="279" y="1352"/>
                  </a:lnTo>
                  <a:lnTo>
                    <a:pt x="199" y="1551"/>
                  </a:lnTo>
                  <a:lnTo>
                    <a:pt x="120" y="1790"/>
                  </a:lnTo>
                  <a:lnTo>
                    <a:pt x="40" y="2028"/>
                  </a:lnTo>
                  <a:lnTo>
                    <a:pt x="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40" y="3062"/>
                  </a:lnTo>
                  <a:lnTo>
                    <a:pt x="120" y="3341"/>
                  </a:lnTo>
                  <a:lnTo>
                    <a:pt x="199" y="3579"/>
                  </a:lnTo>
                  <a:lnTo>
                    <a:pt x="279" y="3778"/>
                  </a:lnTo>
                  <a:lnTo>
                    <a:pt x="438" y="4017"/>
                  </a:lnTo>
                  <a:lnTo>
                    <a:pt x="756" y="4374"/>
                  </a:lnTo>
                  <a:lnTo>
                    <a:pt x="1114" y="4692"/>
                  </a:lnTo>
                  <a:lnTo>
                    <a:pt x="1352" y="4812"/>
                  </a:lnTo>
                  <a:lnTo>
                    <a:pt x="1551" y="4931"/>
                  </a:lnTo>
                  <a:lnTo>
                    <a:pt x="1790" y="5011"/>
                  </a:lnTo>
                  <a:lnTo>
                    <a:pt x="2028" y="5090"/>
                  </a:lnTo>
                  <a:lnTo>
                    <a:pt x="2306" y="5130"/>
                  </a:lnTo>
                  <a:lnTo>
                    <a:pt x="2823" y="5130"/>
                  </a:lnTo>
                  <a:lnTo>
                    <a:pt x="3102" y="5090"/>
                  </a:lnTo>
                  <a:lnTo>
                    <a:pt x="3340" y="5011"/>
                  </a:lnTo>
                  <a:lnTo>
                    <a:pt x="3579" y="4931"/>
                  </a:lnTo>
                  <a:lnTo>
                    <a:pt x="3778" y="4812"/>
                  </a:lnTo>
                  <a:lnTo>
                    <a:pt x="4016" y="4692"/>
                  </a:lnTo>
                  <a:lnTo>
                    <a:pt x="4374" y="4374"/>
                  </a:lnTo>
                  <a:lnTo>
                    <a:pt x="4692" y="4017"/>
                  </a:lnTo>
                  <a:lnTo>
                    <a:pt x="4812" y="3778"/>
                  </a:lnTo>
                  <a:lnTo>
                    <a:pt x="4931" y="3579"/>
                  </a:lnTo>
                  <a:lnTo>
                    <a:pt x="5010" y="3341"/>
                  </a:lnTo>
                  <a:lnTo>
                    <a:pt x="5090" y="3062"/>
                  </a:lnTo>
                  <a:lnTo>
                    <a:pt x="5130" y="2824"/>
                  </a:lnTo>
                  <a:lnTo>
                    <a:pt x="5130" y="2545"/>
                  </a:lnTo>
                  <a:lnTo>
                    <a:pt x="5130" y="2307"/>
                  </a:lnTo>
                  <a:lnTo>
                    <a:pt x="5090" y="2028"/>
                  </a:lnTo>
                  <a:lnTo>
                    <a:pt x="5010" y="1790"/>
                  </a:lnTo>
                  <a:lnTo>
                    <a:pt x="4931" y="1551"/>
                  </a:lnTo>
                  <a:lnTo>
                    <a:pt x="4812" y="1352"/>
                  </a:lnTo>
                  <a:lnTo>
                    <a:pt x="4692" y="1114"/>
                  </a:lnTo>
                  <a:lnTo>
                    <a:pt x="4374" y="756"/>
                  </a:lnTo>
                  <a:lnTo>
                    <a:pt x="4016" y="438"/>
                  </a:lnTo>
                  <a:lnTo>
                    <a:pt x="3778" y="279"/>
                  </a:lnTo>
                  <a:lnTo>
                    <a:pt x="3579" y="199"/>
                  </a:lnTo>
                  <a:lnTo>
                    <a:pt x="3340" y="120"/>
                  </a:lnTo>
                  <a:lnTo>
                    <a:pt x="3102" y="40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15"/>
            <p:cNvSpPr/>
            <p:nvPr/>
          </p:nvSpPr>
          <p:spPr>
            <a:xfrm>
              <a:off x="4130075" y="2611950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062" y="1"/>
                  </a:moveTo>
                  <a:lnTo>
                    <a:pt x="2744" y="80"/>
                  </a:lnTo>
                  <a:lnTo>
                    <a:pt x="2386" y="160"/>
                  </a:lnTo>
                  <a:lnTo>
                    <a:pt x="2108" y="279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33" y="796"/>
                  </a:lnTo>
                  <a:lnTo>
                    <a:pt x="995" y="995"/>
                  </a:lnTo>
                  <a:lnTo>
                    <a:pt x="796" y="1233"/>
                  </a:lnTo>
                  <a:lnTo>
                    <a:pt x="597" y="1512"/>
                  </a:lnTo>
                  <a:lnTo>
                    <a:pt x="39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062"/>
                  </a:lnTo>
                  <a:lnTo>
                    <a:pt x="1" y="3420"/>
                  </a:lnTo>
                  <a:lnTo>
                    <a:pt x="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3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386" y="6721"/>
                  </a:lnTo>
                  <a:lnTo>
                    <a:pt x="2744" y="6800"/>
                  </a:lnTo>
                  <a:lnTo>
                    <a:pt x="3062" y="6840"/>
                  </a:lnTo>
                  <a:lnTo>
                    <a:pt x="342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1"/>
                  </a:lnTo>
                  <a:lnTo>
                    <a:pt x="5050" y="6442"/>
                  </a:lnTo>
                  <a:lnTo>
                    <a:pt x="5329" y="6283"/>
                  </a:lnTo>
                  <a:lnTo>
                    <a:pt x="5607" y="6084"/>
                  </a:lnTo>
                  <a:lnTo>
                    <a:pt x="584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0" y="4454"/>
                  </a:lnTo>
                  <a:lnTo>
                    <a:pt x="6800" y="4136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062"/>
                  </a:lnTo>
                  <a:lnTo>
                    <a:pt x="6800" y="2744"/>
                  </a:lnTo>
                  <a:lnTo>
                    <a:pt x="6720" y="2426"/>
                  </a:lnTo>
                  <a:lnTo>
                    <a:pt x="6601" y="2108"/>
                  </a:lnTo>
                  <a:lnTo>
                    <a:pt x="6442" y="1790"/>
                  </a:lnTo>
                  <a:lnTo>
                    <a:pt x="6283" y="1512"/>
                  </a:lnTo>
                  <a:lnTo>
                    <a:pt x="6084" y="1233"/>
                  </a:lnTo>
                  <a:lnTo>
                    <a:pt x="5846" y="995"/>
                  </a:lnTo>
                  <a:lnTo>
                    <a:pt x="5607" y="796"/>
                  </a:lnTo>
                  <a:lnTo>
                    <a:pt x="5329" y="597"/>
                  </a:lnTo>
                  <a:lnTo>
                    <a:pt x="5050" y="398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15"/>
            <p:cNvSpPr/>
            <p:nvPr/>
          </p:nvSpPr>
          <p:spPr>
            <a:xfrm>
              <a:off x="4800075" y="1388250"/>
              <a:ext cx="85525" cy="85525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353" y="1"/>
                  </a:moveTo>
                  <a:lnTo>
                    <a:pt x="1034" y="120"/>
                  </a:lnTo>
                  <a:lnTo>
                    <a:pt x="756" y="279"/>
                  </a:lnTo>
                  <a:lnTo>
                    <a:pt x="478" y="478"/>
                  </a:lnTo>
                  <a:lnTo>
                    <a:pt x="279" y="756"/>
                  </a:lnTo>
                  <a:lnTo>
                    <a:pt x="120" y="1034"/>
                  </a:lnTo>
                  <a:lnTo>
                    <a:pt x="40" y="1353"/>
                  </a:lnTo>
                  <a:lnTo>
                    <a:pt x="1" y="1710"/>
                  </a:lnTo>
                  <a:lnTo>
                    <a:pt x="40" y="2028"/>
                  </a:lnTo>
                  <a:lnTo>
                    <a:pt x="120" y="2386"/>
                  </a:lnTo>
                  <a:lnTo>
                    <a:pt x="279" y="2665"/>
                  </a:lnTo>
                  <a:lnTo>
                    <a:pt x="478" y="2903"/>
                  </a:lnTo>
                  <a:lnTo>
                    <a:pt x="756" y="3142"/>
                  </a:lnTo>
                  <a:lnTo>
                    <a:pt x="1034" y="3301"/>
                  </a:lnTo>
                  <a:lnTo>
                    <a:pt x="1353" y="3380"/>
                  </a:lnTo>
                  <a:lnTo>
                    <a:pt x="1710" y="3420"/>
                  </a:lnTo>
                  <a:lnTo>
                    <a:pt x="2068" y="3380"/>
                  </a:lnTo>
                  <a:lnTo>
                    <a:pt x="2386" y="3301"/>
                  </a:lnTo>
                  <a:lnTo>
                    <a:pt x="2665" y="3142"/>
                  </a:lnTo>
                  <a:lnTo>
                    <a:pt x="2943" y="2903"/>
                  </a:lnTo>
                  <a:lnTo>
                    <a:pt x="3142" y="2665"/>
                  </a:lnTo>
                  <a:lnTo>
                    <a:pt x="3301" y="2386"/>
                  </a:lnTo>
                  <a:lnTo>
                    <a:pt x="3380" y="2028"/>
                  </a:lnTo>
                  <a:lnTo>
                    <a:pt x="3420" y="1710"/>
                  </a:lnTo>
                  <a:lnTo>
                    <a:pt x="3380" y="1353"/>
                  </a:lnTo>
                  <a:lnTo>
                    <a:pt x="3301" y="1034"/>
                  </a:lnTo>
                  <a:lnTo>
                    <a:pt x="3142" y="756"/>
                  </a:lnTo>
                  <a:lnTo>
                    <a:pt x="2943" y="478"/>
                  </a:lnTo>
                  <a:lnTo>
                    <a:pt x="2665" y="279"/>
                  </a:lnTo>
                  <a:lnTo>
                    <a:pt x="2386" y="120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15"/>
            <p:cNvSpPr/>
            <p:nvPr/>
          </p:nvSpPr>
          <p:spPr>
            <a:xfrm>
              <a:off x="5087375" y="1151675"/>
              <a:ext cx="214725" cy="214725"/>
            </a:xfrm>
            <a:custGeom>
              <a:avLst/>
              <a:gdLst/>
              <a:ahLst/>
              <a:cxnLst/>
              <a:rect l="l" t="t" r="r" b="b"/>
              <a:pathLst>
                <a:path w="8589" h="8589" extrusionOk="0">
                  <a:moveTo>
                    <a:pt x="3857" y="0"/>
                  </a:moveTo>
                  <a:lnTo>
                    <a:pt x="3459" y="80"/>
                  </a:lnTo>
                  <a:lnTo>
                    <a:pt x="3022" y="199"/>
                  </a:lnTo>
                  <a:lnTo>
                    <a:pt x="2624" y="318"/>
                  </a:lnTo>
                  <a:lnTo>
                    <a:pt x="2266" y="517"/>
                  </a:lnTo>
                  <a:lnTo>
                    <a:pt x="1909" y="716"/>
                  </a:lnTo>
                  <a:lnTo>
                    <a:pt x="1591" y="994"/>
                  </a:lnTo>
                  <a:lnTo>
                    <a:pt x="1272" y="1272"/>
                  </a:lnTo>
                  <a:lnTo>
                    <a:pt x="994" y="1551"/>
                  </a:lnTo>
                  <a:lnTo>
                    <a:pt x="756" y="1909"/>
                  </a:lnTo>
                  <a:lnTo>
                    <a:pt x="517" y="2227"/>
                  </a:lnTo>
                  <a:lnTo>
                    <a:pt x="358" y="2624"/>
                  </a:lnTo>
                  <a:lnTo>
                    <a:pt x="199" y="3022"/>
                  </a:lnTo>
                  <a:lnTo>
                    <a:pt x="80" y="3420"/>
                  </a:lnTo>
                  <a:lnTo>
                    <a:pt x="40" y="3857"/>
                  </a:lnTo>
                  <a:lnTo>
                    <a:pt x="0" y="4294"/>
                  </a:lnTo>
                  <a:lnTo>
                    <a:pt x="40" y="4732"/>
                  </a:lnTo>
                  <a:lnTo>
                    <a:pt x="80" y="5169"/>
                  </a:lnTo>
                  <a:lnTo>
                    <a:pt x="199" y="5567"/>
                  </a:lnTo>
                  <a:lnTo>
                    <a:pt x="358" y="5964"/>
                  </a:lnTo>
                  <a:lnTo>
                    <a:pt x="517" y="6322"/>
                  </a:lnTo>
                  <a:lnTo>
                    <a:pt x="756" y="6680"/>
                  </a:lnTo>
                  <a:lnTo>
                    <a:pt x="994" y="7038"/>
                  </a:lnTo>
                  <a:lnTo>
                    <a:pt x="1272" y="7316"/>
                  </a:lnTo>
                  <a:lnTo>
                    <a:pt x="1591" y="7595"/>
                  </a:lnTo>
                  <a:lnTo>
                    <a:pt x="1909" y="7833"/>
                  </a:lnTo>
                  <a:lnTo>
                    <a:pt x="2266" y="8072"/>
                  </a:lnTo>
                  <a:lnTo>
                    <a:pt x="2624" y="8231"/>
                  </a:lnTo>
                  <a:lnTo>
                    <a:pt x="3022" y="8390"/>
                  </a:lnTo>
                  <a:lnTo>
                    <a:pt x="3459" y="8509"/>
                  </a:lnTo>
                  <a:lnTo>
                    <a:pt x="3857" y="8549"/>
                  </a:lnTo>
                  <a:lnTo>
                    <a:pt x="4294" y="8589"/>
                  </a:lnTo>
                  <a:lnTo>
                    <a:pt x="4732" y="8549"/>
                  </a:lnTo>
                  <a:lnTo>
                    <a:pt x="5169" y="8509"/>
                  </a:lnTo>
                  <a:lnTo>
                    <a:pt x="5567" y="8390"/>
                  </a:lnTo>
                  <a:lnTo>
                    <a:pt x="5964" y="8231"/>
                  </a:lnTo>
                  <a:lnTo>
                    <a:pt x="6362" y="8072"/>
                  </a:lnTo>
                  <a:lnTo>
                    <a:pt x="6720" y="7833"/>
                  </a:lnTo>
                  <a:lnTo>
                    <a:pt x="7038" y="7595"/>
                  </a:lnTo>
                  <a:lnTo>
                    <a:pt x="7356" y="7316"/>
                  </a:lnTo>
                  <a:lnTo>
                    <a:pt x="7634" y="7038"/>
                  </a:lnTo>
                  <a:lnTo>
                    <a:pt x="7873" y="6680"/>
                  </a:lnTo>
                  <a:lnTo>
                    <a:pt x="8072" y="6322"/>
                  </a:lnTo>
                  <a:lnTo>
                    <a:pt x="8271" y="5964"/>
                  </a:lnTo>
                  <a:lnTo>
                    <a:pt x="8390" y="5567"/>
                  </a:lnTo>
                  <a:lnTo>
                    <a:pt x="8509" y="5169"/>
                  </a:lnTo>
                  <a:lnTo>
                    <a:pt x="8589" y="4732"/>
                  </a:lnTo>
                  <a:lnTo>
                    <a:pt x="8589" y="4294"/>
                  </a:lnTo>
                  <a:lnTo>
                    <a:pt x="8589" y="3857"/>
                  </a:lnTo>
                  <a:lnTo>
                    <a:pt x="8509" y="3420"/>
                  </a:lnTo>
                  <a:lnTo>
                    <a:pt x="8390" y="3022"/>
                  </a:lnTo>
                  <a:lnTo>
                    <a:pt x="8271" y="2624"/>
                  </a:lnTo>
                  <a:lnTo>
                    <a:pt x="8072" y="2227"/>
                  </a:lnTo>
                  <a:lnTo>
                    <a:pt x="7873" y="1909"/>
                  </a:lnTo>
                  <a:lnTo>
                    <a:pt x="7634" y="1551"/>
                  </a:lnTo>
                  <a:lnTo>
                    <a:pt x="7356" y="1272"/>
                  </a:lnTo>
                  <a:lnTo>
                    <a:pt x="7038" y="994"/>
                  </a:lnTo>
                  <a:lnTo>
                    <a:pt x="6720" y="716"/>
                  </a:lnTo>
                  <a:lnTo>
                    <a:pt x="6362" y="517"/>
                  </a:lnTo>
                  <a:lnTo>
                    <a:pt x="5964" y="318"/>
                  </a:lnTo>
                  <a:lnTo>
                    <a:pt x="5567" y="199"/>
                  </a:lnTo>
                  <a:lnTo>
                    <a:pt x="5169" y="80"/>
                  </a:lnTo>
                  <a:lnTo>
                    <a:pt x="4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15"/>
            <p:cNvSpPr/>
            <p:nvPr/>
          </p:nvSpPr>
          <p:spPr>
            <a:xfrm>
              <a:off x="4108200" y="1164575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102" y="1"/>
                  </a:moveTo>
                  <a:lnTo>
                    <a:pt x="2744" y="80"/>
                  </a:lnTo>
                  <a:lnTo>
                    <a:pt x="2426" y="160"/>
                  </a:lnTo>
                  <a:lnTo>
                    <a:pt x="2108" y="279"/>
                  </a:lnTo>
                  <a:lnTo>
                    <a:pt x="1790" y="399"/>
                  </a:lnTo>
                  <a:lnTo>
                    <a:pt x="1512" y="597"/>
                  </a:lnTo>
                  <a:lnTo>
                    <a:pt x="1273" y="796"/>
                  </a:lnTo>
                  <a:lnTo>
                    <a:pt x="995" y="995"/>
                  </a:lnTo>
                  <a:lnTo>
                    <a:pt x="796" y="1234"/>
                  </a:lnTo>
                  <a:lnTo>
                    <a:pt x="597" y="1512"/>
                  </a:lnTo>
                  <a:lnTo>
                    <a:pt x="43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5"/>
                  </a:lnTo>
                  <a:lnTo>
                    <a:pt x="41" y="3063"/>
                  </a:lnTo>
                  <a:lnTo>
                    <a:pt x="1" y="3421"/>
                  </a:lnTo>
                  <a:lnTo>
                    <a:pt x="4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438" y="5051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73" y="6085"/>
                  </a:lnTo>
                  <a:lnTo>
                    <a:pt x="1512" y="6283"/>
                  </a:lnTo>
                  <a:lnTo>
                    <a:pt x="1790" y="6443"/>
                  </a:lnTo>
                  <a:lnTo>
                    <a:pt x="2108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40"/>
                  </a:lnTo>
                  <a:lnTo>
                    <a:pt x="346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2"/>
                  </a:lnTo>
                  <a:lnTo>
                    <a:pt x="5090" y="6443"/>
                  </a:lnTo>
                  <a:lnTo>
                    <a:pt x="5369" y="6283"/>
                  </a:lnTo>
                  <a:lnTo>
                    <a:pt x="5647" y="6085"/>
                  </a:lnTo>
                  <a:lnTo>
                    <a:pt x="588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82" y="5051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6"/>
                  </a:lnTo>
                  <a:lnTo>
                    <a:pt x="6880" y="3778"/>
                  </a:lnTo>
                  <a:lnTo>
                    <a:pt x="6880" y="3421"/>
                  </a:lnTo>
                  <a:lnTo>
                    <a:pt x="6880" y="3063"/>
                  </a:lnTo>
                  <a:lnTo>
                    <a:pt x="6800" y="2745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82" y="1790"/>
                  </a:lnTo>
                  <a:lnTo>
                    <a:pt x="6283" y="1512"/>
                  </a:lnTo>
                  <a:lnTo>
                    <a:pt x="6084" y="1234"/>
                  </a:lnTo>
                  <a:lnTo>
                    <a:pt x="5886" y="995"/>
                  </a:lnTo>
                  <a:lnTo>
                    <a:pt x="5647" y="796"/>
                  </a:lnTo>
                  <a:lnTo>
                    <a:pt x="5369" y="597"/>
                  </a:lnTo>
                  <a:lnTo>
                    <a:pt x="5090" y="399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15"/>
            <p:cNvSpPr/>
            <p:nvPr/>
          </p:nvSpPr>
          <p:spPr>
            <a:xfrm>
              <a:off x="5272250" y="2345550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102" y="0"/>
                  </a:moveTo>
                  <a:lnTo>
                    <a:pt x="2744" y="80"/>
                  </a:lnTo>
                  <a:lnTo>
                    <a:pt x="2426" y="159"/>
                  </a:lnTo>
                  <a:lnTo>
                    <a:pt x="2108" y="278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73" y="795"/>
                  </a:lnTo>
                  <a:lnTo>
                    <a:pt x="995" y="994"/>
                  </a:lnTo>
                  <a:lnTo>
                    <a:pt x="796" y="1233"/>
                  </a:lnTo>
                  <a:lnTo>
                    <a:pt x="597" y="1511"/>
                  </a:lnTo>
                  <a:lnTo>
                    <a:pt x="398" y="1789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41" y="3102"/>
                  </a:lnTo>
                  <a:lnTo>
                    <a:pt x="1" y="3420"/>
                  </a:lnTo>
                  <a:lnTo>
                    <a:pt x="41" y="3778"/>
                  </a:lnTo>
                  <a:lnTo>
                    <a:pt x="80" y="4135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8"/>
                  </a:lnTo>
                  <a:lnTo>
                    <a:pt x="796" y="5607"/>
                  </a:lnTo>
                  <a:lnTo>
                    <a:pt x="995" y="5885"/>
                  </a:lnTo>
                  <a:lnTo>
                    <a:pt x="127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426" y="6720"/>
                  </a:lnTo>
                  <a:lnTo>
                    <a:pt x="2744" y="6800"/>
                  </a:lnTo>
                  <a:lnTo>
                    <a:pt x="3102" y="6839"/>
                  </a:lnTo>
                  <a:lnTo>
                    <a:pt x="3420" y="6879"/>
                  </a:lnTo>
                  <a:lnTo>
                    <a:pt x="3778" y="6839"/>
                  </a:lnTo>
                  <a:lnTo>
                    <a:pt x="4136" y="6800"/>
                  </a:lnTo>
                  <a:lnTo>
                    <a:pt x="4454" y="6720"/>
                  </a:lnTo>
                  <a:lnTo>
                    <a:pt x="4772" y="6601"/>
                  </a:lnTo>
                  <a:lnTo>
                    <a:pt x="5090" y="6442"/>
                  </a:lnTo>
                  <a:lnTo>
                    <a:pt x="5369" y="6283"/>
                  </a:lnTo>
                  <a:lnTo>
                    <a:pt x="5607" y="6084"/>
                  </a:lnTo>
                  <a:lnTo>
                    <a:pt x="5886" y="5885"/>
                  </a:lnTo>
                  <a:lnTo>
                    <a:pt x="6085" y="5607"/>
                  </a:lnTo>
                  <a:lnTo>
                    <a:pt x="6283" y="5368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5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102"/>
                  </a:lnTo>
                  <a:lnTo>
                    <a:pt x="6800" y="2744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42" y="1789"/>
                  </a:lnTo>
                  <a:lnTo>
                    <a:pt x="6283" y="1511"/>
                  </a:lnTo>
                  <a:lnTo>
                    <a:pt x="6085" y="1233"/>
                  </a:lnTo>
                  <a:lnTo>
                    <a:pt x="5886" y="994"/>
                  </a:lnTo>
                  <a:lnTo>
                    <a:pt x="5607" y="795"/>
                  </a:lnTo>
                  <a:lnTo>
                    <a:pt x="5369" y="597"/>
                  </a:lnTo>
                  <a:lnTo>
                    <a:pt x="5090" y="398"/>
                  </a:lnTo>
                  <a:lnTo>
                    <a:pt x="4772" y="278"/>
                  </a:lnTo>
                  <a:lnTo>
                    <a:pt x="4454" y="159"/>
                  </a:lnTo>
                  <a:lnTo>
                    <a:pt x="4136" y="80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15"/>
            <p:cNvSpPr/>
            <p:nvPr/>
          </p:nvSpPr>
          <p:spPr>
            <a:xfrm>
              <a:off x="6332925" y="2049300"/>
              <a:ext cx="86500" cy="85525"/>
            </a:xfrm>
            <a:custGeom>
              <a:avLst/>
              <a:gdLst/>
              <a:ahLst/>
              <a:cxnLst/>
              <a:rect l="l" t="t" r="r" b="b"/>
              <a:pathLst>
                <a:path w="3460" h="3421" extrusionOk="0">
                  <a:moveTo>
                    <a:pt x="1710" y="1"/>
                  </a:moveTo>
                  <a:lnTo>
                    <a:pt x="1392" y="41"/>
                  </a:lnTo>
                  <a:lnTo>
                    <a:pt x="1074" y="120"/>
                  </a:lnTo>
                  <a:lnTo>
                    <a:pt x="756" y="279"/>
                  </a:lnTo>
                  <a:lnTo>
                    <a:pt x="518" y="518"/>
                  </a:lnTo>
                  <a:lnTo>
                    <a:pt x="319" y="756"/>
                  </a:lnTo>
                  <a:lnTo>
                    <a:pt x="160" y="1035"/>
                  </a:lnTo>
                  <a:lnTo>
                    <a:pt x="40" y="1353"/>
                  </a:lnTo>
                  <a:lnTo>
                    <a:pt x="1" y="1711"/>
                  </a:lnTo>
                  <a:lnTo>
                    <a:pt x="40" y="2069"/>
                  </a:lnTo>
                  <a:lnTo>
                    <a:pt x="160" y="2387"/>
                  </a:lnTo>
                  <a:lnTo>
                    <a:pt x="319" y="2665"/>
                  </a:lnTo>
                  <a:lnTo>
                    <a:pt x="518" y="2943"/>
                  </a:lnTo>
                  <a:lnTo>
                    <a:pt x="756" y="3142"/>
                  </a:lnTo>
                  <a:lnTo>
                    <a:pt x="1074" y="3301"/>
                  </a:lnTo>
                  <a:lnTo>
                    <a:pt x="1392" y="3381"/>
                  </a:lnTo>
                  <a:lnTo>
                    <a:pt x="1710" y="3420"/>
                  </a:lnTo>
                  <a:lnTo>
                    <a:pt x="2068" y="3381"/>
                  </a:lnTo>
                  <a:lnTo>
                    <a:pt x="2386" y="3301"/>
                  </a:lnTo>
                  <a:lnTo>
                    <a:pt x="2704" y="3142"/>
                  </a:lnTo>
                  <a:lnTo>
                    <a:pt x="2943" y="2943"/>
                  </a:lnTo>
                  <a:lnTo>
                    <a:pt x="3142" y="2665"/>
                  </a:lnTo>
                  <a:lnTo>
                    <a:pt x="3301" y="2387"/>
                  </a:lnTo>
                  <a:lnTo>
                    <a:pt x="3420" y="2069"/>
                  </a:lnTo>
                  <a:lnTo>
                    <a:pt x="3460" y="1711"/>
                  </a:lnTo>
                  <a:lnTo>
                    <a:pt x="3420" y="1353"/>
                  </a:lnTo>
                  <a:lnTo>
                    <a:pt x="3301" y="1035"/>
                  </a:lnTo>
                  <a:lnTo>
                    <a:pt x="3142" y="756"/>
                  </a:lnTo>
                  <a:lnTo>
                    <a:pt x="2943" y="518"/>
                  </a:lnTo>
                  <a:lnTo>
                    <a:pt x="2704" y="279"/>
                  </a:lnTo>
                  <a:lnTo>
                    <a:pt x="2386" y="120"/>
                  </a:lnTo>
                  <a:lnTo>
                    <a:pt x="2068" y="4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15"/>
            <p:cNvSpPr/>
            <p:nvPr/>
          </p:nvSpPr>
          <p:spPr>
            <a:xfrm>
              <a:off x="6251425" y="1692425"/>
              <a:ext cx="171975" cy="172000"/>
            </a:xfrm>
            <a:custGeom>
              <a:avLst/>
              <a:gdLst/>
              <a:ahLst/>
              <a:cxnLst/>
              <a:rect l="l" t="t" r="r" b="b"/>
              <a:pathLst>
                <a:path w="6879" h="6880" extrusionOk="0">
                  <a:moveTo>
                    <a:pt x="3459" y="1"/>
                  </a:moveTo>
                  <a:lnTo>
                    <a:pt x="3102" y="41"/>
                  </a:lnTo>
                  <a:lnTo>
                    <a:pt x="2744" y="81"/>
                  </a:lnTo>
                  <a:lnTo>
                    <a:pt x="2426" y="160"/>
                  </a:lnTo>
                  <a:lnTo>
                    <a:pt x="2107" y="279"/>
                  </a:lnTo>
                  <a:lnTo>
                    <a:pt x="1789" y="438"/>
                  </a:lnTo>
                  <a:lnTo>
                    <a:pt x="1511" y="597"/>
                  </a:lnTo>
                  <a:lnTo>
                    <a:pt x="1272" y="796"/>
                  </a:lnTo>
                  <a:lnTo>
                    <a:pt x="994" y="1035"/>
                  </a:lnTo>
                  <a:lnTo>
                    <a:pt x="795" y="1273"/>
                  </a:lnTo>
                  <a:lnTo>
                    <a:pt x="597" y="1512"/>
                  </a:lnTo>
                  <a:lnTo>
                    <a:pt x="437" y="1830"/>
                  </a:lnTo>
                  <a:lnTo>
                    <a:pt x="278" y="2108"/>
                  </a:lnTo>
                  <a:lnTo>
                    <a:pt x="159" y="2427"/>
                  </a:lnTo>
                  <a:lnTo>
                    <a:pt x="80" y="2745"/>
                  </a:lnTo>
                  <a:lnTo>
                    <a:pt x="40" y="3102"/>
                  </a:lnTo>
                  <a:lnTo>
                    <a:pt x="0" y="3460"/>
                  </a:lnTo>
                  <a:lnTo>
                    <a:pt x="40" y="3818"/>
                  </a:lnTo>
                  <a:lnTo>
                    <a:pt x="80" y="4136"/>
                  </a:lnTo>
                  <a:lnTo>
                    <a:pt x="159" y="4454"/>
                  </a:lnTo>
                  <a:lnTo>
                    <a:pt x="278" y="4773"/>
                  </a:lnTo>
                  <a:lnTo>
                    <a:pt x="437" y="5091"/>
                  </a:lnTo>
                  <a:lnTo>
                    <a:pt x="597" y="5369"/>
                  </a:lnTo>
                  <a:lnTo>
                    <a:pt x="795" y="5647"/>
                  </a:lnTo>
                  <a:lnTo>
                    <a:pt x="994" y="5886"/>
                  </a:lnTo>
                  <a:lnTo>
                    <a:pt x="1272" y="6085"/>
                  </a:lnTo>
                  <a:lnTo>
                    <a:pt x="1511" y="6284"/>
                  </a:lnTo>
                  <a:lnTo>
                    <a:pt x="1789" y="6482"/>
                  </a:lnTo>
                  <a:lnTo>
                    <a:pt x="2107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80"/>
                  </a:lnTo>
                  <a:lnTo>
                    <a:pt x="3778" y="6880"/>
                  </a:lnTo>
                  <a:lnTo>
                    <a:pt x="4135" y="6800"/>
                  </a:lnTo>
                  <a:lnTo>
                    <a:pt x="4453" y="6721"/>
                  </a:lnTo>
                  <a:lnTo>
                    <a:pt x="4772" y="6602"/>
                  </a:lnTo>
                  <a:lnTo>
                    <a:pt x="5090" y="6482"/>
                  </a:lnTo>
                  <a:lnTo>
                    <a:pt x="5368" y="6284"/>
                  </a:lnTo>
                  <a:lnTo>
                    <a:pt x="5646" y="6085"/>
                  </a:lnTo>
                  <a:lnTo>
                    <a:pt x="5885" y="5886"/>
                  </a:lnTo>
                  <a:lnTo>
                    <a:pt x="6084" y="5647"/>
                  </a:lnTo>
                  <a:lnTo>
                    <a:pt x="6283" y="5369"/>
                  </a:lnTo>
                  <a:lnTo>
                    <a:pt x="6481" y="5091"/>
                  </a:lnTo>
                  <a:lnTo>
                    <a:pt x="6601" y="4773"/>
                  </a:lnTo>
                  <a:lnTo>
                    <a:pt x="6720" y="4454"/>
                  </a:lnTo>
                  <a:lnTo>
                    <a:pt x="6799" y="4136"/>
                  </a:lnTo>
                  <a:lnTo>
                    <a:pt x="6879" y="3818"/>
                  </a:lnTo>
                  <a:lnTo>
                    <a:pt x="6879" y="3460"/>
                  </a:lnTo>
                  <a:lnTo>
                    <a:pt x="6879" y="3102"/>
                  </a:lnTo>
                  <a:lnTo>
                    <a:pt x="6799" y="2745"/>
                  </a:lnTo>
                  <a:lnTo>
                    <a:pt x="6720" y="2427"/>
                  </a:lnTo>
                  <a:lnTo>
                    <a:pt x="6601" y="2108"/>
                  </a:lnTo>
                  <a:lnTo>
                    <a:pt x="6481" y="1830"/>
                  </a:lnTo>
                  <a:lnTo>
                    <a:pt x="6283" y="1512"/>
                  </a:lnTo>
                  <a:lnTo>
                    <a:pt x="6084" y="1273"/>
                  </a:lnTo>
                  <a:lnTo>
                    <a:pt x="5885" y="1035"/>
                  </a:lnTo>
                  <a:lnTo>
                    <a:pt x="5646" y="796"/>
                  </a:lnTo>
                  <a:lnTo>
                    <a:pt x="5368" y="597"/>
                  </a:lnTo>
                  <a:lnTo>
                    <a:pt x="5090" y="438"/>
                  </a:lnTo>
                  <a:lnTo>
                    <a:pt x="4772" y="279"/>
                  </a:lnTo>
                  <a:lnTo>
                    <a:pt x="4453" y="160"/>
                  </a:lnTo>
                  <a:lnTo>
                    <a:pt x="4135" y="81"/>
                  </a:lnTo>
                  <a:lnTo>
                    <a:pt x="3778" y="41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15"/>
            <p:cNvSpPr/>
            <p:nvPr/>
          </p:nvSpPr>
          <p:spPr>
            <a:xfrm>
              <a:off x="4868675" y="2955900"/>
              <a:ext cx="214725" cy="214750"/>
            </a:xfrm>
            <a:custGeom>
              <a:avLst/>
              <a:gdLst/>
              <a:ahLst/>
              <a:cxnLst/>
              <a:rect l="l" t="t" r="r" b="b"/>
              <a:pathLst>
                <a:path w="8589" h="8590" extrusionOk="0">
                  <a:moveTo>
                    <a:pt x="3857" y="1"/>
                  </a:moveTo>
                  <a:lnTo>
                    <a:pt x="3420" y="80"/>
                  </a:lnTo>
                  <a:lnTo>
                    <a:pt x="3022" y="160"/>
                  </a:lnTo>
                  <a:lnTo>
                    <a:pt x="2625" y="319"/>
                  </a:lnTo>
                  <a:lnTo>
                    <a:pt x="2227" y="517"/>
                  </a:lnTo>
                  <a:lnTo>
                    <a:pt x="1909" y="716"/>
                  </a:lnTo>
                  <a:lnTo>
                    <a:pt x="1551" y="955"/>
                  </a:lnTo>
                  <a:lnTo>
                    <a:pt x="1273" y="1233"/>
                  </a:lnTo>
                  <a:lnTo>
                    <a:pt x="994" y="1551"/>
                  </a:lnTo>
                  <a:lnTo>
                    <a:pt x="716" y="1869"/>
                  </a:lnTo>
                  <a:lnTo>
                    <a:pt x="517" y="2227"/>
                  </a:lnTo>
                  <a:lnTo>
                    <a:pt x="318" y="2625"/>
                  </a:lnTo>
                  <a:lnTo>
                    <a:pt x="199" y="2983"/>
                  </a:lnTo>
                  <a:lnTo>
                    <a:pt x="80" y="3420"/>
                  </a:lnTo>
                  <a:lnTo>
                    <a:pt x="0" y="3858"/>
                  </a:lnTo>
                  <a:lnTo>
                    <a:pt x="0" y="4295"/>
                  </a:lnTo>
                  <a:lnTo>
                    <a:pt x="0" y="4732"/>
                  </a:lnTo>
                  <a:lnTo>
                    <a:pt x="80" y="5130"/>
                  </a:lnTo>
                  <a:lnTo>
                    <a:pt x="199" y="5567"/>
                  </a:lnTo>
                  <a:lnTo>
                    <a:pt x="318" y="5965"/>
                  </a:lnTo>
                  <a:lnTo>
                    <a:pt x="517" y="6323"/>
                  </a:lnTo>
                  <a:lnTo>
                    <a:pt x="716" y="6681"/>
                  </a:lnTo>
                  <a:lnTo>
                    <a:pt x="994" y="6999"/>
                  </a:lnTo>
                  <a:lnTo>
                    <a:pt x="1273" y="7317"/>
                  </a:lnTo>
                  <a:lnTo>
                    <a:pt x="1551" y="7595"/>
                  </a:lnTo>
                  <a:lnTo>
                    <a:pt x="1909" y="7834"/>
                  </a:lnTo>
                  <a:lnTo>
                    <a:pt x="2227" y="8072"/>
                  </a:lnTo>
                  <a:lnTo>
                    <a:pt x="2625" y="8231"/>
                  </a:lnTo>
                  <a:lnTo>
                    <a:pt x="3022" y="8390"/>
                  </a:lnTo>
                  <a:lnTo>
                    <a:pt x="3420" y="8470"/>
                  </a:lnTo>
                  <a:lnTo>
                    <a:pt x="3857" y="8550"/>
                  </a:lnTo>
                  <a:lnTo>
                    <a:pt x="4295" y="8589"/>
                  </a:lnTo>
                  <a:lnTo>
                    <a:pt x="4732" y="8550"/>
                  </a:lnTo>
                  <a:lnTo>
                    <a:pt x="5169" y="8470"/>
                  </a:lnTo>
                  <a:lnTo>
                    <a:pt x="5567" y="8390"/>
                  </a:lnTo>
                  <a:lnTo>
                    <a:pt x="5965" y="8231"/>
                  </a:lnTo>
                  <a:lnTo>
                    <a:pt x="6322" y="8072"/>
                  </a:lnTo>
                  <a:lnTo>
                    <a:pt x="6680" y="7834"/>
                  </a:lnTo>
                  <a:lnTo>
                    <a:pt x="7038" y="7595"/>
                  </a:lnTo>
                  <a:lnTo>
                    <a:pt x="7317" y="7317"/>
                  </a:lnTo>
                  <a:lnTo>
                    <a:pt x="7595" y="6999"/>
                  </a:lnTo>
                  <a:lnTo>
                    <a:pt x="7873" y="6681"/>
                  </a:lnTo>
                  <a:lnTo>
                    <a:pt x="8072" y="6323"/>
                  </a:lnTo>
                  <a:lnTo>
                    <a:pt x="8231" y="5965"/>
                  </a:lnTo>
                  <a:lnTo>
                    <a:pt x="8390" y="5567"/>
                  </a:lnTo>
                  <a:lnTo>
                    <a:pt x="8509" y="5130"/>
                  </a:lnTo>
                  <a:lnTo>
                    <a:pt x="8549" y="4732"/>
                  </a:lnTo>
                  <a:lnTo>
                    <a:pt x="8589" y="4295"/>
                  </a:lnTo>
                  <a:lnTo>
                    <a:pt x="8549" y="3858"/>
                  </a:lnTo>
                  <a:lnTo>
                    <a:pt x="8509" y="3420"/>
                  </a:lnTo>
                  <a:lnTo>
                    <a:pt x="8390" y="2983"/>
                  </a:lnTo>
                  <a:lnTo>
                    <a:pt x="8231" y="2625"/>
                  </a:lnTo>
                  <a:lnTo>
                    <a:pt x="8072" y="2227"/>
                  </a:lnTo>
                  <a:lnTo>
                    <a:pt x="7873" y="1869"/>
                  </a:lnTo>
                  <a:lnTo>
                    <a:pt x="7595" y="1551"/>
                  </a:lnTo>
                  <a:lnTo>
                    <a:pt x="7317" y="1233"/>
                  </a:lnTo>
                  <a:lnTo>
                    <a:pt x="7038" y="955"/>
                  </a:lnTo>
                  <a:lnTo>
                    <a:pt x="6680" y="716"/>
                  </a:lnTo>
                  <a:lnTo>
                    <a:pt x="6322" y="517"/>
                  </a:lnTo>
                  <a:lnTo>
                    <a:pt x="5965" y="319"/>
                  </a:lnTo>
                  <a:lnTo>
                    <a:pt x="5567" y="160"/>
                  </a:lnTo>
                  <a:lnTo>
                    <a:pt x="5169" y="80"/>
                  </a:lnTo>
                  <a:lnTo>
                    <a:pt x="47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15"/>
            <p:cNvSpPr/>
            <p:nvPr/>
          </p:nvSpPr>
          <p:spPr>
            <a:xfrm>
              <a:off x="1862600" y="3088100"/>
              <a:ext cx="2253575" cy="2372875"/>
            </a:xfrm>
            <a:custGeom>
              <a:avLst/>
              <a:gdLst/>
              <a:ahLst/>
              <a:cxnLst/>
              <a:rect l="l" t="t" r="r" b="b"/>
              <a:pathLst>
                <a:path w="90143" h="94915" extrusionOk="0">
                  <a:moveTo>
                    <a:pt x="43024" y="30141"/>
                  </a:moveTo>
                  <a:lnTo>
                    <a:pt x="50301" y="41792"/>
                  </a:lnTo>
                  <a:lnTo>
                    <a:pt x="45171" y="40002"/>
                  </a:lnTo>
                  <a:lnTo>
                    <a:pt x="43024" y="30141"/>
                  </a:lnTo>
                  <a:close/>
                  <a:moveTo>
                    <a:pt x="1432" y="717"/>
                  </a:moveTo>
                  <a:lnTo>
                    <a:pt x="64973" y="2904"/>
                  </a:lnTo>
                  <a:lnTo>
                    <a:pt x="83980" y="43780"/>
                  </a:lnTo>
                  <a:lnTo>
                    <a:pt x="50738" y="65172"/>
                  </a:lnTo>
                  <a:lnTo>
                    <a:pt x="45330" y="40718"/>
                  </a:lnTo>
                  <a:lnTo>
                    <a:pt x="51812" y="43024"/>
                  </a:lnTo>
                  <a:lnTo>
                    <a:pt x="51812" y="43024"/>
                  </a:lnTo>
                  <a:lnTo>
                    <a:pt x="41593" y="26682"/>
                  </a:lnTo>
                  <a:lnTo>
                    <a:pt x="44456" y="39724"/>
                  </a:lnTo>
                  <a:lnTo>
                    <a:pt x="30777" y="34873"/>
                  </a:lnTo>
                  <a:lnTo>
                    <a:pt x="1432" y="717"/>
                  </a:lnTo>
                  <a:close/>
                  <a:moveTo>
                    <a:pt x="84218" y="44853"/>
                  </a:moveTo>
                  <a:lnTo>
                    <a:pt x="89427" y="76783"/>
                  </a:lnTo>
                  <a:lnTo>
                    <a:pt x="57736" y="93523"/>
                  </a:lnTo>
                  <a:lnTo>
                    <a:pt x="84218" y="44853"/>
                  </a:lnTo>
                  <a:close/>
                  <a:moveTo>
                    <a:pt x="1" y="1"/>
                  </a:moveTo>
                  <a:lnTo>
                    <a:pt x="30380" y="35350"/>
                  </a:lnTo>
                  <a:lnTo>
                    <a:pt x="30419" y="35430"/>
                  </a:lnTo>
                  <a:lnTo>
                    <a:pt x="44615" y="40480"/>
                  </a:lnTo>
                  <a:lnTo>
                    <a:pt x="50301" y="66206"/>
                  </a:lnTo>
                  <a:lnTo>
                    <a:pt x="83542" y="44814"/>
                  </a:lnTo>
                  <a:lnTo>
                    <a:pt x="56384" y="94716"/>
                  </a:lnTo>
                  <a:lnTo>
                    <a:pt x="56384" y="94796"/>
                  </a:lnTo>
                  <a:lnTo>
                    <a:pt x="56424" y="94875"/>
                  </a:lnTo>
                  <a:lnTo>
                    <a:pt x="56464" y="94915"/>
                  </a:lnTo>
                  <a:lnTo>
                    <a:pt x="56543" y="94875"/>
                  </a:lnTo>
                  <a:lnTo>
                    <a:pt x="90143" y="77141"/>
                  </a:lnTo>
                  <a:lnTo>
                    <a:pt x="84735" y="43939"/>
                  </a:lnTo>
                  <a:lnTo>
                    <a:pt x="85252" y="42945"/>
                  </a:lnTo>
                  <a:lnTo>
                    <a:pt x="84536" y="43422"/>
                  </a:lnTo>
                  <a:lnTo>
                    <a:pt x="65371" y="23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15"/>
            <p:cNvSpPr/>
            <p:nvPr/>
          </p:nvSpPr>
          <p:spPr>
            <a:xfrm>
              <a:off x="1589250" y="3124900"/>
              <a:ext cx="2383800" cy="2334100"/>
            </a:xfrm>
            <a:custGeom>
              <a:avLst/>
              <a:gdLst/>
              <a:ahLst/>
              <a:cxnLst/>
              <a:rect l="l" t="t" r="r" b="b"/>
              <a:pathLst>
                <a:path w="95352" h="93364" extrusionOk="0">
                  <a:moveTo>
                    <a:pt x="74515" y="6561"/>
                  </a:moveTo>
                  <a:lnTo>
                    <a:pt x="66563" y="40837"/>
                  </a:lnTo>
                  <a:lnTo>
                    <a:pt x="62428" y="40638"/>
                  </a:lnTo>
                  <a:lnTo>
                    <a:pt x="74515" y="6561"/>
                  </a:lnTo>
                  <a:close/>
                  <a:moveTo>
                    <a:pt x="74436" y="2505"/>
                  </a:moveTo>
                  <a:lnTo>
                    <a:pt x="52726" y="26721"/>
                  </a:lnTo>
                  <a:lnTo>
                    <a:pt x="52845" y="26800"/>
                  </a:lnTo>
                  <a:lnTo>
                    <a:pt x="41393" y="33361"/>
                  </a:lnTo>
                  <a:lnTo>
                    <a:pt x="4136" y="45091"/>
                  </a:lnTo>
                  <a:lnTo>
                    <a:pt x="4136" y="45091"/>
                  </a:lnTo>
                  <a:lnTo>
                    <a:pt x="74436" y="2505"/>
                  </a:lnTo>
                  <a:close/>
                  <a:moveTo>
                    <a:pt x="75271" y="2545"/>
                  </a:moveTo>
                  <a:lnTo>
                    <a:pt x="61553" y="41234"/>
                  </a:lnTo>
                  <a:lnTo>
                    <a:pt x="66404" y="41433"/>
                  </a:lnTo>
                  <a:lnTo>
                    <a:pt x="61115" y="64217"/>
                  </a:lnTo>
                  <a:lnTo>
                    <a:pt x="67438" y="92329"/>
                  </a:lnTo>
                  <a:lnTo>
                    <a:pt x="67438" y="92329"/>
                  </a:lnTo>
                  <a:lnTo>
                    <a:pt x="18251" y="73005"/>
                  </a:lnTo>
                  <a:lnTo>
                    <a:pt x="27397" y="66563"/>
                  </a:lnTo>
                  <a:lnTo>
                    <a:pt x="54237" y="26005"/>
                  </a:lnTo>
                  <a:lnTo>
                    <a:pt x="75271" y="2545"/>
                  </a:lnTo>
                  <a:close/>
                  <a:moveTo>
                    <a:pt x="76702" y="0"/>
                  </a:moveTo>
                  <a:lnTo>
                    <a:pt x="75907" y="875"/>
                  </a:lnTo>
                  <a:lnTo>
                    <a:pt x="80" y="46801"/>
                  </a:lnTo>
                  <a:lnTo>
                    <a:pt x="0" y="46881"/>
                  </a:lnTo>
                  <a:lnTo>
                    <a:pt x="40" y="46960"/>
                  </a:lnTo>
                  <a:lnTo>
                    <a:pt x="80" y="47000"/>
                  </a:lnTo>
                  <a:lnTo>
                    <a:pt x="159" y="47000"/>
                  </a:lnTo>
                  <a:lnTo>
                    <a:pt x="41632" y="33958"/>
                  </a:lnTo>
                  <a:lnTo>
                    <a:pt x="41672" y="33958"/>
                  </a:lnTo>
                  <a:lnTo>
                    <a:pt x="52248" y="27914"/>
                  </a:lnTo>
                  <a:lnTo>
                    <a:pt x="26920" y="66126"/>
                  </a:lnTo>
                  <a:lnTo>
                    <a:pt x="16939" y="73164"/>
                  </a:lnTo>
                  <a:lnTo>
                    <a:pt x="68352" y="93363"/>
                  </a:lnTo>
                  <a:lnTo>
                    <a:pt x="61752" y="64217"/>
                  </a:lnTo>
                  <a:lnTo>
                    <a:pt x="67040" y="41473"/>
                  </a:lnTo>
                  <a:lnTo>
                    <a:pt x="95311" y="42745"/>
                  </a:lnTo>
                  <a:lnTo>
                    <a:pt x="95351" y="42109"/>
                  </a:lnTo>
                  <a:lnTo>
                    <a:pt x="67199" y="40837"/>
                  </a:lnTo>
                  <a:lnTo>
                    <a:pt x="76424" y="1233"/>
                  </a:lnTo>
                  <a:lnTo>
                    <a:pt x="76702" y="398"/>
                  </a:lnTo>
                  <a:lnTo>
                    <a:pt x="76702" y="398"/>
                  </a:lnTo>
                  <a:lnTo>
                    <a:pt x="76583" y="477"/>
                  </a:lnTo>
                  <a:lnTo>
                    <a:pt x="76583" y="477"/>
                  </a:lnTo>
                  <a:lnTo>
                    <a:pt x="767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15"/>
            <p:cNvSpPr/>
            <p:nvPr/>
          </p:nvSpPr>
          <p:spPr>
            <a:xfrm>
              <a:off x="1620050" y="3054325"/>
              <a:ext cx="1676025" cy="2386775"/>
            </a:xfrm>
            <a:custGeom>
              <a:avLst/>
              <a:gdLst/>
              <a:ahLst/>
              <a:cxnLst/>
              <a:rect l="l" t="t" r="r" b="b"/>
              <a:pathLst>
                <a:path w="67041" h="95471" extrusionOk="0">
                  <a:moveTo>
                    <a:pt x="10140" y="3778"/>
                  </a:moveTo>
                  <a:lnTo>
                    <a:pt x="14673" y="59923"/>
                  </a:lnTo>
                  <a:lnTo>
                    <a:pt x="717" y="48869"/>
                  </a:lnTo>
                  <a:lnTo>
                    <a:pt x="10140" y="3778"/>
                  </a:lnTo>
                  <a:close/>
                  <a:moveTo>
                    <a:pt x="40360" y="37178"/>
                  </a:moveTo>
                  <a:lnTo>
                    <a:pt x="59645" y="66722"/>
                  </a:lnTo>
                  <a:lnTo>
                    <a:pt x="26443" y="68829"/>
                  </a:lnTo>
                  <a:lnTo>
                    <a:pt x="26443" y="68829"/>
                  </a:lnTo>
                  <a:lnTo>
                    <a:pt x="40360" y="37178"/>
                  </a:lnTo>
                  <a:close/>
                  <a:moveTo>
                    <a:pt x="1472" y="50260"/>
                  </a:moveTo>
                  <a:lnTo>
                    <a:pt x="14753" y="60758"/>
                  </a:lnTo>
                  <a:lnTo>
                    <a:pt x="15866" y="74476"/>
                  </a:lnTo>
                  <a:lnTo>
                    <a:pt x="15866" y="74476"/>
                  </a:lnTo>
                  <a:lnTo>
                    <a:pt x="1472" y="50260"/>
                  </a:lnTo>
                  <a:close/>
                  <a:moveTo>
                    <a:pt x="10299" y="0"/>
                  </a:moveTo>
                  <a:lnTo>
                    <a:pt x="10260" y="80"/>
                  </a:lnTo>
                  <a:lnTo>
                    <a:pt x="1" y="49147"/>
                  </a:lnTo>
                  <a:lnTo>
                    <a:pt x="80" y="49187"/>
                  </a:lnTo>
                  <a:lnTo>
                    <a:pt x="16741" y="77180"/>
                  </a:lnTo>
                  <a:lnTo>
                    <a:pt x="15429" y="61314"/>
                  </a:lnTo>
                  <a:lnTo>
                    <a:pt x="25051" y="68909"/>
                  </a:lnTo>
                  <a:lnTo>
                    <a:pt x="24773" y="68909"/>
                  </a:lnTo>
                  <a:lnTo>
                    <a:pt x="66683" y="95471"/>
                  </a:lnTo>
                  <a:lnTo>
                    <a:pt x="67041" y="94954"/>
                  </a:lnTo>
                  <a:lnTo>
                    <a:pt x="26801" y="69426"/>
                  </a:lnTo>
                  <a:lnTo>
                    <a:pt x="60758" y="67318"/>
                  </a:lnTo>
                  <a:lnTo>
                    <a:pt x="40241" y="35826"/>
                  </a:lnTo>
                  <a:lnTo>
                    <a:pt x="25807" y="68670"/>
                  </a:lnTo>
                  <a:lnTo>
                    <a:pt x="15389" y="60440"/>
                  </a:lnTo>
                  <a:lnTo>
                    <a:pt x="10458" y="80"/>
                  </a:lnTo>
                  <a:lnTo>
                    <a:pt x="10458" y="40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15"/>
            <p:cNvSpPr/>
            <p:nvPr/>
          </p:nvSpPr>
          <p:spPr>
            <a:xfrm>
              <a:off x="2866625" y="3743200"/>
              <a:ext cx="100425" cy="100425"/>
            </a:xfrm>
            <a:custGeom>
              <a:avLst/>
              <a:gdLst/>
              <a:ahLst/>
              <a:cxnLst/>
              <a:rect l="l" t="t" r="r" b="b"/>
              <a:pathLst>
                <a:path w="4017" h="4017" extrusionOk="0">
                  <a:moveTo>
                    <a:pt x="1750" y="1"/>
                  </a:moveTo>
                  <a:lnTo>
                    <a:pt x="1392" y="80"/>
                  </a:lnTo>
                  <a:lnTo>
                    <a:pt x="1034" y="239"/>
                  </a:lnTo>
                  <a:lnTo>
                    <a:pt x="716" y="438"/>
                  </a:lnTo>
                  <a:lnTo>
                    <a:pt x="438" y="716"/>
                  </a:lnTo>
                  <a:lnTo>
                    <a:pt x="239" y="1074"/>
                  </a:lnTo>
                  <a:lnTo>
                    <a:pt x="80" y="1432"/>
                  </a:lnTo>
                  <a:lnTo>
                    <a:pt x="0" y="1830"/>
                  </a:lnTo>
                  <a:lnTo>
                    <a:pt x="0" y="2227"/>
                  </a:lnTo>
                  <a:lnTo>
                    <a:pt x="80" y="2625"/>
                  </a:lnTo>
                  <a:lnTo>
                    <a:pt x="239" y="2983"/>
                  </a:lnTo>
                  <a:lnTo>
                    <a:pt x="477" y="3301"/>
                  </a:lnTo>
                  <a:lnTo>
                    <a:pt x="756" y="3579"/>
                  </a:lnTo>
                  <a:lnTo>
                    <a:pt x="1074" y="3778"/>
                  </a:lnTo>
                  <a:lnTo>
                    <a:pt x="1471" y="3937"/>
                  </a:lnTo>
                  <a:lnTo>
                    <a:pt x="1869" y="4017"/>
                  </a:lnTo>
                  <a:lnTo>
                    <a:pt x="2267" y="4017"/>
                  </a:lnTo>
                  <a:lnTo>
                    <a:pt x="2625" y="3937"/>
                  </a:lnTo>
                  <a:lnTo>
                    <a:pt x="2982" y="3778"/>
                  </a:lnTo>
                  <a:lnTo>
                    <a:pt x="3301" y="3540"/>
                  </a:lnTo>
                  <a:lnTo>
                    <a:pt x="3579" y="3261"/>
                  </a:lnTo>
                  <a:lnTo>
                    <a:pt x="3817" y="2943"/>
                  </a:lnTo>
                  <a:lnTo>
                    <a:pt x="3937" y="2545"/>
                  </a:lnTo>
                  <a:lnTo>
                    <a:pt x="4016" y="2148"/>
                  </a:lnTo>
                  <a:lnTo>
                    <a:pt x="4016" y="1750"/>
                  </a:lnTo>
                  <a:lnTo>
                    <a:pt x="3937" y="1392"/>
                  </a:lnTo>
                  <a:lnTo>
                    <a:pt x="3778" y="1035"/>
                  </a:lnTo>
                  <a:lnTo>
                    <a:pt x="3539" y="716"/>
                  </a:lnTo>
                  <a:lnTo>
                    <a:pt x="3261" y="438"/>
                  </a:lnTo>
                  <a:lnTo>
                    <a:pt x="2943" y="199"/>
                  </a:lnTo>
                  <a:lnTo>
                    <a:pt x="258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15"/>
            <p:cNvSpPr/>
            <p:nvPr/>
          </p:nvSpPr>
          <p:spPr>
            <a:xfrm>
              <a:off x="3896475" y="4102075"/>
              <a:ext cx="168025" cy="168000"/>
            </a:xfrm>
            <a:custGeom>
              <a:avLst/>
              <a:gdLst/>
              <a:ahLst/>
              <a:cxnLst/>
              <a:rect l="l" t="t" r="r" b="b"/>
              <a:pathLst>
                <a:path w="6721" h="6720" extrusionOk="0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8" y="278"/>
                  </a:lnTo>
                  <a:lnTo>
                    <a:pt x="1710" y="398"/>
                  </a:lnTo>
                  <a:lnTo>
                    <a:pt x="1472" y="596"/>
                  </a:lnTo>
                  <a:lnTo>
                    <a:pt x="1193" y="795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7" y="1511"/>
                  </a:lnTo>
                  <a:lnTo>
                    <a:pt x="398" y="1789"/>
                  </a:lnTo>
                  <a:lnTo>
                    <a:pt x="239" y="2107"/>
                  </a:lnTo>
                  <a:lnTo>
                    <a:pt x="120" y="2426"/>
                  </a:lnTo>
                  <a:lnTo>
                    <a:pt x="40" y="2783"/>
                  </a:lnTo>
                  <a:lnTo>
                    <a:pt x="0" y="3102"/>
                  </a:lnTo>
                  <a:lnTo>
                    <a:pt x="0" y="3420"/>
                  </a:lnTo>
                  <a:lnTo>
                    <a:pt x="40" y="3778"/>
                  </a:lnTo>
                  <a:lnTo>
                    <a:pt x="80" y="4096"/>
                  </a:lnTo>
                  <a:lnTo>
                    <a:pt x="159" y="4414"/>
                  </a:lnTo>
                  <a:lnTo>
                    <a:pt x="279" y="4692"/>
                  </a:lnTo>
                  <a:lnTo>
                    <a:pt x="438" y="4970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4" y="5766"/>
                  </a:lnTo>
                  <a:lnTo>
                    <a:pt x="1233" y="5964"/>
                  </a:lnTo>
                  <a:lnTo>
                    <a:pt x="1511" y="6163"/>
                  </a:lnTo>
                  <a:lnTo>
                    <a:pt x="1790" y="6322"/>
                  </a:lnTo>
                  <a:lnTo>
                    <a:pt x="2108" y="6481"/>
                  </a:lnTo>
                  <a:lnTo>
                    <a:pt x="2426" y="6601"/>
                  </a:lnTo>
                  <a:lnTo>
                    <a:pt x="2784" y="6680"/>
                  </a:lnTo>
                  <a:lnTo>
                    <a:pt x="3102" y="6720"/>
                  </a:lnTo>
                  <a:lnTo>
                    <a:pt x="3420" y="6720"/>
                  </a:lnTo>
                  <a:lnTo>
                    <a:pt x="3778" y="6680"/>
                  </a:lnTo>
                  <a:lnTo>
                    <a:pt x="4096" y="6640"/>
                  </a:lnTo>
                  <a:lnTo>
                    <a:pt x="4414" y="6561"/>
                  </a:lnTo>
                  <a:lnTo>
                    <a:pt x="4692" y="6442"/>
                  </a:lnTo>
                  <a:lnTo>
                    <a:pt x="5010" y="6283"/>
                  </a:lnTo>
                  <a:lnTo>
                    <a:pt x="5249" y="6124"/>
                  </a:lnTo>
                  <a:lnTo>
                    <a:pt x="5527" y="5925"/>
                  </a:lnTo>
                  <a:lnTo>
                    <a:pt x="5766" y="572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23" y="4931"/>
                  </a:lnTo>
                  <a:lnTo>
                    <a:pt x="6482" y="4613"/>
                  </a:lnTo>
                  <a:lnTo>
                    <a:pt x="6601" y="4294"/>
                  </a:lnTo>
                  <a:lnTo>
                    <a:pt x="6680" y="3937"/>
                  </a:lnTo>
                  <a:lnTo>
                    <a:pt x="6720" y="3618"/>
                  </a:lnTo>
                  <a:lnTo>
                    <a:pt x="6720" y="3261"/>
                  </a:lnTo>
                  <a:lnTo>
                    <a:pt x="6680" y="2942"/>
                  </a:lnTo>
                  <a:lnTo>
                    <a:pt x="6641" y="2624"/>
                  </a:lnTo>
                  <a:lnTo>
                    <a:pt x="6561" y="2306"/>
                  </a:lnTo>
                  <a:lnTo>
                    <a:pt x="6442" y="202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5" y="1193"/>
                  </a:lnTo>
                  <a:lnTo>
                    <a:pt x="5726" y="954"/>
                  </a:lnTo>
                  <a:lnTo>
                    <a:pt x="5488" y="756"/>
                  </a:lnTo>
                  <a:lnTo>
                    <a:pt x="5209" y="557"/>
                  </a:lnTo>
                  <a:lnTo>
                    <a:pt x="4931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15"/>
            <p:cNvSpPr/>
            <p:nvPr/>
          </p:nvSpPr>
          <p:spPr>
            <a:xfrm>
              <a:off x="3261275" y="5409275"/>
              <a:ext cx="67600" cy="67600"/>
            </a:xfrm>
            <a:custGeom>
              <a:avLst/>
              <a:gdLst/>
              <a:ahLst/>
              <a:cxnLst/>
              <a:rect l="l" t="t" r="r" b="b"/>
              <a:pathLst>
                <a:path w="2704" h="2704" extrusionOk="0">
                  <a:moveTo>
                    <a:pt x="1431" y="0"/>
                  </a:moveTo>
                  <a:lnTo>
                    <a:pt x="1193" y="40"/>
                  </a:lnTo>
                  <a:lnTo>
                    <a:pt x="915" y="80"/>
                  </a:lnTo>
                  <a:lnTo>
                    <a:pt x="676" y="199"/>
                  </a:lnTo>
                  <a:lnTo>
                    <a:pt x="477" y="318"/>
                  </a:lnTo>
                  <a:lnTo>
                    <a:pt x="278" y="517"/>
                  </a:lnTo>
                  <a:lnTo>
                    <a:pt x="159" y="756"/>
                  </a:lnTo>
                  <a:lnTo>
                    <a:pt x="40" y="994"/>
                  </a:lnTo>
                  <a:lnTo>
                    <a:pt x="0" y="1273"/>
                  </a:lnTo>
                  <a:lnTo>
                    <a:pt x="0" y="1511"/>
                  </a:lnTo>
                  <a:lnTo>
                    <a:pt x="80" y="1789"/>
                  </a:lnTo>
                  <a:lnTo>
                    <a:pt x="159" y="2028"/>
                  </a:lnTo>
                  <a:lnTo>
                    <a:pt x="318" y="2227"/>
                  </a:lnTo>
                  <a:lnTo>
                    <a:pt x="517" y="2426"/>
                  </a:lnTo>
                  <a:lnTo>
                    <a:pt x="716" y="2545"/>
                  </a:lnTo>
                  <a:lnTo>
                    <a:pt x="954" y="2664"/>
                  </a:lnTo>
                  <a:lnTo>
                    <a:pt x="1233" y="2704"/>
                  </a:lnTo>
                  <a:lnTo>
                    <a:pt x="1511" y="2704"/>
                  </a:lnTo>
                  <a:lnTo>
                    <a:pt x="1750" y="2624"/>
                  </a:lnTo>
                  <a:lnTo>
                    <a:pt x="1988" y="2545"/>
                  </a:lnTo>
                  <a:lnTo>
                    <a:pt x="2227" y="2386"/>
                  </a:lnTo>
                  <a:lnTo>
                    <a:pt x="2386" y="2187"/>
                  </a:lnTo>
                  <a:lnTo>
                    <a:pt x="2545" y="1988"/>
                  </a:lnTo>
                  <a:lnTo>
                    <a:pt x="2624" y="1750"/>
                  </a:lnTo>
                  <a:lnTo>
                    <a:pt x="2704" y="1471"/>
                  </a:lnTo>
                  <a:lnTo>
                    <a:pt x="2664" y="1193"/>
                  </a:lnTo>
                  <a:lnTo>
                    <a:pt x="2624" y="954"/>
                  </a:lnTo>
                  <a:lnTo>
                    <a:pt x="2505" y="716"/>
                  </a:lnTo>
                  <a:lnTo>
                    <a:pt x="2386" y="477"/>
                  </a:lnTo>
                  <a:lnTo>
                    <a:pt x="2187" y="318"/>
                  </a:lnTo>
                  <a:lnTo>
                    <a:pt x="1948" y="159"/>
                  </a:lnTo>
                  <a:lnTo>
                    <a:pt x="1710" y="80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15"/>
            <p:cNvSpPr/>
            <p:nvPr/>
          </p:nvSpPr>
          <p:spPr>
            <a:xfrm>
              <a:off x="4049550" y="495200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546" y="0"/>
                  </a:moveTo>
                  <a:lnTo>
                    <a:pt x="2068" y="40"/>
                  </a:lnTo>
                  <a:lnTo>
                    <a:pt x="1631" y="120"/>
                  </a:lnTo>
                  <a:lnTo>
                    <a:pt x="1194" y="318"/>
                  </a:lnTo>
                  <a:lnTo>
                    <a:pt x="836" y="557"/>
                  </a:lnTo>
                  <a:lnTo>
                    <a:pt x="518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1" y="1949"/>
                  </a:lnTo>
                  <a:lnTo>
                    <a:pt x="1" y="2187"/>
                  </a:lnTo>
                  <a:lnTo>
                    <a:pt x="1" y="2625"/>
                  </a:lnTo>
                  <a:lnTo>
                    <a:pt x="120" y="3102"/>
                  </a:lnTo>
                  <a:lnTo>
                    <a:pt x="279" y="3499"/>
                  </a:lnTo>
                  <a:lnTo>
                    <a:pt x="557" y="3857"/>
                  </a:lnTo>
                  <a:lnTo>
                    <a:pt x="876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1" y="4613"/>
                  </a:lnTo>
                  <a:lnTo>
                    <a:pt x="1949" y="4692"/>
                  </a:lnTo>
                  <a:lnTo>
                    <a:pt x="2625" y="4692"/>
                  </a:lnTo>
                  <a:lnTo>
                    <a:pt x="3063" y="4613"/>
                  </a:lnTo>
                  <a:lnTo>
                    <a:pt x="3500" y="4414"/>
                  </a:lnTo>
                  <a:lnTo>
                    <a:pt x="3858" y="4175"/>
                  </a:lnTo>
                  <a:lnTo>
                    <a:pt x="4176" y="3817"/>
                  </a:lnTo>
                  <a:lnTo>
                    <a:pt x="4454" y="3460"/>
                  </a:lnTo>
                  <a:lnTo>
                    <a:pt x="4534" y="3221"/>
                  </a:lnTo>
                  <a:lnTo>
                    <a:pt x="4613" y="3022"/>
                  </a:lnTo>
                  <a:lnTo>
                    <a:pt x="4653" y="278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574" y="1631"/>
                  </a:lnTo>
                  <a:lnTo>
                    <a:pt x="4414" y="1233"/>
                  </a:lnTo>
                  <a:lnTo>
                    <a:pt x="413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2" y="159"/>
                  </a:lnTo>
                  <a:lnTo>
                    <a:pt x="2983" y="8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15"/>
            <p:cNvSpPr/>
            <p:nvPr/>
          </p:nvSpPr>
          <p:spPr>
            <a:xfrm>
              <a:off x="3039575" y="464980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56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8" y="1511"/>
                  </a:lnTo>
                  <a:lnTo>
                    <a:pt x="399" y="1790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1" y="3738"/>
                  </a:lnTo>
                  <a:lnTo>
                    <a:pt x="80" y="4056"/>
                  </a:lnTo>
                  <a:lnTo>
                    <a:pt x="160" y="4374"/>
                  </a:lnTo>
                  <a:lnTo>
                    <a:pt x="279" y="4692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5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790" y="6323"/>
                  </a:lnTo>
                  <a:lnTo>
                    <a:pt x="2108" y="6482"/>
                  </a:lnTo>
                  <a:lnTo>
                    <a:pt x="2426" y="6561"/>
                  </a:lnTo>
                  <a:lnTo>
                    <a:pt x="2784" y="6641"/>
                  </a:lnTo>
                  <a:lnTo>
                    <a:pt x="3102" y="6681"/>
                  </a:lnTo>
                  <a:lnTo>
                    <a:pt x="3460" y="6720"/>
                  </a:lnTo>
                  <a:lnTo>
                    <a:pt x="3778" y="6681"/>
                  </a:lnTo>
                  <a:lnTo>
                    <a:pt x="4097" y="6641"/>
                  </a:lnTo>
                  <a:lnTo>
                    <a:pt x="4415" y="6561"/>
                  </a:lnTo>
                  <a:lnTo>
                    <a:pt x="4693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55"/>
                  </a:lnTo>
                  <a:lnTo>
                    <a:pt x="6681" y="3937"/>
                  </a:lnTo>
                  <a:lnTo>
                    <a:pt x="6721" y="3619"/>
                  </a:lnTo>
                  <a:lnTo>
                    <a:pt x="6721" y="3261"/>
                  </a:lnTo>
                  <a:lnTo>
                    <a:pt x="6721" y="2943"/>
                  </a:lnTo>
                  <a:lnTo>
                    <a:pt x="6641" y="2625"/>
                  </a:lnTo>
                  <a:lnTo>
                    <a:pt x="6562" y="2307"/>
                  </a:lnTo>
                  <a:lnTo>
                    <a:pt x="6443" y="198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6" y="1193"/>
                  </a:lnTo>
                  <a:lnTo>
                    <a:pt x="5727" y="955"/>
                  </a:lnTo>
                  <a:lnTo>
                    <a:pt x="5488" y="716"/>
                  </a:lnTo>
                  <a:lnTo>
                    <a:pt x="5210" y="517"/>
                  </a:lnTo>
                  <a:lnTo>
                    <a:pt x="4932" y="358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15"/>
            <p:cNvSpPr/>
            <p:nvPr/>
          </p:nvSpPr>
          <p:spPr>
            <a:xfrm>
              <a:off x="1572350" y="422035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068" y="1"/>
                  </a:moveTo>
                  <a:lnTo>
                    <a:pt x="1631" y="80"/>
                  </a:lnTo>
                  <a:lnTo>
                    <a:pt x="1193" y="279"/>
                  </a:lnTo>
                  <a:lnTo>
                    <a:pt x="835" y="518"/>
                  </a:lnTo>
                  <a:lnTo>
                    <a:pt x="517" y="876"/>
                  </a:lnTo>
                  <a:lnTo>
                    <a:pt x="279" y="1233"/>
                  </a:lnTo>
                  <a:lnTo>
                    <a:pt x="159" y="1472"/>
                  </a:lnTo>
                  <a:lnTo>
                    <a:pt x="80" y="1671"/>
                  </a:lnTo>
                  <a:lnTo>
                    <a:pt x="40" y="1909"/>
                  </a:lnTo>
                  <a:lnTo>
                    <a:pt x="0" y="2148"/>
                  </a:lnTo>
                  <a:lnTo>
                    <a:pt x="0" y="2625"/>
                  </a:lnTo>
                  <a:lnTo>
                    <a:pt x="120" y="3063"/>
                  </a:lnTo>
                  <a:lnTo>
                    <a:pt x="279" y="3460"/>
                  </a:lnTo>
                  <a:lnTo>
                    <a:pt x="557" y="3858"/>
                  </a:lnTo>
                  <a:lnTo>
                    <a:pt x="875" y="4176"/>
                  </a:lnTo>
                  <a:lnTo>
                    <a:pt x="1273" y="441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53"/>
                  </a:lnTo>
                  <a:lnTo>
                    <a:pt x="2187" y="4693"/>
                  </a:lnTo>
                  <a:lnTo>
                    <a:pt x="2625" y="4693"/>
                  </a:lnTo>
                  <a:lnTo>
                    <a:pt x="3102" y="4574"/>
                  </a:lnTo>
                  <a:lnTo>
                    <a:pt x="3499" y="4375"/>
                  </a:lnTo>
                  <a:lnTo>
                    <a:pt x="3857" y="4136"/>
                  </a:lnTo>
                  <a:lnTo>
                    <a:pt x="4175" y="3818"/>
                  </a:lnTo>
                  <a:lnTo>
                    <a:pt x="4454" y="3420"/>
                  </a:lnTo>
                  <a:lnTo>
                    <a:pt x="4533" y="3222"/>
                  </a:lnTo>
                  <a:lnTo>
                    <a:pt x="4613" y="2983"/>
                  </a:lnTo>
                  <a:lnTo>
                    <a:pt x="4653" y="2744"/>
                  </a:lnTo>
                  <a:lnTo>
                    <a:pt x="4692" y="2506"/>
                  </a:lnTo>
                  <a:lnTo>
                    <a:pt x="4692" y="2068"/>
                  </a:lnTo>
                  <a:lnTo>
                    <a:pt x="4573" y="1591"/>
                  </a:lnTo>
                  <a:lnTo>
                    <a:pt x="4414" y="1194"/>
                  </a:lnTo>
                  <a:lnTo>
                    <a:pt x="4175" y="836"/>
                  </a:lnTo>
                  <a:lnTo>
                    <a:pt x="3817" y="518"/>
                  </a:lnTo>
                  <a:lnTo>
                    <a:pt x="3460" y="239"/>
                  </a:lnTo>
                  <a:lnTo>
                    <a:pt x="3221" y="160"/>
                  </a:lnTo>
                  <a:lnTo>
                    <a:pt x="2982" y="8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15"/>
            <p:cNvSpPr/>
            <p:nvPr/>
          </p:nvSpPr>
          <p:spPr>
            <a:xfrm>
              <a:off x="1968975" y="489335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068" y="0"/>
                  </a:moveTo>
                  <a:lnTo>
                    <a:pt x="1631" y="120"/>
                  </a:lnTo>
                  <a:lnTo>
                    <a:pt x="1233" y="279"/>
                  </a:lnTo>
                  <a:lnTo>
                    <a:pt x="836" y="557"/>
                  </a:lnTo>
                  <a:lnTo>
                    <a:pt x="517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0" y="1949"/>
                  </a:lnTo>
                  <a:lnTo>
                    <a:pt x="1" y="2187"/>
                  </a:lnTo>
                  <a:lnTo>
                    <a:pt x="40" y="2625"/>
                  </a:lnTo>
                  <a:lnTo>
                    <a:pt x="120" y="3062"/>
                  </a:lnTo>
                  <a:lnTo>
                    <a:pt x="319" y="3499"/>
                  </a:lnTo>
                  <a:lnTo>
                    <a:pt x="557" y="3857"/>
                  </a:lnTo>
                  <a:lnTo>
                    <a:pt x="875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0" y="4613"/>
                  </a:lnTo>
                  <a:lnTo>
                    <a:pt x="1949" y="4652"/>
                  </a:lnTo>
                  <a:lnTo>
                    <a:pt x="2188" y="4692"/>
                  </a:lnTo>
                  <a:lnTo>
                    <a:pt x="2625" y="4692"/>
                  </a:lnTo>
                  <a:lnTo>
                    <a:pt x="3102" y="4573"/>
                  </a:lnTo>
                  <a:lnTo>
                    <a:pt x="3500" y="4414"/>
                  </a:lnTo>
                  <a:lnTo>
                    <a:pt x="3858" y="4136"/>
                  </a:lnTo>
                  <a:lnTo>
                    <a:pt x="4176" y="3817"/>
                  </a:lnTo>
                  <a:lnTo>
                    <a:pt x="4454" y="3420"/>
                  </a:lnTo>
                  <a:lnTo>
                    <a:pt x="4534" y="3221"/>
                  </a:lnTo>
                  <a:lnTo>
                    <a:pt x="4613" y="2982"/>
                  </a:lnTo>
                  <a:lnTo>
                    <a:pt x="4693" y="274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193"/>
                  </a:lnTo>
                  <a:lnTo>
                    <a:pt x="417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1" y="159"/>
                  </a:lnTo>
                  <a:lnTo>
                    <a:pt x="3023" y="80"/>
                  </a:lnTo>
                  <a:lnTo>
                    <a:pt x="2784" y="40"/>
                  </a:lnTo>
                  <a:lnTo>
                    <a:pt x="2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15"/>
            <p:cNvSpPr/>
            <p:nvPr/>
          </p:nvSpPr>
          <p:spPr>
            <a:xfrm>
              <a:off x="2182700" y="469850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2983" y="1"/>
                  </a:moveTo>
                  <a:lnTo>
                    <a:pt x="2625" y="80"/>
                  </a:lnTo>
                  <a:lnTo>
                    <a:pt x="2347" y="160"/>
                  </a:lnTo>
                  <a:lnTo>
                    <a:pt x="2028" y="279"/>
                  </a:lnTo>
                  <a:lnTo>
                    <a:pt x="1750" y="398"/>
                  </a:lnTo>
                  <a:lnTo>
                    <a:pt x="1472" y="597"/>
                  </a:lnTo>
                  <a:lnTo>
                    <a:pt x="1193" y="796"/>
                  </a:lnTo>
                  <a:lnTo>
                    <a:pt x="955" y="995"/>
                  </a:lnTo>
                  <a:lnTo>
                    <a:pt x="756" y="1233"/>
                  </a:lnTo>
                  <a:lnTo>
                    <a:pt x="557" y="1512"/>
                  </a:lnTo>
                  <a:lnTo>
                    <a:pt x="398" y="1790"/>
                  </a:lnTo>
                  <a:lnTo>
                    <a:pt x="23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0" y="3738"/>
                  </a:lnTo>
                  <a:lnTo>
                    <a:pt x="80" y="4096"/>
                  </a:lnTo>
                  <a:lnTo>
                    <a:pt x="160" y="4375"/>
                  </a:lnTo>
                  <a:lnTo>
                    <a:pt x="279" y="4693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8"/>
                  </a:lnTo>
                  <a:lnTo>
                    <a:pt x="1034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830" y="6323"/>
                  </a:lnTo>
                  <a:lnTo>
                    <a:pt x="2108" y="6482"/>
                  </a:lnTo>
                  <a:lnTo>
                    <a:pt x="2466" y="6601"/>
                  </a:lnTo>
                  <a:lnTo>
                    <a:pt x="2784" y="6641"/>
                  </a:lnTo>
                  <a:lnTo>
                    <a:pt x="3102" y="6721"/>
                  </a:lnTo>
                  <a:lnTo>
                    <a:pt x="3460" y="6721"/>
                  </a:lnTo>
                  <a:lnTo>
                    <a:pt x="3778" y="6681"/>
                  </a:lnTo>
                  <a:lnTo>
                    <a:pt x="4096" y="6641"/>
                  </a:lnTo>
                  <a:lnTo>
                    <a:pt x="4414" y="6562"/>
                  </a:lnTo>
                  <a:lnTo>
                    <a:pt x="4732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6" y="5687"/>
                  </a:lnTo>
                  <a:lnTo>
                    <a:pt x="6005" y="5448"/>
                  </a:lnTo>
                  <a:lnTo>
                    <a:pt x="6204" y="5210"/>
                  </a:lnTo>
                  <a:lnTo>
                    <a:pt x="6363" y="4892"/>
                  </a:lnTo>
                  <a:lnTo>
                    <a:pt x="6482" y="4613"/>
                  </a:lnTo>
                  <a:lnTo>
                    <a:pt x="6601" y="4255"/>
                  </a:lnTo>
                  <a:lnTo>
                    <a:pt x="6681" y="3937"/>
                  </a:lnTo>
                  <a:lnTo>
                    <a:pt x="6720" y="3619"/>
                  </a:lnTo>
                  <a:lnTo>
                    <a:pt x="6720" y="3261"/>
                  </a:lnTo>
                  <a:lnTo>
                    <a:pt x="6720" y="2943"/>
                  </a:lnTo>
                  <a:lnTo>
                    <a:pt x="6641" y="2625"/>
                  </a:lnTo>
                  <a:lnTo>
                    <a:pt x="6561" y="2307"/>
                  </a:lnTo>
                  <a:lnTo>
                    <a:pt x="6442" y="1989"/>
                  </a:lnTo>
                  <a:lnTo>
                    <a:pt x="6323" y="1711"/>
                  </a:lnTo>
                  <a:lnTo>
                    <a:pt x="6124" y="1432"/>
                  </a:lnTo>
                  <a:lnTo>
                    <a:pt x="5965" y="1194"/>
                  </a:lnTo>
                  <a:lnTo>
                    <a:pt x="5726" y="955"/>
                  </a:lnTo>
                  <a:lnTo>
                    <a:pt x="5488" y="716"/>
                  </a:lnTo>
                  <a:lnTo>
                    <a:pt x="5209" y="557"/>
                  </a:lnTo>
                  <a:lnTo>
                    <a:pt x="4931" y="359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77" y="40"/>
                  </a:lnTo>
                  <a:lnTo>
                    <a:pt x="36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15"/>
            <p:cNvSpPr/>
            <p:nvPr/>
          </p:nvSpPr>
          <p:spPr>
            <a:xfrm>
              <a:off x="3068425" y="4078200"/>
              <a:ext cx="139175" cy="140200"/>
            </a:xfrm>
            <a:custGeom>
              <a:avLst/>
              <a:gdLst/>
              <a:ahLst/>
              <a:cxnLst/>
              <a:rect l="l" t="t" r="r" b="b"/>
              <a:pathLst>
                <a:path w="5567" h="5608" extrusionOk="0">
                  <a:moveTo>
                    <a:pt x="2704" y="1"/>
                  </a:moveTo>
                  <a:lnTo>
                    <a:pt x="2426" y="40"/>
                  </a:lnTo>
                  <a:lnTo>
                    <a:pt x="2187" y="80"/>
                  </a:lnTo>
                  <a:lnTo>
                    <a:pt x="1909" y="160"/>
                  </a:lnTo>
                  <a:lnTo>
                    <a:pt x="1670" y="239"/>
                  </a:lnTo>
                  <a:lnTo>
                    <a:pt x="1432" y="359"/>
                  </a:lnTo>
                  <a:lnTo>
                    <a:pt x="1193" y="518"/>
                  </a:lnTo>
                  <a:lnTo>
                    <a:pt x="994" y="677"/>
                  </a:lnTo>
                  <a:lnTo>
                    <a:pt x="795" y="836"/>
                  </a:lnTo>
                  <a:lnTo>
                    <a:pt x="597" y="1035"/>
                  </a:lnTo>
                  <a:lnTo>
                    <a:pt x="437" y="1273"/>
                  </a:lnTo>
                  <a:lnTo>
                    <a:pt x="318" y="1512"/>
                  </a:lnTo>
                  <a:lnTo>
                    <a:pt x="199" y="1750"/>
                  </a:lnTo>
                  <a:lnTo>
                    <a:pt x="8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42"/>
                  </a:lnTo>
                  <a:lnTo>
                    <a:pt x="40" y="3420"/>
                  </a:lnTo>
                  <a:lnTo>
                    <a:pt x="119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375"/>
                  </a:lnTo>
                  <a:lnTo>
                    <a:pt x="636" y="4613"/>
                  </a:lnTo>
                  <a:lnTo>
                    <a:pt x="835" y="4812"/>
                  </a:lnTo>
                  <a:lnTo>
                    <a:pt x="1034" y="4971"/>
                  </a:lnTo>
                  <a:lnTo>
                    <a:pt x="1233" y="5130"/>
                  </a:lnTo>
                  <a:lnTo>
                    <a:pt x="1471" y="5289"/>
                  </a:lnTo>
                  <a:lnTo>
                    <a:pt x="1750" y="5408"/>
                  </a:lnTo>
                  <a:lnTo>
                    <a:pt x="2028" y="5488"/>
                  </a:lnTo>
                  <a:lnTo>
                    <a:pt x="2306" y="5568"/>
                  </a:lnTo>
                  <a:lnTo>
                    <a:pt x="2585" y="5607"/>
                  </a:lnTo>
                  <a:lnTo>
                    <a:pt x="2863" y="5607"/>
                  </a:lnTo>
                  <a:lnTo>
                    <a:pt x="3102" y="5568"/>
                  </a:lnTo>
                  <a:lnTo>
                    <a:pt x="3380" y="5528"/>
                  </a:lnTo>
                  <a:lnTo>
                    <a:pt x="3658" y="5448"/>
                  </a:lnTo>
                  <a:lnTo>
                    <a:pt x="3897" y="5369"/>
                  </a:lnTo>
                  <a:lnTo>
                    <a:pt x="4135" y="5249"/>
                  </a:lnTo>
                  <a:lnTo>
                    <a:pt x="4374" y="5090"/>
                  </a:lnTo>
                  <a:lnTo>
                    <a:pt x="4573" y="4931"/>
                  </a:lnTo>
                  <a:lnTo>
                    <a:pt x="4772" y="4772"/>
                  </a:lnTo>
                  <a:lnTo>
                    <a:pt x="4970" y="4573"/>
                  </a:lnTo>
                  <a:lnTo>
                    <a:pt x="5129" y="4335"/>
                  </a:lnTo>
                  <a:lnTo>
                    <a:pt x="5249" y="4096"/>
                  </a:lnTo>
                  <a:lnTo>
                    <a:pt x="5368" y="3858"/>
                  </a:lnTo>
                  <a:lnTo>
                    <a:pt x="5448" y="3579"/>
                  </a:lnTo>
                  <a:lnTo>
                    <a:pt x="5527" y="3301"/>
                  </a:lnTo>
                  <a:lnTo>
                    <a:pt x="5567" y="3023"/>
                  </a:lnTo>
                  <a:lnTo>
                    <a:pt x="5567" y="2744"/>
                  </a:lnTo>
                  <a:lnTo>
                    <a:pt x="5567" y="2466"/>
                  </a:lnTo>
                  <a:lnTo>
                    <a:pt x="5487" y="2188"/>
                  </a:lnTo>
                  <a:lnTo>
                    <a:pt x="5448" y="1949"/>
                  </a:lnTo>
                  <a:lnTo>
                    <a:pt x="5328" y="1711"/>
                  </a:lnTo>
                  <a:lnTo>
                    <a:pt x="5209" y="1432"/>
                  </a:lnTo>
                  <a:lnTo>
                    <a:pt x="5090" y="1233"/>
                  </a:lnTo>
                  <a:lnTo>
                    <a:pt x="4931" y="995"/>
                  </a:lnTo>
                  <a:lnTo>
                    <a:pt x="4732" y="796"/>
                  </a:lnTo>
                  <a:lnTo>
                    <a:pt x="4533" y="637"/>
                  </a:lnTo>
                  <a:lnTo>
                    <a:pt x="4294" y="478"/>
                  </a:lnTo>
                  <a:lnTo>
                    <a:pt x="4056" y="319"/>
                  </a:lnTo>
                  <a:lnTo>
                    <a:pt x="3817" y="200"/>
                  </a:lnTo>
                  <a:lnTo>
                    <a:pt x="3539" y="120"/>
                  </a:lnTo>
                  <a:lnTo>
                    <a:pt x="3261" y="40"/>
                  </a:lnTo>
                  <a:lnTo>
                    <a:pt x="2982" y="40"/>
                  </a:lnTo>
                  <a:lnTo>
                    <a:pt x="27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15"/>
            <p:cNvSpPr/>
            <p:nvPr/>
          </p:nvSpPr>
          <p:spPr>
            <a:xfrm>
              <a:off x="2567400" y="3906225"/>
              <a:ext cx="117325" cy="118325"/>
            </a:xfrm>
            <a:custGeom>
              <a:avLst/>
              <a:gdLst/>
              <a:ahLst/>
              <a:cxnLst/>
              <a:rect l="l" t="t" r="r" b="b"/>
              <a:pathLst>
                <a:path w="4693" h="4733" extrusionOk="0">
                  <a:moveTo>
                    <a:pt x="2546" y="1"/>
                  </a:moveTo>
                  <a:lnTo>
                    <a:pt x="2068" y="41"/>
                  </a:lnTo>
                  <a:lnTo>
                    <a:pt x="1631" y="120"/>
                  </a:lnTo>
                  <a:lnTo>
                    <a:pt x="1233" y="319"/>
                  </a:lnTo>
                  <a:lnTo>
                    <a:pt x="836" y="557"/>
                  </a:lnTo>
                  <a:lnTo>
                    <a:pt x="518" y="876"/>
                  </a:lnTo>
                  <a:lnTo>
                    <a:pt x="279" y="1273"/>
                  </a:lnTo>
                  <a:lnTo>
                    <a:pt x="160" y="1512"/>
                  </a:lnTo>
                  <a:lnTo>
                    <a:pt x="80" y="1711"/>
                  </a:lnTo>
                  <a:lnTo>
                    <a:pt x="40" y="1949"/>
                  </a:lnTo>
                  <a:lnTo>
                    <a:pt x="1" y="2188"/>
                  </a:lnTo>
                  <a:lnTo>
                    <a:pt x="40" y="2665"/>
                  </a:lnTo>
                  <a:lnTo>
                    <a:pt x="120" y="3102"/>
                  </a:lnTo>
                  <a:lnTo>
                    <a:pt x="319" y="3500"/>
                  </a:lnTo>
                  <a:lnTo>
                    <a:pt x="557" y="3898"/>
                  </a:lnTo>
                  <a:lnTo>
                    <a:pt x="875" y="4216"/>
                  </a:lnTo>
                  <a:lnTo>
                    <a:pt x="1273" y="445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93"/>
                  </a:lnTo>
                  <a:lnTo>
                    <a:pt x="2188" y="4733"/>
                  </a:lnTo>
                  <a:lnTo>
                    <a:pt x="2665" y="4693"/>
                  </a:lnTo>
                  <a:lnTo>
                    <a:pt x="3102" y="4613"/>
                  </a:lnTo>
                  <a:lnTo>
                    <a:pt x="3500" y="4414"/>
                  </a:lnTo>
                  <a:lnTo>
                    <a:pt x="3858" y="4176"/>
                  </a:lnTo>
                  <a:lnTo>
                    <a:pt x="4176" y="3858"/>
                  </a:lnTo>
                  <a:lnTo>
                    <a:pt x="4454" y="3460"/>
                  </a:lnTo>
                  <a:lnTo>
                    <a:pt x="4534" y="3261"/>
                  </a:lnTo>
                  <a:lnTo>
                    <a:pt x="4613" y="3023"/>
                  </a:lnTo>
                  <a:lnTo>
                    <a:pt x="4693" y="2784"/>
                  </a:lnTo>
                  <a:lnTo>
                    <a:pt x="4693" y="2546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233"/>
                  </a:lnTo>
                  <a:lnTo>
                    <a:pt x="4176" y="836"/>
                  </a:lnTo>
                  <a:lnTo>
                    <a:pt x="3858" y="518"/>
                  </a:lnTo>
                  <a:lnTo>
                    <a:pt x="3460" y="279"/>
                  </a:lnTo>
                  <a:lnTo>
                    <a:pt x="3221" y="200"/>
                  </a:lnTo>
                  <a:lnTo>
                    <a:pt x="3023" y="120"/>
                  </a:lnTo>
                  <a:lnTo>
                    <a:pt x="2784" y="41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15"/>
            <p:cNvSpPr/>
            <p:nvPr/>
          </p:nvSpPr>
          <p:spPr>
            <a:xfrm>
              <a:off x="3448150" y="3110975"/>
              <a:ext cx="92475" cy="92475"/>
            </a:xfrm>
            <a:custGeom>
              <a:avLst/>
              <a:gdLst/>
              <a:ahLst/>
              <a:cxnLst/>
              <a:rect l="l" t="t" r="r" b="b"/>
              <a:pathLst>
                <a:path w="3699" h="3699" extrusionOk="0">
                  <a:moveTo>
                    <a:pt x="1829" y="1"/>
                  </a:moveTo>
                  <a:lnTo>
                    <a:pt x="1472" y="40"/>
                  </a:lnTo>
                  <a:lnTo>
                    <a:pt x="1114" y="160"/>
                  </a:lnTo>
                  <a:lnTo>
                    <a:pt x="796" y="319"/>
                  </a:lnTo>
                  <a:lnTo>
                    <a:pt x="517" y="557"/>
                  </a:lnTo>
                  <a:lnTo>
                    <a:pt x="319" y="796"/>
                  </a:lnTo>
                  <a:lnTo>
                    <a:pt x="120" y="1114"/>
                  </a:lnTo>
                  <a:lnTo>
                    <a:pt x="0" y="1472"/>
                  </a:lnTo>
                  <a:lnTo>
                    <a:pt x="0" y="1869"/>
                  </a:lnTo>
                  <a:lnTo>
                    <a:pt x="0" y="2227"/>
                  </a:lnTo>
                  <a:lnTo>
                    <a:pt x="120" y="2585"/>
                  </a:lnTo>
                  <a:lnTo>
                    <a:pt x="319" y="2903"/>
                  </a:lnTo>
                  <a:lnTo>
                    <a:pt x="517" y="3182"/>
                  </a:lnTo>
                  <a:lnTo>
                    <a:pt x="796" y="3380"/>
                  </a:lnTo>
                  <a:lnTo>
                    <a:pt x="1114" y="3579"/>
                  </a:lnTo>
                  <a:lnTo>
                    <a:pt x="1472" y="3659"/>
                  </a:lnTo>
                  <a:lnTo>
                    <a:pt x="1829" y="3698"/>
                  </a:lnTo>
                  <a:lnTo>
                    <a:pt x="2227" y="3659"/>
                  </a:lnTo>
                  <a:lnTo>
                    <a:pt x="2585" y="3579"/>
                  </a:lnTo>
                  <a:lnTo>
                    <a:pt x="2863" y="3380"/>
                  </a:lnTo>
                  <a:lnTo>
                    <a:pt x="3142" y="3182"/>
                  </a:lnTo>
                  <a:lnTo>
                    <a:pt x="3380" y="2903"/>
                  </a:lnTo>
                  <a:lnTo>
                    <a:pt x="3539" y="2585"/>
                  </a:lnTo>
                  <a:lnTo>
                    <a:pt x="3659" y="2227"/>
                  </a:lnTo>
                  <a:lnTo>
                    <a:pt x="3698" y="1869"/>
                  </a:lnTo>
                  <a:lnTo>
                    <a:pt x="3659" y="1472"/>
                  </a:lnTo>
                  <a:lnTo>
                    <a:pt x="3539" y="1114"/>
                  </a:lnTo>
                  <a:lnTo>
                    <a:pt x="3380" y="796"/>
                  </a:lnTo>
                  <a:lnTo>
                    <a:pt x="3142" y="557"/>
                  </a:lnTo>
                  <a:lnTo>
                    <a:pt x="2863" y="319"/>
                  </a:lnTo>
                  <a:lnTo>
                    <a:pt x="2585" y="160"/>
                  </a:lnTo>
                  <a:lnTo>
                    <a:pt x="2227" y="40"/>
                  </a:lnTo>
                  <a:lnTo>
                    <a:pt x="18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15"/>
            <p:cNvSpPr/>
            <p:nvPr/>
          </p:nvSpPr>
          <p:spPr>
            <a:xfrm>
              <a:off x="3764250" y="3208400"/>
              <a:ext cx="112375" cy="112350"/>
            </a:xfrm>
            <a:custGeom>
              <a:avLst/>
              <a:gdLst/>
              <a:ahLst/>
              <a:cxnLst/>
              <a:rect l="l" t="t" r="r" b="b"/>
              <a:pathLst>
                <a:path w="4495" h="4494" extrusionOk="0">
                  <a:moveTo>
                    <a:pt x="2267" y="0"/>
                  </a:moveTo>
                  <a:lnTo>
                    <a:pt x="1790" y="40"/>
                  </a:lnTo>
                  <a:lnTo>
                    <a:pt x="1393" y="199"/>
                  </a:lnTo>
                  <a:lnTo>
                    <a:pt x="995" y="398"/>
                  </a:lnTo>
                  <a:lnTo>
                    <a:pt x="677" y="676"/>
                  </a:lnTo>
                  <a:lnTo>
                    <a:pt x="399" y="994"/>
                  </a:lnTo>
                  <a:lnTo>
                    <a:pt x="200" y="1392"/>
                  </a:lnTo>
                  <a:lnTo>
                    <a:pt x="41" y="1790"/>
                  </a:lnTo>
                  <a:lnTo>
                    <a:pt x="1" y="2267"/>
                  </a:lnTo>
                  <a:lnTo>
                    <a:pt x="41" y="2704"/>
                  </a:lnTo>
                  <a:lnTo>
                    <a:pt x="200" y="3142"/>
                  </a:lnTo>
                  <a:lnTo>
                    <a:pt x="399" y="3499"/>
                  </a:lnTo>
                  <a:lnTo>
                    <a:pt x="677" y="3857"/>
                  </a:lnTo>
                  <a:lnTo>
                    <a:pt x="995" y="4136"/>
                  </a:lnTo>
                  <a:lnTo>
                    <a:pt x="1393" y="4334"/>
                  </a:lnTo>
                  <a:lnTo>
                    <a:pt x="1790" y="4454"/>
                  </a:lnTo>
                  <a:lnTo>
                    <a:pt x="2267" y="4493"/>
                  </a:lnTo>
                  <a:lnTo>
                    <a:pt x="2705" y="4454"/>
                  </a:lnTo>
                  <a:lnTo>
                    <a:pt x="3142" y="4334"/>
                  </a:lnTo>
                  <a:lnTo>
                    <a:pt x="3500" y="4136"/>
                  </a:lnTo>
                  <a:lnTo>
                    <a:pt x="3858" y="3857"/>
                  </a:lnTo>
                  <a:lnTo>
                    <a:pt x="4136" y="3499"/>
                  </a:lnTo>
                  <a:lnTo>
                    <a:pt x="4335" y="3142"/>
                  </a:lnTo>
                  <a:lnTo>
                    <a:pt x="4454" y="2704"/>
                  </a:lnTo>
                  <a:lnTo>
                    <a:pt x="4494" y="2267"/>
                  </a:lnTo>
                  <a:lnTo>
                    <a:pt x="4454" y="1790"/>
                  </a:lnTo>
                  <a:lnTo>
                    <a:pt x="4335" y="1392"/>
                  </a:lnTo>
                  <a:lnTo>
                    <a:pt x="4136" y="994"/>
                  </a:lnTo>
                  <a:lnTo>
                    <a:pt x="3858" y="676"/>
                  </a:lnTo>
                  <a:lnTo>
                    <a:pt x="3500" y="398"/>
                  </a:lnTo>
                  <a:lnTo>
                    <a:pt x="3142" y="199"/>
                  </a:lnTo>
                  <a:lnTo>
                    <a:pt x="2705" y="40"/>
                  </a:lnTo>
                  <a:lnTo>
                    <a:pt x="22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15"/>
            <p:cNvSpPr/>
            <p:nvPr/>
          </p:nvSpPr>
          <p:spPr>
            <a:xfrm>
              <a:off x="1820850" y="3036425"/>
              <a:ext cx="118325" cy="119300"/>
            </a:xfrm>
            <a:custGeom>
              <a:avLst/>
              <a:gdLst/>
              <a:ahLst/>
              <a:cxnLst/>
              <a:rect l="l" t="t" r="r" b="b"/>
              <a:pathLst>
                <a:path w="4733" h="4772" extrusionOk="0">
                  <a:moveTo>
                    <a:pt x="2546" y="0"/>
                  </a:moveTo>
                  <a:lnTo>
                    <a:pt x="2069" y="40"/>
                  </a:lnTo>
                  <a:lnTo>
                    <a:pt x="1631" y="120"/>
                  </a:lnTo>
                  <a:lnTo>
                    <a:pt x="1234" y="318"/>
                  </a:lnTo>
                  <a:lnTo>
                    <a:pt x="836" y="557"/>
                  </a:lnTo>
                  <a:lnTo>
                    <a:pt x="518" y="915"/>
                  </a:lnTo>
                  <a:lnTo>
                    <a:pt x="240" y="1312"/>
                  </a:lnTo>
                  <a:lnTo>
                    <a:pt x="160" y="1511"/>
                  </a:lnTo>
                  <a:lnTo>
                    <a:pt x="80" y="1750"/>
                  </a:lnTo>
                  <a:lnTo>
                    <a:pt x="41" y="1988"/>
                  </a:lnTo>
                  <a:lnTo>
                    <a:pt x="1" y="2227"/>
                  </a:lnTo>
                  <a:lnTo>
                    <a:pt x="1" y="2704"/>
                  </a:lnTo>
                  <a:lnTo>
                    <a:pt x="120" y="3142"/>
                  </a:lnTo>
                  <a:lnTo>
                    <a:pt x="279" y="3539"/>
                  </a:lnTo>
                  <a:lnTo>
                    <a:pt x="558" y="3937"/>
                  </a:lnTo>
                  <a:lnTo>
                    <a:pt x="876" y="4255"/>
                  </a:lnTo>
                  <a:lnTo>
                    <a:pt x="1273" y="4494"/>
                  </a:lnTo>
                  <a:lnTo>
                    <a:pt x="1472" y="4613"/>
                  </a:lnTo>
                  <a:lnTo>
                    <a:pt x="1711" y="4692"/>
                  </a:lnTo>
                  <a:lnTo>
                    <a:pt x="1949" y="4732"/>
                  </a:lnTo>
                  <a:lnTo>
                    <a:pt x="2188" y="4772"/>
                  </a:lnTo>
                  <a:lnTo>
                    <a:pt x="2665" y="4772"/>
                  </a:lnTo>
                  <a:lnTo>
                    <a:pt x="3102" y="4653"/>
                  </a:lnTo>
                  <a:lnTo>
                    <a:pt x="3540" y="4494"/>
                  </a:lnTo>
                  <a:lnTo>
                    <a:pt x="3898" y="4215"/>
                  </a:lnTo>
                  <a:lnTo>
                    <a:pt x="4216" y="3897"/>
                  </a:lnTo>
                  <a:lnTo>
                    <a:pt x="4494" y="3499"/>
                  </a:lnTo>
                  <a:lnTo>
                    <a:pt x="4574" y="3301"/>
                  </a:lnTo>
                  <a:lnTo>
                    <a:pt x="4653" y="3062"/>
                  </a:lnTo>
                  <a:lnTo>
                    <a:pt x="4733" y="2823"/>
                  </a:lnTo>
                  <a:lnTo>
                    <a:pt x="4733" y="2585"/>
                  </a:lnTo>
                  <a:lnTo>
                    <a:pt x="4733" y="2108"/>
                  </a:lnTo>
                  <a:lnTo>
                    <a:pt x="4653" y="1670"/>
                  </a:lnTo>
                  <a:lnTo>
                    <a:pt x="4454" y="1233"/>
                  </a:lnTo>
                  <a:lnTo>
                    <a:pt x="4216" y="875"/>
                  </a:lnTo>
                  <a:lnTo>
                    <a:pt x="3858" y="557"/>
                  </a:lnTo>
                  <a:lnTo>
                    <a:pt x="3460" y="279"/>
                  </a:lnTo>
                  <a:lnTo>
                    <a:pt x="3261" y="199"/>
                  </a:lnTo>
                  <a:lnTo>
                    <a:pt x="3023" y="12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15"/>
            <p:cNvSpPr/>
            <p:nvPr/>
          </p:nvSpPr>
          <p:spPr>
            <a:xfrm>
              <a:off x="3957100" y="2074150"/>
              <a:ext cx="95475" cy="95475"/>
            </a:xfrm>
            <a:custGeom>
              <a:avLst/>
              <a:gdLst/>
              <a:ahLst/>
              <a:cxnLst/>
              <a:rect l="l" t="t" r="r" b="b"/>
              <a:pathLst>
                <a:path w="3819" h="3819" extrusionOk="0">
                  <a:moveTo>
                    <a:pt x="1909" y="1"/>
                  </a:moveTo>
                  <a:lnTo>
                    <a:pt x="1552" y="41"/>
                  </a:lnTo>
                  <a:lnTo>
                    <a:pt x="1194" y="160"/>
                  </a:lnTo>
                  <a:lnTo>
                    <a:pt x="876" y="359"/>
                  </a:lnTo>
                  <a:lnTo>
                    <a:pt x="597" y="558"/>
                  </a:lnTo>
                  <a:lnTo>
                    <a:pt x="359" y="876"/>
                  </a:lnTo>
                  <a:lnTo>
                    <a:pt x="160" y="1194"/>
                  </a:lnTo>
                  <a:lnTo>
                    <a:pt x="41" y="1552"/>
                  </a:lnTo>
                  <a:lnTo>
                    <a:pt x="1" y="1910"/>
                  </a:lnTo>
                  <a:lnTo>
                    <a:pt x="41" y="2307"/>
                  </a:lnTo>
                  <a:lnTo>
                    <a:pt x="160" y="2665"/>
                  </a:lnTo>
                  <a:lnTo>
                    <a:pt x="359" y="2983"/>
                  </a:lnTo>
                  <a:lnTo>
                    <a:pt x="597" y="3261"/>
                  </a:lnTo>
                  <a:lnTo>
                    <a:pt x="876" y="3500"/>
                  </a:lnTo>
                  <a:lnTo>
                    <a:pt x="1194" y="3699"/>
                  </a:lnTo>
                  <a:lnTo>
                    <a:pt x="1552" y="3778"/>
                  </a:lnTo>
                  <a:lnTo>
                    <a:pt x="1909" y="3818"/>
                  </a:lnTo>
                  <a:lnTo>
                    <a:pt x="2307" y="3778"/>
                  </a:lnTo>
                  <a:lnTo>
                    <a:pt x="2665" y="3699"/>
                  </a:lnTo>
                  <a:lnTo>
                    <a:pt x="2983" y="3500"/>
                  </a:lnTo>
                  <a:lnTo>
                    <a:pt x="3261" y="3261"/>
                  </a:lnTo>
                  <a:lnTo>
                    <a:pt x="3500" y="2983"/>
                  </a:lnTo>
                  <a:lnTo>
                    <a:pt x="3699" y="2665"/>
                  </a:lnTo>
                  <a:lnTo>
                    <a:pt x="3778" y="2307"/>
                  </a:lnTo>
                  <a:lnTo>
                    <a:pt x="3818" y="1910"/>
                  </a:lnTo>
                  <a:lnTo>
                    <a:pt x="3778" y="1552"/>
                  </a:lnTo>
                  <a:lnTo>
                    <a:pt x="3699" y="1194"/>
                  </a:lnTo>
                  <a:lnTo>
                    <a:pt x="3500" y="876"/>
                  </a:lnTo>
                  <a:lnTo>
                    <a:pt x="3261" y="558"/>
                  </a:lnTo>
                  <a:lnTo>
                    <a:pt x="2983" y="359"/>
                  </a:lnTo>
                  <a:lnTo>
                    <a:pt x="2665" y="160"/>
                  </a:lnTo>
                  <a:lnTo>
                    <a:pt x="2307" y="41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4" name="Google Shape;3524;p115"/>
          <p:cNvGrpSpPr/>
          <p:nvPr/>
        </p:nvGrpSpPr>
        <p:grpSpPr>
          <a:xfrm rot="-2700000">
            <a:off x="11566" y="3977770"/>
            <a:ext cx="1755181" cy="1699685"/>
            <a:chOff x="1196600" y="239100"/>
            <a:chExt cx="2608450" cy="2525975"/>
          </a:xfrm>
        </p:grpSpPr>
        <p:sp>
          <p:nvSpPr>
            <p:cNvPr id="3525" name="Google Shape;3525;p115"/>
            <p:cNvSpPr/>
            <p:nvPr/>
          </p:nvSpPr>
          <p:spPr>
            <a:xfrm>
              <a:off x="1213475" y="271900"/>
              <a:ext cx="2059750" cy="2462350"/>
            </a:xfrm>
            <a:custGeom>
              <a:avLst/>
              <a:gdLst/>
              <a:ahLst/>
              <a:cxnLst/>
              <a:rect l="l" t="t" r="r" b="b"/>
              <a:pathLst>
                <a:path w="82390" h="98494" extrusionOk="0">
                  <a:moveTo>
                    <a:pt x="14037" y="1035"/>
                  </a:moveTo>
                  <a:lnTo>
                    <a:pt x="35827" y="10975"/>
                  </a:lnTo>
                  <a:lnTo>
                    <a:pt x="17019" y="26801"/>
                  </a:lnTo>
                  <a:lnTo>
                    <a:pt x="14037" y="1035"/>
                  </a:lnTo>
                  <a:close/>
                  <a:moveTo>
                    <a:pt x="16542" y="28034"/>
                  </a:moveTo>
                  <a:lnTo>
                    <a:pt x="17457" y="36185"/>
                  </a:lnTo>
                  <a:lnTo>
                    <a:pt x="2466" y="39883"/>
                  </a:lnTo>
                  <a:lnTo>
                    <a:pt x="16542" y="28034"/>
                  </a:lnTo>
                  <a:close/>
                  <a:moveTo>
                    <a:pt x="41513" y="54158"/>
                  </a:moveTo>
                  <a:lnTo>
                    <a:pt x="46523" y="56305"/>
                  </a:lnTo>
                  <a:lnTo>
                    <a:pt x="48074" y="66246"/>
                  </a:lnTo>
                  <a:lnTo>
                    <a:pt x="48074" y="66246"/>
                  </a:lnTo>
                  <a:lnTo>
                    <a:pt x="41513" y="54158"/>
                  </a:lnTo>
                  <a:close/>
                  <a:moveTo>
                    <a:pt x="42467" y="30698"/>
                  </a:moveTo>
                  <a:lnTo>
                    <a:pt x="46404" y="55550"/>
                  </a:lnTo>
                  <a:lnTo>
                    <a:pt x="40082" y="52885"/>
                  </a:lnTo>
                  <a:lnTo>
                    <a:pt x="49307" y="69785"/>
                  </a:lnTo>
                  <a:lnTo>
                    <a:pt x="47199" y="56583"/>
                  </a:lnTo>
                  <a:lnTo>
                    <a:pt x="60559" y="62230"/>
                  </a:lnTo>
                  <a:lnTo>
                    <a:pt x="81196" y="97738"/>
                  </a:lnTo>
                  <a:lnTo>
                    <a:pt x="24614" y="92131"/>
                  </a:lnTo>
                  <a:lnTo>
                    <a:pt x="18172" y="36662"/>
                  </a:lnTo>
                  <a:lnTo>
                    <a:pt x="42467" y="30698"/>
                  </a:lnTo>
                  <a:close/>
                  <a:moveTo>
                    <a:pt x="13282" y="1"/>
                  </a:moveTo>
                  <a:lnTo>
                    <a:pt x="16423" y="27278"/>
                  </a:lnTo>
                  <a:lnTo>
                    <a:pt x="1" y="41116"/>
                  </a:lnTo>
                  <a:lnTo>
                    <a:pt x="17536" y="36821"/>
                  </a:lnTo>
                  <a:lnTo>
                    <a:pt x="24057" y="92688"/>
                  </a:lnTo>
                  <a:lnTo>
                    <a:pt x="82389" y="98493"/>
                  </a:lnTo>
                  <a:lnTo>
                    <a:pt x="61037" y="61832"/>
                  </a:lnTo>
                  <a:lnTo>
                    <a:pt x="60997" y="61753"/>
                  </a:lnTo>
                  <a:lnTo>
                    <a:pt x="47080" y="55828"/>
                  </a:lnTo>
                  <a:lnTo>
                    <a:pt x="42984" y="29942"/>
                  </a:lnTo>
                  <a:lnTo>
                    <a:pt x="18093" y="36026"/>
                  </a:lnTo>
                  <a:lnTo>
                    <a:pt x="17099" y="27557"/>
                  </a:lnTo>
                  <a:lnTo>
                    <a:pt x="37020" y="10816"/>
                  </a:lnTo>
                  <a:lnTo>
                    <a:pt x="13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15"/>
            <p:cNvSpPr/>
            <p:nvPr/>
          </p:nvSpPr>
          <p:spPr>
            <a:xfrm>
              <a:off x="1242325" y="534350"/>
              <a:ext cx="2532900" cy="2075650"/>
            </a:xfrm>
            <a:custGeom>
              <a:avLst/>
              <a:gdLst/>
              <a:ahLst/>
              <a:cxnLst/>
              <a:rect l="l" t="t" r="r" b="b"/>
              <a:pathLst>
                <a:path w="101316" h="83026" extrusionOk="0">
                  <a:moveTo>
                    <a:pt x="35349" y="41950"/>
                  </a:moveTo>
                  <a:lnTo>
                    <a:pt x="39206" y="43222"/>
                  </a:lnTo>
                  <a:lnTo>
                    <a:pt x="25090" y="76583"/>
                  </a:lnTo>
                  <a:lnTo>
                    <a:pt x="35349" y="41950"/>
                  </a:lnTo>
                  <a:close/>
                  <a:moveTo>
                    <a:pt x="35707" y="756"/>
                  </a:moveTo>
                  <a:lnTo>
                    <a:pt x="91414" y="7436"/>
                  </a:lnTo>
                  <a:lnTo>
                    <a:pt x="75748" y="19484"/>
                  </a:lnTo>
                  <a:lnTo>
                    <a:pt x="75708" y="19524"/>
                  </a:lnTo>
                  <a:lnTo>
                    <a:pt x="46483" y="58372"/>
                  </a:lnTo>
                  <a:lnTo>
                    <a:pt x="24096" y="80560"/>
                  </a:lnTo>
                  <a:lnTo>
                    <a:pt x="40081" y="42825"/>
                  </a:lnTo>
                  <a:lnTo>
                    <a:pt x="35548" y="41314"/>
                  </a:lnTo>
                  <a:lnTo>
                    <a:pt x="41910" y="19842"/>
                  </a:lnTo>
                  <a:lnTo>
                    <a:pt x="35707" y="756"/>
                  </a:lnTo>
                  <a:close/>
                  <a:moveTo>
                    <a:pt x="97617" y="42348"/>
                  </a:moveTo>
                  <a:lnTo>
                    <a:pt x="24931" y="80639"/>
                  </a:lnTo>
                  <a:lnTo>
                    <a:pt x="48033" y="57736"/>
                  </a:lnTo>
                  <a:lnTo>
                    <a:pt x="47954" y="57656"/>
                  </a:lnTo>
                  <a:lnTo>
                    <a:pt x="59724" y="51811"/>
                  </a:lnTo>
                  <a:lnTo>
                    <a:pt x="97617" y="42348"/>
                  </a:lnTo>
                  <a:close/>
                  <a:moveTo>
                    <a:pt x="34792" y="0"/>
                  </a:moveTo>
                  <a:lnTo>
                    <a:pt x="41234" y="19842"/>
                  </a:lnTo>
                  <a:lnTo>
                    <a:pt x="34912" y="41115"/>
                  </a:lnTo>
                  <a:lnTo>
                    <a:pt x="199" y="29703"/>
                  </a:lnTo>
                  <a:lnTo>
                    <a:pt x="0" y="30300"/>
                  </a:lnTo>
                  <a:lnTo>
                    <a:pt x="34753" y="41751"/>
                  </a:lnTo>
                  <a:lnTo>
                    <a:pt x="22864" y="81792"/>
                  </a:lnTo>
                  <a:lnTo>
                    <a:pt x="22546" y="82588"/>
                  </a:lnTo>
                  <a:lnTo>
                    <a:pt x="22665" y="82548"/>
                  </a:lnTo>
                  <a:lnTo>
                    <a:pt x="22506" y="83025"/>
                  </a:lnTo>
                  <a:lnTo>
                    <a:pt x="23381" y="82150"/>
                  </a:lnTo>
                  <a:lnTo>
                    <a:pt x="101236" y="41155"/>
                  </a:lnTo>
                  <a:lnTo>
                    <a:pt x="101315" y="41115"/>
                  </a:lnTo>
                  <a:lnTo>
                    <a:pt x="101315" y="41036"/>
                  </a:lnTo>
                  <a:lnTo>
                    <a:pt x="101315" y="40916"/>
                  </a:lnTo>
                  <a:lnTo>
                    <a:pt x="101236" y="40837"/>
                  </a:lnTo>
                  <a:lnTo>
                    <a:pt x="101196" y="40797"/>
                  </a:lnTo>
                  <a:lnTo>
                    <a:pt x="101117" y="40797"/>
                  </a:lnTo>
                  <a:lnTo>
                    <a:pt x="59525" y="51175"/>
                  </a:lnTo>
                  <a:lnTo>
                    <a:pt x="48590" y="56623"/>
                  </a:lnTo>
                  <a:lnTo>
                    <a:pt x="76185" y="19961"/>
                  </a:lnTo>
                  <a:lnTo>
                    <a:pt x="93045" y="6999"/>
                  </a:lnTo>
                  <a:lnTo>
                    <a:pt x="347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15"/>
            <p:cNvSpPr/>
            <p:nvPr/>
          </p:nvSpPr>
          <p:spPr>
            <a:xfrm>
              <a:off x="2120075" y="537325"/>
              <a:ext cx="1637250" cy="2199900"/>
            </a:xfrm>
            <a:custGeom>
              <a:avLst/>
              <a:gdLst/>
              <a:ahLst/>
              <a:cxnLst/>
              <a:rect l="l" t="t" r="r" b="b"/>
              <a:pathLst>
                <a:path w="65490" h="87996" extrusionOk="0">
                  <a:moveTo>
                    <a:pt x="57259" y="8907"/>
                  </a:moveTo>
                  <a:lnTo>
                    <a:pt x="64655" y="40439"/>
                  </a:lnTo>
                  <a:lnTo>
                    <a:pt x="54078" y="31016"/>
                  </a:lnTo>
                  <a:lnTo>
                    <a:pt x="57259" y="8907"/>
                  </a:lnTo>
                  <a:close/>
                  <a:moveTo>
                    <a:pt x="40320" y="19962"/>
                  </a:moveTo>
                  <a:lnTo>
                    <a:pt x="24494" y="50698"/>
                  </a:lnTo>
                  <a:lnTo>
                    <a:pt x="6999" y="20041"/>
                  </a:lnTo>
                  <a:lnTo>
                    <a:pt x="40320" y="19962"/>
                  </a:lnTo>
                  <a:close/>
                  <a:moveTo>
                    <a:pt x="53998" y="31771"/>
                  </a:moveTo>
                  <a:lnTo>
                    <a:pt x="64734" y="41354"/>
                  </a:lnTo>
                  <a:lnTo>
                    <a:pt x="46324" y="85212"/>
                  </a:lnTo>
                  <a:lnTo>
                    <a:pt x="53998" y="31771"/>
                  </a:lnTo>
                  <a:close/>
                  <a:moveTo>
                    <a:pt x="239" y="1"/>
                  </a:moveTo>
                  <a:lnTo>
                    <a:pt x="1" y="597"/>
                  </a:lnTo>
                  <a:lnTo>
                    <a:pt x="39564" y="19325"/>
                  </a:lnTo>
                  <a:lnTo>
                    <a:pt x="5925" y="19405"/>
                  </a:lnTo>
                  <a:lnTo>
                    <a:pt x="24534" y="52050"/>
                  </a:lnTo>
                  <a:lnTo>
                    <a:pt x="40916" y="20121"/>
                  </a:lnTo>
                  <a:lnTo>
                    <a:pt x="53402" y="31254"/>
                  </a:lnTo>
                  <a:lnTo>
                    <a:pt x="45330" y="87638"/>
                  </a:lnTo>
                  <a:lnTo>
                    <a:pt x="45330" y="87757"/>
                  </a:lnTo>
                  <a:lnTo>
                    <a:pt x="45409" y="87837"/>
                  </a:lnTo>
                  <a:lnTo>
                    <a:pt x="45489" y="87916"/>
                  </a:lnTo>
                  <a:lnTo>
                    <a:pt x="45568" y="87956"/>
                  </a:lnTo>
                  <a:lnTo>
                    <a:pt x="45688" y="87996"/>
                  </a:lnTo>
                  <a:lnTo>
                    <a:pt x="45767" y="87956"/>
                  </a:lnTo>
                  <a:lnTo>
                    <a:pt x="45887" y="87876"/>
                  </a:lnTo>
                  <a:lnTo>
                    <a:pt x="45926" y="87797"/>
                  </a:lnTo>
                  <a:lnTo>
                    <a:pt x="65450" y="41274"/>
                  </a:lnTo>
                  <a:lnTo>
                    <a:pt x="65490" y="41274"/>
                  </a:lnTo>
                  <a:lnTo>
                    <a:pt x="65490" y="41235"/>
                  </a:lnTo>
                  <a:lnTo>
                    <a:pt x="65490" y="41195"/>
                  </a:lnTo>
                  <a:lnTo>
                    <a:pt x="65490" y="41155"/>
                  </a:lnTo>
                  <a:lnTo>
                    <a:pt x="57100" y="5448"/>
                  </a:lnTo>
                  <a:lnTo>
                    <a:pt x="53521" y="30499"/>
                  </a:lnTo>
                  <a:lnTo>
                    <a:pt x="41672" y="19922"/>
                  </a:lnTo>
                  <a:lnTo>
                    <a:pt x="42387" y="19922"/>
                  </a:lnTo>
                  <a:lnTo>
                    <a:pt x="40877" y="19246"/>
                  </a:lnTo>
                  <a:lnTo>
                    <a:pt x="40717" y="19087"/>
                  </a:lnTo>
                  <a:lnTo>
                    <a:pt x="40717" y="1916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15"/>
            <p:cNvSpPr/>
            <p:nvPr/>
          </p:nvSpPr>
          <p:spPr>
            <a:xfrm>
              <a:off x="3218525" y="2685525"/>
              <a:ext cx="79550" cy="79550"/>
            </a:xfrm>
            <a:custGeom>
              <a:avLst/>
              <a:gdLst/>
              <a:ahLst/>
              <a:cxnLst/>
              <a:rect l="l" t="t" r="r" b="b"/>
              <a:pathLst>
                <a:path w="3182" h="3182" extrusionOk="0">
                  <a:moveTo>
                    <a:pt x="1511" y="0"/>
                  </a:moveTo>
                  <a:lnTo>
                    <a:pt x="1193" y="40"/>
                  </a:lnTo>
                  <a:lnTo>
                    <a:pt x="915" y="159"/>
                  </a:lnTo>
                  <a:lnTo>
                    <a:pt x="636" y="318"/>
                  </a:lnTo>
                  <a:lnTo>
                    <a:pt x="438" y="517"/>
                  </a:lnTo>
                  <a:lnTo>
                    <a:pt x="239" y="756"/>
                  </a:lnTo>
                  <a:lnTo>
                    <a:pt x="120" y="1074"/>
                  </a:lnTo>
                  <a:lnTo>
                    <a:pt x="40" y="1392"/>
                  </a:lnTo>
                  <a:lnTo>
                    <a:pt x="0" y="1710"/>
                  </a:lnTo>
                  <a:lnTo>
                    <a:pt x="80" y="1988"/>
                  </a:lnTo>
                  <a:lnTo>
                    <a:pt x="159" y="2267"/>
                  </a:lnTo>
                  <a:lnTo>
                    <a:pt x="318" y="2545"/>
                  </a:lnTo>
                  <a:lnTo>
                    <a:pt x="517" y="2783"/>
                  </a:lnTo>
                  <a:lnTo>
                    <a:pt x="795" y="2942"/>
                  </a:lnTo>
                  <a:lnTo>
                    <a:pt x="1074" y="3102"/>
                  </a:lnTo>
                  <a:lnTo>
                    <a:pt x="1392" y="3181"/>
                  </a:lnTo>
                  <a:lnTo>
                    <a:pt x="1710" y="3181"/>
                  </a:lnTo>
                  <a:lnTo>
                    <a:pt x="1988" y="3141"/>
                  </a:lnTo>
                  <a:lnTo>
                    <a:pt x="2306" y="3022"/>
                  </a:lnTo>
                  <a:lnTo>
                    <a:pt x="2545" y="2863"/>
                  </a:lnTo>
                  <a:lnTo>
                    <a:pt x="2784" y="2664"/>
                  </a:lnTo>
                  <a:lnTo>
                    <a:pt x="2982" y="2426"/>
                  </a:lnTo>
                  <a:lnTo>
                    <a:pt x="3102" y="2107"/>
                  </a:lnTo>
                  <a:lnTo>
                    <a:pt x="3181" y="1829"/>
                  </a:lnTo>
                  <a:lnTo>
                    <a:pt x="3181" y="1511"/>
                  </a:lnTo>
                  <a:lnTo>
                    <a:pt x="3141" y="1193"/>
                  </a:lnTo>
                  <a:lnTo>
                    <a:pt x="3022" y="915"/>
                  </a:lnTo>
                  <a:lnTo>
                    <a:pt x="2863" y="636"/>
                  </a:lnTo>
                  <a:lnTo>
                    <a:pt x="2664" y="437"/>
                  </a:lnTo>
                  <a:lnTo>
                    <a:pt x="2426" y="239"/>
                  </a:lnTo>
                  <a:lnTo>
                    <a:pt x="2147" y="80"/>
                  </a:lnTo>
                  <a:lnTo>
                    <a:pt x="18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15"/>
            <p:cNvSpPr/>
            <p:nvPr/>
          </p:nvSpPr>
          <p:spPr>
            <a:xfrm>
              <a:off x="1196600" y="1236150"/>
              <a:ext cx="95450" cy="95475"/>
            </a:xfrm>
            <a:custGeom>
              <a:avLst/>
              <a:gdLst/>
              <a:ahLst/>
              <a:cxnLst/>
              <a:rect l="l" t="t" r="r" b="b"/>
              <a:pathLst>
                <a:path w="3818" h="3819" extrusionOk="0">
                  <a:moveTo>
                    <a:pt x="1789" y="1"/>
                  </a:moveTo>
                  <a:lnTo>
                    <a:pt x="1431" y="41"/>
                  </a:lnTo>
                  <a:lnTo>
                    <a:pt x="1074" y="200"/>
                  </a:lnTo>
                  <a:lnTo>
                    <a:pt x="795" y="359"/>
                  </a:lnTo>
                  <a:lnTo>
                    <a:pt x="517" y="637"/>
                  </a:lnTo>
                  <a:lnTo>
                    <a:pt x="278" y="915"/>
                  </a:lnTo>
                  <a:lnTo>
                    <a:pt x="119" y="1273"/>
                  </a:lnTo>
                  <a:lnTo>
                    <a:pt x="40" y="1631"/>
                  </a:lnTo>
                  <a:lnTo>
                    <a:pt x="0" y="2029"/>
                  </a:lnTo>
                  <a:lnTo>
                    <a:pt x="80" y="2387"/>
                  </a:lnTo>
                  <a:lnTo>
                    <a:pt x="199" y="2744"/>
                  </a:lnTo>
                  <a:lnTo>
                    <a:pt x="398" y="3023"/>
                  </a:lnTo>
                  <a:lnTo>
                    <a:pt x="636" y="3301"/>
                  </a:lnTo>
                  <a:lnTo>
                    <a:pt x="915" y="3540"/>
                  </a:lnTo>
                  <a:lnTo>
                    <a:pt x="1272" y="3699"/>
                  </a:lnTo>
                  <a:lnTo>
                    <a:pt x="1670" y="3778"/>
                  </a:lnTo>
                  <a:lnTo>
                    <a:pt x="2028" y="3818"/>
                  </a:lnTo>
                  <a:lnTo>
                    <a:pt x="2386" y="3739"/>
                  </a:lnTo>
                  <a:lnTo>
                    <a:pt x="2744" y="3619"/>
                  </a:lnTo>
                  <a:lnTo>
                    <a:pt x="3062" y="3420"/>
                  </a:lnTo>
                  <a:lnTo>
                    <a:pt x="3340" y="3182"/>
                  </a:lnTo>
                  <a:lnTo>
                    <a:pt x="3539" y="2904"/>
                  </a:lnTo>
                  <a:lnTo>
                    <a:pt x="3698" y="2546"/>
                  </a:lnTo>
                  <a:lnTo>
                    <a:pt x="3817" y="2148"/>
                  </a:lnTo>
                  <a:lnTo>
                    <a:pt x="3817" y="1790"/>
                  </a:lnTo>
                  <a:lnTo>
                    <a:pt x="3777" y="1432"/>
                  </a:lnTo>
                  <a:lnTo>
                    <a:pt x="3618" y="1074"/>
                  </a:lnTo>
                  <a:lnTo>
                    <a:pt x="3459" y="756"/>
                  </a:lnTo>
                  <a:lnTo>
                    <a:pt x="3181" y="478"/>
                  </a:lnTo>
                  <a:lnTo>
                    <a:pt x="2903" y="279"/>
                  </a:lnTo>
                  <a:lnTo>
                    <a:pt x="2545" y="120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15"/>
            <p:cNvSpPr/>
            <p:nvPr/>
          </p:nvSpPr>
          <p:spPr>
            <a:xfrm>
              <a:off x="1750275" y="2517525"/>
              <a:ext cx="137225" cy="137200"/>
            </a:xfrm>
            <a:custGeom>
              <a:avLst/>
              <a:gdLst/>
              <a:ahLst/>
              <a:cxnLst/>
              <a:rect l="l" t="t" r="r" b="b"/>
              <a:pathLst>
                <a:path w="5489" h="5488" extrusionOk="0">
                  <a:moveTo>
                    <a:pt x="2546" y="0"/>
                  </a:moveTo>
                  <a:lnTo>
                    <a:pt x="2307" y="40"/>
                  </a:lnTo>
                  <a:lnTo>
                    <a:pt x="2029" y="80"/>
                  </a:lnTo>
                  <a:lnTo>
                    <a:pt x="1790" y="159"/>
                  </a:lnTo>
                  <a:lnTo>
                    <a:pt x="1552" y="278"/>
                  </a:lnTo>
                  <a:lnTo>
                    <a:pt x="1313" y="398"/>
                  </a:lnTo>
                  <a:lnTo>
                    <a:pt x="1114" y="557"/>
                  </a:lnTo>
                  <a:lnTo>
                    <a:pt x="876" y="716"/>
                  </a:lnTo>
                  <a:lnTo>
                    <a:pt x="717" y="915"/>
                  </a:lnTo>
                  <a:lnTo>
                    <a:pt x="518" y="1113"/>
                  </a:lnTo>
                  <a:lnTo>
                    <a:pt x="398" y="1312"/>
                  </a:lnTo>
                  <a:lnTo>
                    <a:pt x="239" y="1591"/>
                  </a:lnTo>
                  <a:lnTo>
                    <a:pt x="160" y="1829"/>
                  </a:lnTo>
                  <a:lnTo>
                    <a:pt x="80" y="2108"/>
                  </a:lnTo>
                  <a:lnTo>
                    <a:pt x="1" y="2386"/>
                  </a:lnTo>
                  <a:lnTo>
                    <a:pt x="1" y="2624"/>
                  </a:lnTo>
                  <a:lnTo>
                    <a:pt x="1" y="2903"/>
                  </a:lnTo>
                  <a:lnTo>
                    <a:pt x="41" y="3181"/>
                  </a:lnTo>
                  <a:lnTo>
                    <a:pt x="80" y="3420"/>
                  </a:lnTo>
                  <a:lnTo>
                    <a:pt x="160" y="3698"/>
                  </a:lnTo>
                  <a:lnTo>
                    <a:pt x="239" y="3937"/>
                  </a:lnTo>
                  <a:lnTo>
                    <a:pt x="398" y="4175"/>
                  </a:lnTo>
                  <a:lnTo>
                    <a:pt x="518" y="4374"/>
                  </a:lnTo>
                  <a:lnTo>
                    <a:pt x="717" y="4573"/>
                  </a:lnTo>
                  <a:lnTo>
                    <a:pt x="876" y="4772"/>
                  </a:lnTo>
                  <a:lnTo>
                    <a:pt x="1074" y="4931"/>
                  </a:lnTo>
                  <a:lnTo>
                    <a:pt x="1313" y="5090"/>
                  </a:lnTo>
                  <a:lnTo>
                    <a:pt x="1552" y="5209"/>
                  </a:lnTo>
                  <a:lnTo>
                    <a:pt x="1830" y="5328"/>
                  </a:lnTo>
                  <a:lnTo>
                    <a:pt x="2108" y="5408"/>
                  </a:lnTo>
                  <a:lnTo>
                    <a:pt x="2347" y="5448"/>
                  </a:lnTo>
                  <a:lnTo>
                    <a:pt x="2625" y="5487"/>
                  </a:lnTo>
                  <a:lnTo>
                    <a:pt x="2903" y="5487"/>
                  </a:lnTo>
                  <a:lnTo>
                    <a:pt x="3182" y="5448"/>
                  </a:lnTo>
                  <a:lnTo>
                    <a:pt x="3420" y="5408"/>
                  </a:lnTo>
                  <a:lnTo>
                    <a:pt x="3659" y="5328"/>
                  </a:lnTo>
                  <a:lnTo>
                    <a:pt x="3937" y="5209"/>
                  </a:lnTo>
                  <a:lnTo>
                    <a:pt x="4136" y="5090"/>
                  </a:lnTo>
                  <a:lnTo>
                    <a:pt x="4375" y="4931"/>
                  </a:lnTo>
                  <a:lnTo>
                    <a:pt x="4574" y="4772"/>
                  </a:lnTo>
                  <a:lnTo>
                    <a:pt x="4772" y="4573"/>
                  </a:lnTo>
                  <a:lnTo>
                    <a:pt x="4931" y="4374"/>
                  </a:lnTo>
                  <a:lnTo>
                    <a:pt x="5090" y="4175"/>
                  </a:lnTo>
                  <a:lnTo>
                    <a:pt x="5210" y="3897"/>
                  </a:lnTo>
                  <a:lnTo>
                    <a:pt x="5329" y="3658"/>
                  </a:lnTo>
                  <a:lnTo>
                    <a:pt x="5409" y="3380"/>
                  </a:lnTo>
                  <a:lnTo>
                    <a:pt x="5448" y="3102"/>
                  </a:lnTo>
                  <a:lnTo>
                    <a:pt x="5488" y="2863"/>
                  </a:lnTo>
                  <a:lnTo>
                    <a:pt x="5488" y="2585"/>
                  </a:lnTo>
                  <a:lnTo>
                    <a:pt x="5448" y="2306"/>
                  </a:lnTo>
                  <a:lnTo>
                    <a:pt x="5369" y="2068"/>
                  </a:lnTo>
                  <a:lnTo>
                    <a:pt x="5289" y="1789"/>
                  </a:lnTo>
                  <a:lnTo>
                    <a:pt x="5210" y="1551"/>
                  </a:lnTo>
                  <a:lnTo>
                    <a:pt x="5090" y="1312"/>
                  </a:lnTo>
                  <a:lnTo>
                    <a:pt x="4931" y="1113"/>
                  </a:lnTo>
                  <a:lnTo>
                    <a:pt x="4772" y="915"/>
                  </a:lnTo>
                  <a:lnTo>
                    <a:pt x="4574" y="716"/>
                  </a:lnTo>
                  <a:lnTo>
                    <a:pt x="4375" y="557"/>
                  </a:lnTo>
                  <a:lnTo>
                    <a:pt x="4136" y="398"/>
                  </a:lnTo>
                  <a:lnTo>
                    <a:pt x="3898" y="278"/>
                  </a:lnTo>
                  <a:lnTo>
                    <a:pt x="3659" y="159"/>
                  </a:lnTo>
                  <a:lnTo>
                    <a:pt x="3381" y="80"/>
                  </a:lnTo>
                  <a:lnTo>
                    <a:pt x="3102" y="40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15"/>
            <p:cNvSpPr/>
            <p:nvPr/>
          </p:nvSpPr>
          <p:spPr>
            <a:xfrm>
              <a:off x="2386475" y="1930025"/>
              <a:ext cx="94475" cy="95450"/>
            </a:xfrm>
            <a:custGeom>
              <a:avLst/>
              <a:gdLst/>
              <a:ahLst/>
              <a:cxnLst/>
              <a:rect l="l" t="t" r="r" b="b"/>
              <a:pathLst>
                <a:path w="3779" h="3818" extrusionOk="0">
                  <a:moveTo>
                    <a:pt x="1790" y="0"/>
                  </a:moveTo>
                  <a:lnTo>
                    <a:pt x="1393" y="40"/>
                  </a:lnTo>
                  <a:lnTo>
                    <a:pt x="1074" y="199"/>
                  </a:lnTo>
                  <a:lnTo>
                    <a:pt x="756" y="358"/>
                  </a:lnTo>
                  <a:lnTo>
                    <a:pt x="478" y="597"/>
                  </a:lnTo>
                  <a:lnTo>
                    <a:pt x="239" y="915"/>
                  </a:lnTo>
                  <a:lnTo>
                    <a:pt x="80" y="1273"/>
                  </a:lnTo>
                  <a:lnTo>
                    <a:pt x="1" y="1631"/>
                  </a:lnTo>
                  <a:lnTo>
                    <a:pt x="1" y="2028"/>
                  </a:lnTo>
                  <a:lnTo>
                    <a:pt x="41" y="2386"/>
                  </a:lnTo>
                  <a:lnTo>
                    <a:pt x="160" y="2744"/>
                  </a:lnTo>
                  <a:lnTo>
                    <a:pt x="359" y="3022"/>
                  </a:lnTo>
                  <a:lnTo>
                    <a:pt x="597" y="3301"/>
                  </a:lnTo>
                  <a:lnTo>
                    <a:pt x="915" y="3539"/>
                  </a:lnTo>
                  <a:lnTo>
                    <a:pt x="1273" y="3698"/>
                  </a:lnTo>
                  <a:lnTo>
                    <a:pt x="1631" y="3778"/>
                  </a:lnTo>
                  <a:lnTo>
                    <a:pt x="1989" y="3818"/>
                  </a:lnTo>
                  <a:lnTo>
                    <a:pt x="2387" y="3738"/>
                  </a:lnTo>
                  <a:lnTo>
                    <a:pt x="2705" y="3619"/>
                  </a:lnTo>
                  <a:lnTo>
                    <a:pt x="3023" y="3420"/>
                  </a:lnTo>
                  <a:lnTo>
                    <a:pt x="3301" y="3181"/>
                  </a:lnTo>
                  <a:lnTo>
                    <a:pt x="3540" y="2903"/>
                  </a:lnTo>
                  <a:lnTo>
                    <a:pt x="3699" y="2545"/>
                  </a:lnTo>
                  <a:lnTo>
                    <a:pt x="3778" y="2147"/>
                  </a:lnTo>
                  <a:lnTo>
                    <a:pt x="3778" y="1790"/>
                  </a:lnTo>
                  <a:lnTo>
                    <a:pt x="3739" y="143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2" y="477"/>
                  </a:lnTo>
                  <a:lnTo>
                    <a:pt x="2864" y="279"/>
                  </a:lnTo>
                  <a:lnTo>
                    <a:pt x="2506" y="120"/>
                  </a:lnTo>
                  <a:lnTo>
                    <a:pt x="21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15"/>
            <p:cNvSpPr/>
            <p:nvPr/>
          </p:nvSpPr>
          <p:spPr>
            <a:xfrm>
              <a:off x="2236375" y="978700"/>
              <a:ext cx="94475" cy="95450"/>
            </a:xfrm>
            <a:custGeom>
              <a:avLst/>
              <a:gdLst/>
              <a:ahLst/>
              <a:cxnLst/>
              <a:rect l="l" t="t" r="r" b="b"/>
              <a:pathLst>
                <a:path w="3779" h="3818" extrusionOk="0">
                  <a:moveTo>
                    <a:pt x="1790" y="0"/>
                  </a:moveTo>
                  <a:lnTo>
                    <a:pt x="1392" y="80"/>
                  </a:lnTo>
                  <a:lnTo>
                    <a:pt x="1074" y="199"/>
                  </a:lnTo>
                  <a:lnTo>
                    <a:pt x="756" y="398"/>
                  </a:lnTo>
                  <a:lnTo>
                    <a:pt x="478" y="636"/>
                  </a:lnTo>
                  <a:lnTo>
                    <a:pt x="239" y="915"/>
                  </a:lnTo>
                  <a:lnTo>
                    <a:pt x="80" y="1273"/>
                  </a:lnTo>
                  <a:lnTo>
                    <a:pt x="1" y="1670"/>
                  </a:lnTo>
                  <a:lnTo>
                    <a:pt x="1" y="2028"/>
                  </a:lnTo>
                  <a:lnTo>
                    <a:pt x="40" y="2386"/>
                  </a:lnTo>
                  <a:lnTo>
                    <a:pt x="160" y="2744"/>
                  </a:lnTo>
                  <a:lnTo>
                    <a:pt x="359" y="3062"/>
                  </a:lnTo>
                  <a:lnTo>
                    <a:pt x="597" y="3340"/>
                  </a:lnTo>
                  <a:lnTo>
                    <a:pt x="915" y="3539"/>
                  </a:lnTo>
                  <a:lnTo>
                    <a:pt x="1273" y="3698"/>
                  </a:lnTo>
                  <a:lnTo>
                    <a:pt x="1631" y="3818"/>
                  </a:lnTo>
                  <a:lnTo>
                    <a:pt x="2029" y="3818"/>
                  </a:lnTo>
                  <a:lnTo>
                    <a:pt x="2386" y="3778"/>
                  </a:lnTo>
                  <a:lnTo>
                    <a:pt x="2705" y="3619"/>
                  </a:lnTo>
                  <a:lnTo>
                    <a:pt x="3023" y="3460"/>
                  </a:lnTo>
                  <a:lnTo>
                    <a:pt x="3301" y="3181"/>
                  </a:lnTo>
                  <a:lnTo>
                    <a:pt x="3540" y="2903"/>
                  </a:lnTo>
                  <a:lnTo>
                    <a:pt x="3699" y="2545"/>
                  </a:lnTo>
                  <a:lnTo>
                    <a:pt x="3778" y="2187"/>
                  </a:lnTo>
                  <a:lnTo>
                    <a:pt x="3778" y="1790"/>
                  </a:lnTo>
                  <a:lnTo>
                    <a:pt x="3738" y="1432"/>
                  </a:lnTo>
                  <a:lnTo>
                    <a:pt x="3619" y="1074"/>
                  </a:lnTo>
                  <a:lnTo>
                    <a:pt x="3420" y="796"/>
                  </a:lnTo>
                  <a:lnTo>
                    <a:pt x="3182" y="517"/>
                  </a:lnTo>
                  <a:lnTo>
                    <a:pt x="2864" y="279"/>
                  </a:lnTo>
                  <a:lnTo>
                    <a:pt x="2546" y="120"/>
                  </a:lnTo>
                  <a:lnTo>
                    <a:pt x="2148" y="40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15"/>
            <p:cNvSpPr/>
            <p:nvPr/>
          </p:nvSpPr>
          <p:spPr>
            <a:xfrm>
              <a:off x="2175750" y="1551275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187" y="1"/>
                  </a:moveTo>
                  <a:lnTo>
                    <a:pt x="1750" y="40"/>
                  </a:lnTo>
                  <a:lnTo>
                    <a:pt x="1312" y="199"/>
                  </a:lnTo>
                  <a:lnTo>
                    <a:pt x="955" y="438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53"/>
                  </a:lnTo>
                  <a:lnTo>
                    <a:pt x="119" y="1551"/>
                  </a:lnTo>
                  <a:lnTo>
                    <a:pt x="40" y="1790"/>
                  </a:lnTo>
                  <a:lnTo>
                    <a:pt x="0" y="2029"/>
                  </a:lnTo>
                  <a:lnTo>
                    <a:pt x="0" y="2466"/>
                  </a:lnTo>
                  <a:lnTo>
                    <a:pt x="80" y="2943"/>
                  </a:lnTo>
                  <a:lnTo>
                    <a:pt x="239" y="3381"/>
                  </a:lnTo>
                  <a:lnTo>
                    <a:pt x="438" y="3738"/>
                  </a:lnTo>
                  <a:lnTo>
                    <a:pt x="756" y="4096"/>
                  </a:lnTo>
                  <a:lnTo>
                    <a:pt x="1114" y="4375"/>
                  </a:lnTo>
                  <a:lnTo>
                    <a:pt x="1352" y="4494"/>
                  </a:lnTo>
                  <a:lnTo>
                    <a:pt x="1551" y="4573"/>
                  </a:lnTo>
                  <a:lnTo>
                    <a:pt x="1790" y="4653"/>
                  </a:lnTo>
                  <a:lnTo>
                    <a:pt x="2028" y="4693"/>
                  </a:lnTo>
                  <a:lnTo>
                    <a:pt x="2505" y="4693"/>
                  </a:lnTo>
                  <a:lnTo>
                    <a:pt x="2943" y="4613"/>
                  </a:lnTo>
                  <a:lnTo>
                    <a:pt x="3380" y="4454"/>
                  </a:lnTo>
                  <a:lnTo>
                    <a:pt x="3738" y="4216"/>
                  </a:lnTo>
                  <a:lnTo>
                    <a:pt x="4096" y="3937"/>
                  </a:lnTo>
                  <a:lnTo>
                    <a:pt x="4374" y="3540"/>
                  </a:lnTo>
                  <a:lnTo>
                    <a:pt x="4493" y="3341"/>
                  </a:lnTo>
                  <a:lnTo>
                    <a:pt x="4573" y="3142"/>
                  </a:lnTo>
                  <a:lnTo>
                    <a:pt x="4652" y="2903"/>
                  </a:lnTo>
                  <a:lnTo>
                    <a:pt x="4692" y="2665"/>
                  </a:lnTo>
                  <a:lnTo>
                    <a:pt x="4692" y="2188"/>
                  </a:lnTo>
                  <a:lnTo>
                    <a:pt x="4613" y="1750"/>
                  </a:lnTo>
                  <a:lnTo>
                    <a:pt x="4493" y="1313"/>
                  </a:lnTo>
                  <a:lnTo>
                    <a:pt x="4255" y="915"/>
                  </a:lnTo>
                  <a:lnTo>
                    <a:pt x="3937" y="597"/>
                  </a:lnTo>
                  <a:lnTo>
                    <a:pt x="3579" y="319"/>
                  </a:lnTo>
                  <a:lnTo>
                    <a:pt x="3340" y="199"/>
                  </a:lnTo>
                  <a:lnTo>
                    <a:pt x="3141" y="120"/>
                  </a:lnTo>
                  <a:lnTo>
                    <a:pt x="2903" y="40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15"/>
            <p:cNvSpPr/>
            <p:nvPr/>
          </p:nvSpPr>
          <p:spPr>
            <a:xfrm>
              <a:off x="3687725" y="1511525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187" y="0"/>
                  </a:moveTo>
                  <a:lnTo>
                    <a:pt x="1750" y="40"/>
                  </a:lnTo>
                  <a:lnTo>
                    <a:pt x="1312" y="199"/>
                  </a:lnTo>
                  <a:lnTo>
                    <a:pt x="955" y="438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12"/>
                  </a:lnTo>
                  <a:lnTo>
                    <a:pt x="119" y="1551"/>
                  </a:lnTo>
                  <a:lnTo>
                    <a:pt x="40" y="1789"/>
                  </a:lnTo>
                  <a:lnTo>
                    <a:pt x="0" y="2028"/>
                  </a:lnTo>
                  <a:lnTo>
                    <a:pt x="0" y="2465"/>
                  </a:lnTo>
                  <a:lnTo>
                    <a:pt x="80" y="2943"/>
                  </a:lnTo>
                  <a:lnTo>
                    <a:pt x="199" y="3340"/>
                  </a:lnTo>
                  <a:lnTo>
                    <a:pt x="438" y="3738"/>
                  </a:lnTo>
                  <a:lnTo>
                    <a:pt x="756" y="4056"/>
                  </a:lnTo>
                  <a:lnTo>
                    <a:pt x="1114" y="4334"/>
                  </a:lnTo>
                  <a:lnTo>
                    <a:pt x="1352" y="4454"/>
                  </a:lnTo>
                  <a:lnTo>
                    <a:pt x="1551" y="4533"/>
                  </a:lnTo>
                  <a:lnTo>
                    <a:pt x="1790" y="4613"/>
                  </a:lnTo>
                  <a:lnTo>
                    <a:pt x="2028" y="4652"/>
                  </a:lnTo>
                  <a:lnTo>
                    <a:pt x="2465" y="4692"/>
                  </a:lnTo>
                  <a:lnTo>
                    <a:pt x="2943" y="4613"/>
                  </a:lnTo>
                  <a:lnTo>
                    <a:pt x="3340" y="4454"/>
                  </a:lnTo>
                  <a:lnTo>
                    <a:pt x="3738" y="4215"/>
                  </a:lnTo>
                  <a:lnTo>
                    <a:pt x="4096" y="3897"/>
                  </a:lnTo>
                  <a:lnTo>
                    <a:pt x="4374" y="3539"/>
                  </a:lnTo>
                  <a:lnTo>
                    <a:pt x="4454" y="3340"/>
                  </a:lnTo>
                  <a:lnTo>
                    <a:pt x="4573" y="3102"/>
                  </a:lnTo>
                  <a:lnTo>
                    <a:pt x="4613" y="2863"/>
                  </a:lnTo>
                  <a:lnTo>
                    <a:pt x="4692" y="2664"/>
                  </a:lnTo>
                  <a:lnTo>
                    <a:pt x="4692" y="2187"/>
                  </a:lnTo>
                  <a:lnTo>
                    <a:pt x="4613" y="1750"/>
                  </a:lnTo>
                  <a:lnTo>
                    <a:pt x="4454" y="1312"/>
                  </a:lnTo>
                  <a:lnTo>
                    <a:pt x="4215" y="915"/>
                  </a:lnTo>
                  <a:lnTo>
                    <a:pt x="3937" y="597"/>
                  </a:lnTo>
                  <a:lnTo>
                    <a:pt x="3539" y="318"/>
                  </a:lnTo>
                  <a:lnTo>
                    <a:pt x="3340" y="199"/>
                  </a:lnTo>
                  <a:lnTo>
                    <a:pt x="3141" y="119"/>
                  </a:lnTo>
                  <a:lnTo>
                    <a:pt x="2903" y="40"/>
                  </a:lnTo>
                  <a:lnTo>
                    <a:pt x="26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15"/>
            <p:cNvSpPr/>
            <p:nvPr/>
          </p:nvSpPr>
          <p:spPr>
            <a:xfrm>
              <a:off x="2675750" y="176400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188" y="1"/>
                  </a:moveTo>
                  <a:lnTo>
                    <a:pt x="1750" y="80"/>
                  </a:lnTo>
                  <a:lnTo>
                    <a:pt x="1313" y="239"/>
                  </a:lnTo>
                  <a:lnTo>
                    <a:pt x="915" y="478"/>
                  </a:lnTo>
                  <a:lnTo>
                    <a:pt x="597" y="796"/>
                  </a:lnTo>
                  <a:lnTo>
                    <a:pt x="319" y="1154"/>
                  </a:lnTo>
                  <a:lnTo>
                    <a:pt x="200" y="1353"/>
                  </a:lnTo>
                  <a:lnTo>
                    <a:pt x="120" y="1591"/>
                  </a:lnTo>
                  <a:lnTo>
                    <a:pt x="41" y="1830"/>
                  </a:lnTo>
                  <a:lnTo>
                    <a:pt x="1" y="2029"/>
                  </a:lnTo>
                  <a:lnTo>
                    <a:pt x="1" y="2506"/>
                  </a:lnTo>
                  <a:lnTo>
                    <a:pt x="41" y="2943"/>
                  </a:lnTo>
                  <a:lnTo>
                    <a:pt x="200" y="3381"/>
                  </a:lnTo>
                  <a:lnTo>
                    <a:pt x="438" y="3778"/>
                  </a:lnTo>
                  <a:lnTo>
                    <a:pt x="756" y="4096"/>
                  </a:lnTo>
                  <a:lnTo>
                    <a:pt x="1114" y="4375"/>
                  </a:lnTo>
                  <a:lnTo>
                    <a:pt x="1313" y="4494"/>
                  </a:lnTo>
                  <a:lnTo>
                    <a:pt x="1552" y="4574"/>
                  </a:lnTo>
                  <a:lnTo>
                    <a:pt x="1790" y="4653"/>
                  </a:lnTo>
                  <a:lnTo>
                    <a:pt x="2029" y="4693"/>
                  </a:lnTo>
                  <a:lnTo>
                    <a:pt x="2466" y="4693"/>
                  </a:lnTo>
                  <a:lnTo>
                    <a:pt x="2943" y="4653"/>
                  </a:lnTo>
                  <a:lnTo>
                    <a:pt x="3341" y="4494"/>
                  </a:lnTo>
                  <a:lnTo>
                    <a:pt x="3739" y="4256"/>
                  </a:lnTo>
                  <a:lnTo>
                    <a:pt x="4057" y="3937"/>
                  </a:lnTo>
                  <a:lnTo>
                    <a:pt x="4335" y="3580"/>
                  </a:lnTo>
                  <a:lnTo>
                    <a:pt x="4454" y="3381"/>
                  </a:lnTo>
                  <a:lnTo>
                    <a:pt x="4534" y="3142"/>
                  </a:lnTo>
                  <a:lnTo>
                    <a:pt x="4613" y="2904"/>
                  </a:lnTo>
                  <a:lnTo>
                    <a:pt x="4653" y="2665"/>
                  </a:lnTo>
                  <a:lnTo>
                    <a:pt x="4693" y="2228"/>
                  </a:lnTo>
                  <a:lnTo>
                    <a:pt x="4613" y="1750"/>
                  </a:lnTo>
                  <a:lnTo>
                    <a:pt x="4454" y="1353"/>
                  </a:lnTo>
                  <a:lnTo>
                    <a:pt x="4216" y="955"/>
                  </a:lnTo>
                  <a:lnTo>
                    <a:pt x="3898" y="637"/>
                  </a:lnTo>
                  <a:lnTo>
                    <a:pt x="3540" y="359"/>
                  </a:lnTo>
                  <a:lnTo>
                    <a:pt x="3341" y="239"/>
                  </a:lnTo>
                  <a:lnTo>
                    <a:pt x="3102" y="160"/>
                  </a:lnTo>
                  <a:lnTo>
                    <a:pt x="2864" y="80"/>
                  </a:lnTo>
                  <a:lnTo>
                    <a:pt x="2665" y="41"/>
                  </a:lnTo>
                  <a:lnTo>
                    <a:pt x="21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15"/>
            <p:cNvSpPr/>
            <p:nvPr/>
          </p:nvSpPr>
          <p:spPr>
            <a:xfrm>
              <a:off x="2067400" y="484650"/>
              <a:ext cx="115325" cy="116325"/>
            </a:xfrm>
            <a:custGeom>
              <a:avLst/>
              <a:gdLst/>
              <a:ahLst/>
              <a:cxnLst/>
              <a:rect l="l" t="t" r="r" b="b"/>
              <a:pathLst>
                <a:path w="4613" h="4653" extrusionOk="0">
                  <a:moveTo>
                    <a:pt x="2147" y="0"/>
                  </a:moveTo>
                  <a:lnTo>
                    <a:pt x="1710" y="80"/>
                  </a:lnTo>
                  <a:lnTo>
                    <a:pt x="1312" y="239"/>
                  </a:lnTo>
                  <a:lnTo>
                    <a:pt x="915" y="477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52"/>
                  </a:lnTo>
                  <a:lnTo>
                    <a:pt x="119" y="1551"/>
                  </a:lnTo>
                  <a:lnTo>
                    <a:pt x="40" y="1790"/>
                  </a:lnTo>
                  <a:lnTo>
                    <a:pt x="0" y="2028"/>
                  </a:lnTo>
                  <a:lnTo>
                    <a:pt x="0" y="2465"/>
                  </a:lnTo>
                  <a:lnTo>
                    <a:pt x="80" y="2903"/>
                  </a:lnTo>
                  <a:lnTo>
                    <a:pt x="239" y="3340"/>
                  </a:lnTo>
                  <a:lnTo>
                    <a:pt x="437" y="3698"/>
                  </a:lnTo>
                  <a:lnTo>
                    <a:pt x="756" y="4056"/>
                  </a:lnTo>
                  <a:lnTo>
                    <a:pt x="1113" y="4295"/>
                  </a:lnTo>
                  <a:lnTo>
                    <a:pt x="1312" y="4414"/>
                  </a:lnTo>
                  <a:lnTo>
                    <a:pt x="1551" y="4493"/>
                  </a:lnTo>
                  <a:lnTo>
                    <a:pt x="1750" y="4573"/>
                  </a:lnTo>
                  <a:lnTo>
                    <a:pt x="1988" y="4613"/>
                  </a:lnTo>
                  <a:lnTo>
                    <a:pt x="2465" y="4652"/>
                  </a:lnTo>
                  <a:lnTo>
                    <a:pt x="2903" y="4573"/>
                  </a:lnTo>
                  <a:lnTo>
                    <a:pt x="3300" y="4414"/>
                  </a:lnTo>
                  <a:lnTo>
                    <a:pt x="3698" y="4175"/>
                  </a:lnTo>
                  <a:lnTo>
                    <a:pt x="4016" y="3897"/>
                  </a:lnTo>
                  <a:lnTo>
                    <a:pt x="4294" y="3499"/>
                  </a:lnTo>
                  <a:lnTo>
                    <a:pt x="4414" y="3300"/>
                  </a:lnTo>
                  <a:lnTo>
                    <a:pt x="4493" y="3102"/>
                  </a:lnTo>
                  <a:lnTo>
                    <a:pt x="4573" y="2863"/>
                  </a:lnTo>
                  <a:lnTo>
                    <a:pt x="4613" y="2625"/>
                  </a:lnTo>
                  <a:lnTo>
                    <a:pt x="4613" y="2187"/>
                  </a:lnTo>
                  <a:lnTo>
                    <a:pt x="4533" y="1750"/>
                  </a:lnTo>
                  <a:lnTo>
                    <a:pt x="4374" y="1312"/>
                  </a:lnTo>
                  <a:lnTo>
                    <a:pt x="4175" y="954"/>
                  </a:lnTo>
                  <a:lnTo>
                    <a:pt x="3857" y="597"/>
                  </a:lnTo>
                  <a:lnTo>
                    <a:pt x="3499" y="358"/>
                  </a:lnTo>
                  <a:lnTo>
                    <a:pt x="3300" y="239"/>
                  </a:lnTo>
                  <a:lnTo>
                    <a:pt x="3062" y="159"/>
                  </a:lnTo>
                  <a:lnTo>
                    <a:pt x="2863" y="80"/>
                  </a:lnTo>
                  <a:lnTo>
                    <a:pt x="2624" y="40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15"/>
            <p:cNvSpPr/>
            <p:nvPr/>
          </p:nvSpPr>
          <p:spPr>
            <a:xfrm>
              <a:off x="3489900" y="655625"/>
              <a:ext cx="119300" cy="119300"/>
            </a:xfrm>
            <a:custGeom>
              <a:avLst/>
              <a:gdLst/>
              <a:ahLst/>
              <a:cxnLst/>
              <a:rect l="l" t="t" r="r" b="b"/>
              <a:pathLst>
                <a:path w="4772" h="4772" extrusionOk="0">
                  <a:moveTo>
                    <a:pt x="2227" y="0"/>
                  </a:moveTo>
                  <a:lnTo>
                    <a:pt x="1790" y="80"/>
                  </a:lnTo>
                  <a:lnTo>
                    <a:pt x="1352" y="239"/>
                  </a:lnTo>
                  <a:lnTo>
                    <a:pt x="955" y="438"/>
                  </a:lnTo>
                  <a:lnTo>
                    <a:pt x="637" y="756"/>
                  </a:lnTo>
                  <a:lnTo>
                    <a:pt x="358" y="1154"/>
                  </a:lnTo>
                  <a:lnTo>
                    <a:pt x="239" y="1352"/>
                  </a:lnTo>
                  <a:lnTo>
                    <a:pt x="120" y="1591"/>
                  </a:lnTo>
                  <a:lnTo>
                    <a:pt x="80" y="1829"/>
                  </a:lnTo>
                  <a:lnTo>
                    <a:pt x="40" y="2068"/>
                  </a:lnTo>
                  <a:lnTo>
                    <a:pt x="0" y="2505"/>
                  </a:lnTo>
                  <a:lnTo>
                    <a:pt x="80" y="2983"/>
                  </a:lnTo>
                  <a:lnTo>
                    <a:pt x="239" y="3420"/>
                  </a:lnTo>
                  <a:lnTo>
                    <a:pt x="478" y="3778"/>
                  </a:lnTo>
                  <a:lnTo>
                    <a:pt x="796" y="4136"/>
                  </a:lnTo>
                  <a:lnTo>
                    <a:pt x="1154" y="4414"/>
                  </a:lnTo>
                  <a:lnTo>
                    <a:pt x="1352" y="4533"/>
                  </a:lnTo>
                  <a:lnTo>
                    <a:pt x="1591" y="4613"/>
                  </a:lnTo>
                  <a:lnTo>
                    <a:pt x="1830" y="4692"/>
                  </a:lnTo>
                  <a:lnTo>
                    <a:pt x="2068" y="4732"/>
                  </a:lnTo>
                  <a:lnTo>
                    <a:pt x="2545" y="4772"/>
                  </a:lnTo>
                  <a:lnTo>
                    <a:pt x="2983" y="4692"/>
                  </a:lnTo>
                  <a:lnTo>
                    <a:pt x="3420" y="4533"/>
                  </a:lnTo>
                  <a:lnTo>
                    <a:pt x="3818" y="4295"/>
                  </a:lnTo>
                  <a:lnTo>
                    <a:pt x="4136" y="3977"/>
                  </a:lnTo>
                  <a:lnTo>
                    <a:pt x="4414" y="3619"/>
                  </a:lnTo>
                  <a:lnTo>
                    <a:pt x="4533" y="3380"/>
                  </a:lnTo>
                  <a:lnTo>
                    <a:pt x="4653" y="3181"/>
                  </a:lnTo>
                  <a:lnTo>
                    <a:pt x="4692" y="2943"/>
                  </a:lnTo>
                  <a:lnTo>
                    <a:pt x="4732" y="2704"/>
                  </a:lnTo>
                  <a:lnTo>
                    <a:pt x="4772" y="2227"/>
                  </a:lnTo>
                  <a:lnTo>
                    <a:pt x="4692" y="1790"/>
                  </a:lnTo>
                  <a:lnTo>
                    <a:pt x="4533" y="1352"/>
                  </a:lnTo>
                  <a:lnTo>
                    <a:pt x="4295" y="955"/>
                  </a:lnTo>
                  <a:lnTo>
                    <a:pt x="3977" y="597"/>
                  </a:lnTo>
                  <a:lnTo>
                    <a:pt x="3619" y="318"/>
                  </a:lnTo>
                  <a:lnTo>
                    <a:pt x="3420" y="199"/>
                  </a:lnTo>
                  <a:lnTo>
                    <a:pt x="3181" y="120"/>
                  </a:lnTo>
                  <a:lnTo>
                    <a:pt x="2943" y="40"/>
                  </a:lnTo>
                  <a:lnTo>
                    <a:pt x="27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15"/>
            <p:cNvSpPr/>
            <p:nvPr/>
          </p:nvSpPr>
          <p:spPr>
            <a:xfrm>
              <a:off x="3094250" y="981675"/>
              <a:ext cx="95475" cy="95450"/>
            </a:xfrm>
            <a:custGeom>
              <a:avLst/>
              <a:gdLst/>
              <a:ahLst/>
              <a:cxnLst/>
              <a:rect l="l" t="t" r="r" b="b"/>
              <a:pathLst>
                <a:path w="3819" h="3818" extrusionOk="0">
                  <a:moveTo>
                    <a:pt x="1790" y="1"/>
                  </a:moveTo>
                  <a:lnTo>
                    <a:pt x="1432" y="40"/>
                  </a:lnTo>
                  <a:lnTo>
                    <a:pt x="1074" y="160"/>
                  </a:lnTo>
                  <a:lnTo>
                    <a:pt x="756" y="358"/>
                  </a:lnTo>
                  <a:lnTo>
                    <a:pt x="478" y="597"/>
                  </a:lnTo>
                  <a:lnTo>
                    <a:pt x="279" y="915"/>
                  </a:lnTo>
                  <a:lnTo>
                    <a:pt x="80" y="1273"/>
                  </a:lnTo>
                  <a:lnTo>
                    <a:pt x="1" y="1631"/>
                  </a:lnTo>
                  <a:lnTo>
                    <a:pt x="1" y="2028"/>
                  </a:lnTo>
                  <a:lnTo>
                    <a:pt x="41" y="2386"/>
                  </a:lnTo>
                  <a:lnTo>
                    <a:pt x="160" y="2744"/>
                  </a:lnTo>
                  <a:lnTo>
                    <a:pt x="359" y="3023"/>
                  </a:lnTo>
                  <a:lnTo>
                    <a:pt x="597" y="3301"/>
                  </a:lnTo>
                  <a:lnTo>
                    <a:pt x="915" y="3539"/>
                  </a:lnTo>
                  <a:lnTo>
                    <a:pt x="1273" y="3699"/>
                  </a:lnTo>
                  <a:lnTo>
                    <a:pt x="1631" y="3778"/>
                  </a:lnTo>
                  <a:lnTo>
                    <a:pt x="2029" y="3818"/>
                  </a:lnTo>
                  <a:lnTo>
                    <a:pt x="2387" y="3738"/>
                  </a:lnTo>
                  <a:lnTo>
                    <a:pt x="2705" y="3619"/>
                  </a:lnTo>
                  <a:lnTo>
                    <a:pt x="3023" y="3420"/>
                  </a:lnTo>
                  <a:lnTo>
                    <a:pt x="3301" y="3182"/>
                  </a:lnTo>
                  <a:lnTo>
                    <a:pt x="3540" y="2864"/>
                  </a:lnTo>
                  <a:lnTo>
                    <a:pt x="3699" y="2545"/>
                  </a:lnTo>
                  <a:lnTo>
                    <a:pt x="3778" y="2148"/>
                  </a:lnTo>
                  <a:lnTo>
                    <a:pt x="3818" y="1790"/>
                  </a:lnTo>
                  <a:lnTo>
                    <a:pt x="3739" y="143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2" y="478"/>
                  </a:lnTo>
                  <a:lnTo>
                    <a:pt x="2864" y="279"/>
                  </a:lnTo>
                  <a:lnTo>
                    <a:pt x="2546" y="120"/>
                  </a:lnTo>
                  <a:lnTo>
                    <a:pt x="21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15"/>
            <p:cNvSpPr/>
            <p:nvPr/>
          </p:nvSpPr>
          <p:spPr>
            <a:xfrm>
              <a:off x="1505750" y="239100"/>
              <a:ext cx="95450" cy="94475"/>
            </a:xfrm>
            <a:custGeom>
              <a:avLst/>
              <a:gdLst/>
              <a:ahLst/>
              <a:cxnLst/>
              <a:rect l="l" t="t" r="r" b="b"/>
              <a:pathLst>
                <a:path w="3818" h="3779" extrusionOk="0">
                  <a:moveTo>
                    <a:pt x="1790" y="1"/>
                  </a:moveTo>
                  <a:lnTo>
                    <a:pt x="1432" y="41"/>
                  </a:lnTo>
                  <a:lnTo>
                    <a:pt x="1074" y="160"/>
                  </a:lnTo>
                  <a:lnTo>
                    <a:pt x="756" y="359"/>
                  </a:lnTo>
                  <a:lnTo>
                    <a:pt x="477" y="597"/>
                  </a:lnTo>
                  <a:lnTo>
                    <a:pt x="279" y="915"/>
                  </a:lnTo>
                  <a:lnTo>
                    <a:pt x="80" y="1273"/>
                  </a:lnTo>
                  <a:lnTo>
                    <a:pt x="0" y="1631"/>
                  </a:lnTo>
                  <a:lnTo>
                    <a:pt x="0" y="1989"/>
                  </a:lnTo>
                  <a:lnTo>
                    <a:pt x="40" y="2387"/>
                  </a:lnTo>
                  <a:lnTo>
                    <a:pt x="159" y="2705"/>
                  </a:lnTo>
                  <a:lnTo>
                    <a:pt x="358" y="3023"/>
                  </a:lnTo>
                  <a:lnTo>
                    <a:pt x="597" y="3301"/>
                  </a:lnTo>
                  <a:lnTo>
                    <a:pt x="915" y="3540"/>
                  </a:lnTo>
                  <a:lnTo>
                    <a:pt x="1273" y="3699"/>
                  </a:lnTo>
                  <a:lnTo>
                    <a:pt x="1630" y="3778"/>
                  </a:lnTo>
                  <a:lnTo>
                    <a:pt x="2028" y="3778"/>
                  </a:lnTo>
                  <a:lnTo>
                    <a:pt x="2386" y="3738"/>
                  </a:lnTo>
                  <a:lnTo>
                    <a:pt x="2704" y="3619"/>
                  </a:lnTo>
                  <a:lnTo>
                    <a:pt x="3022" y="3420"/>
                  </a:lnTo>
                  <a:lnTo>
                    <a:pt x="3300" y="3182"/>
                  </a:lnTo>
                  <a:lnTo>
                    <a:pt x="3539" y="2864"/>
                  </a:lnTo>
                  <a:lnTo>
                    <a:pt x="3698" y="2506"/>
                  </a:lnTo>
                  <a:lnTo>
                    <a:pt x="3778" y="2148"/>
                  </a:lnTo>
                  <a:lnTo>
                    <a:pt x="3817" y="1790"/>
                  </a:lnTo>
                  <a:lnTo>
                    <a:pt x="3738" y="139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1" y="478"/>
                  </a:lnTo>
                  <a:lnTo>
                    <a:pt x="2863" y="239"/>
                  </a:lnTo>
                  <a:lnTo>
                    <a:pt x="254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0" name="Google Shape;3540;p115"/>
          <p:cNvSpPr/>
          <p:nvPr/>
        </p:nvSpPr>
        <p:spPr>
          <a:xfrm>
            <a:off x="-332325" y="-3263275"/>
            <a:ext cx="125244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115"/>
          <p:cNvSpPr/>
          <p:nvPr/>
        </p:nvSpPr>
        <p:spPr>
          <a:xfrm>
            <a:off x="9144000" y="-129422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115"/>
          <p:cNvSpPr/>
          <p:nvPr/>
        </p:nvSpPr>
        <p:spPr>
          <a:xfrm>
            <a:off x="-5113275" y="5143500"/>
            <a:ext cx="150546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115"/>
          <p:cNvSpPr/>
          <p:nvPr/>
        </p:nvSpPr>
        <p:spPr>
          <a:xfrm>
            <a:off x="-5113275" y="-81582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with A Mountain topo pattern edges, black">
  <p:cSld name="CUSTOM_23_1_1_1_1_1_1_1_1_1_1_1_1_1_1_1_1_1">
    <p:bg>
      <p:bgPr>
        <a:solidFill>
          <a:schemeClr val="dk1"/>
        </a:solidFill>
        <a:effectLst/>
      </p:bgPr>
    </p:bg>
    <p:spTree>
      <p:nvGrpSpPr>
        <p:cNvPr id="1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5" name="Google Shape;3545;p116"/>
          <p:cNvGrpSpPr/>
          <p:nvPr/>
        </p:nvGrpSpPr>
        <p:grpSpPr>
          <a:xfrm>
            <a:off x="4835313" y="-2210885"/>
            <a:ext cx="7143750" cy="4509800"/>
            <a:chOff x="238125" y="602600"/>
            <a:chExt cx="7143750" cy="4509800"/>
          </a:xfrm>
        </p:grpSpPr>
        <p:sp>
          <p:nvSpPr>
            <p:cNvPr id="3546" name="Google Shape;3546;p116"/>
            <p:cNvSpPr/>
            <p:nvPr/>
          </p:nvSpPr>
          <p:spPr>
            <a:xfrm>
              <a:off x="2514425" y="1130250"/>
              <a:ext cx="218325" cy="579250"/>
            </a:xfrm>
            <a:custGeom>
              <a:avLst/>
              <a:gdLst/>
              <a:ahLst/>
              <a:cxnLst/>
              <a:rect l="l" t="t" r="r" b="b"/>
              <a:pathLst>
                <a:path w="8733" h="23170" extrusionOk="0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16"/>
            <p:cNvSpPr/>
            <p:nvPr/>
          </p:nvSpPr>
          <p:spPr>
            <a:xfrm>
              <a:off x="1900100" y="1539425"/>
              <a:ext cx="342275" cy="551825"/>
            </a:xfrm>
            <a:custGeom>
              <a:avLst/>
              <a:gdLst/>
              <a:ahLst/>
              <a:cxnLst/>
              <a:rect l="l" t="t" r="r" b="b"/>
              <a:pathLst>
                <a:path w="13691" h="22073" extrusionOk="0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16"/>
            <p:cNvSpPr/>
            <p:nvPr/>
          </p:nvSpPr>
          <p:spPr>
            <a:xfrm>
              <a:off x="2455175" y="1144500"/>
              <a:ext cx="289650" cy="673600"/>
            </a:xfrm>
            <a:custGeom>
              <a:avLst/>
              <a:gdLst/>
              <a:ahLst/>
              <a:cxnLst/>
              <a:rect l="l" t="t" r="r" b="b"/>
              <a:pathLst>
                <a:path w="11586" h="26944" extrusionOk="0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16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16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16"/>
            <p:cNvSpPr/>
            <p:nvPr/>
          </p:nvSpPr>
          <p:spPr>
            <a:xfrm>
              <a:off x="2390450" y="1169750"/>
              <a:ext cx="283050" cy="636275"/>
            </a:xfrm>
            <a:custGeom>
              <a:avLst/>
              <a:gdLst/>
              <a:ahLst/>
              <a:cxnLst/>
              <a:rect l="l" t="t" r="r" b="b"/>
              <a:pathLst>
                <a:path w="11322" h="25451" extrusionOk="0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16"/>
            <p:cNvSpPr/>
            <p:nvPr/>
          </p:nvSpPr>
          <p:spPr>
            <a:xfrm>
              <a:off x="2312575" y="1160975"/>
              <a:ext cx="334600" cy="736100"/>
            </a:xfrm>
            <a:custGeom>
              <a:avLst/>
              <a:gdLst/>
              <a:ahLst/>
              <a:cxnLst/>
              <a:rect l="l" t="t" r="r" b="b"/>
              <a:pathLst>
                <a:path w="13384" h="29444" extrusionOk="0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16"/>
            <p:cNvSpPr/>
            <p:nvPr/>
          </p:nvSpPr>
          <p:spPr>
            <a:xfrm>
              <a:off x="3607050" y="1646950"/>
              <a:ext cx="2156750" cy="843625"/>
            </a:xfrm>
            <a:custGeom>
              <a:avLst/>
              <a:gdLst/>
              <a:ahLst/>
              <a:cxnLst/>
              <a:rect l="l" t="t" r="r" b="b"/>
              <a:pathLst>
                <a:path w="86270" h="33745" extrusionOk="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16"/>
            <p:cNvSpPr/>
            <p:nvPr/>
          </p:nvSpPr>
          <p:spPr>
            <a:xfrm>
              <a:off x="3588400" y="602600"/>
              <a:ext cx="724050" cy="816175"/>
            </a:xfrm>
            <a:custGeom>
              <a:avLst/>
              <a:gdLst/>
              <a:ahLst/>
              <a:cxnLst/>
              <a:rect l="l" t="t" r="r" b="b"/>
              <a:pathLst>
                <a:path w="28962" h="32647" extrusionOk="0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16"/>
            <p:cNvSpPr/>
            <p:nvPr/>
          </p:nvSpPr>
          <p:spPr>
            <a:xfrm>
              <a:off x="3593875" y="1881700"/>
              <a:ext cx="2005375" cy="782200"/>
            </a:xfrm>
            <a:custGeom>
              <a:avLst/>
              <a:gdLst/>
              <a:ahLst/>
              <a:cxnLst/>
              <a:rect l="l" t="t" r="r" b="b"/>
              <a:pathLst>
                <a:path w="80215" h="31288" extrusionOk="0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16"/>
            <p:cNvSpPr/>
            <p:nvPr/>
          </p:nvSpPr>
          <p:spPr>
            <a:xfrm>
              <a:off x="3578525" y="772625"/>
              <a:ext cx="221625" cy="436625"/>
            </a:xfrm>
            <a:custGeom>
              <a:avLst/>
              <a:gdLst/>
              <a:ahLst/>
              <a:cxnLst/>
              <a:rect l="l" t="t" r="r" b="b"/>
              <a:pathLst>
                <a:path w="8865" h="17465" extrusionOk="0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16"/>
            <p:cNvSpPr/>
            <p:nvPr/>
          </p:nvSpPr>
          <p:spPr>
            <a:xfrm>
              <a:off x="3094725" y="818700"/>
              <a:ext cx="223825" cy="558400"/>
            </a:xfrm>
            <a:custGeom>
              <a:avLst/>
              <a:gdLst/>
              <a:ahLst/>
              <a:cxnLst/>
              <a:rect l="l" t="t" r="r" b="b"/>
              <a:pathLst>
                <a:path w="8953" h="22336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16"/>
            <p:cNvSpPr/>
            <p:nvPr/>
          </p:nvSpPr>
          <p:spPr>
            <a:xfrm>
              <a:off x="2789775" y="804425"/>
              <a:ext cx="392750" cy="774525"/>
            </a:xfrm>
            <a:custGeom>
              <a:avLst/>
              <a:gdLst/>
              <a:ahLst/>
              <a:cxnLst/>
              <a:rect l="l" t="t" r="r" b="b"/>
              <a:pathLst>
                <a:path w="15710" h="30981" extrusionOk="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16"/>
            <p:cNvSpPr/>
            <p:nvPr/>
          </p:nvSpPr>
          <p:spPr>
            <a:xfrm>
              <a:off x="2674575" y="1020550"/>
              <a:ext cx="230400" cy="590225"/>
            </a:xfrm>
            <a:custGeom>
              <a:avLst/>
              <a:gdLst/>
              <a:ahLst/>
              <a:cxnLst/>
              <a:rect l="l" t="t" r="r" b="b"/>
              <a:pathLst>
                <a:path w="9216" h="23609" extrusionOk="0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16"/>
            <p:cNvSpPr/>
            <p:nvPr/>
          </p:nvSpPr>
          <p:spPr>
            <a:xfrm>
              <a:off x="2044900" y="1165350"/>
              <a:ext cx="481600" cy="961000"/>
            </a:xfrm>
            <a:custGeom>
              <a:avLst/>
              <a:gdLst/>
              <a:ahLst/>
              <a:cxnLst/>
              <a:rect l="l" t="t" r="r" b="b"/>
              <a:pathLst>
                <a:path w="19264" h="38440" extrusionOk="0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16"/>
            <p:cNvSpPr/>
            <p:nvPr/>
          </p:nvSpPr>
          <p:spPr>
            <a:xfrm>
              <a:off x="3057425" y="781400"/>
              <a:ext cx="247950" cy="648350"/>
            </a:xfrm>
            <a:custGeom>
              <a:avLst/>
              <a:gdLst/>
              <a:ahLst/>
              <a:cxnLst/>
              <a:rect l="l" t="t" r="r" b="b"/>
              <a:pathLst>
                <a:path w="9918" h="25934" extrusionOk="0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16"/>
            <p:cNvSpPr/>
            <p:nvPr/>
          </p:nvSpPr>
          <p:spPr>
            <a:xfrm>
              <a:off x="3021225" y="785800"/>
              <a:ext cx="255650" cy="654925"/>
            </a:xfrm>
            <a:custGeom>
              <a:avLst/>
              <a:gdLst/>
              <a:ahLst/>
              <a:cxnLst/>
              <a:rect l="l" t="t" r="r" b="b"/>
              <a:pathLst>
                <a:path w="10226" h="26197" extrusionOk="0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16"/>
            <p:cNvSpPr/>
            <p:nvPr/>
          </p:nvSpPr>
          <p:spPr>
            <a:xfrm>
              <a:off x="2918125" y="827475"/>
              <a:ext cx="313750" cy="633000"/>
            </a:xfrm>
            <a:custGeom>
              <a:avLst/>
              <a:gdLst/>
              <a:ahLst/>
              <a:cxnLst/>
              <a:rect l="l" t="t" r="r" b="b"/>
              <a:pathLst>
                <a:path w="12550" h="25320" extrusionOk="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16"/>
            <p:cNvSpPr/>
            <p:nvPr/>
          </p:nvSpPr>
          <p:spPr>
            <a:xfrm>
              <a:off x="2828150" y="830775"/>
              <a:ext cx="373025" cy="702100"/>
            </a:xfrm>
            <a:custGeom>
              <a:avLst/>
              <a:gdLst/>
              <a:ahLst/>
              <a:cxnLst/>
              <a:rect l="l" t="t" r="r" b="b"/>
              <a:pathLst>
                <a:path w="14921" h="28084" extrusionOk="0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16"/>
            <p:cNvSpPr/>
            <p:nvPr/>
          </p:nvSpPr>
          <p:spPr>
            <a:xfrm>
              <a:off x="2789775" y="802250"/>
              <a:ext cx="359825" cy="736100"/>
            </a:xfrm>
            <a:custGeom>
              <a:avLst/>
              <a:gdLst/>
              <a:ahLst/>
              <a:cxnLst/>
              <a:rect l="l" t="t" r="r" b="b"/>
              <a:pathLst>
                <a:path w="14393" h="29444" extrusionOk="0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16"/>
            <p:cNvSpPr/>
            <p:nvPr/>
          </p:nvSpPr>
          <p:spPr>
            <a:xfrm>
              <a:off x="2754650" y="825275"/>
              <a:ext cx="332425" cy="722950"/>
            </a:xfrm>
            <a:custGeom>
              <a:avLst/>
              <a:gdLst/>
              <a:ahLst/>
              <a:cxnLst/>
              <a:rect l="l" t="t" r="r" b="b"/>
              <a:pathLst>
                <a:path w="13297" h="28918" extrusionOk="0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16"/>
            <p:cNvSpPr/>
            <p:nvPr/>
          </p:nvSpPr>
          <p:spPr>
            <a:xfrm>
              <a:off x="2734925" y="958025"/>
              <a:ext cx="270975" cy="606675"/>
            </a:xfrm>
            <a:custGeom>
              <a:avLst/>
              <a:gdLst/>
              <a:ahLst/>
              <a:cxnLst/>
              <a:rect l="l" t="t" r="r" b="b"/>
              <a:pathLst>
                <a:path w="10839" h="24267" extrusionOk="0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16"/>
            <p:cNvSpPr/>
            <p:nvPr/>
          </p:nvSpPr>
          <p:spPr>
            <a:xfrm>
              <a:off x="2697625" y="973375"/>
              <a:ext cx="265500" cy="607775"/>
            </a:xfrm>
            <a:custGeom>
              <a:avLst/>
              <a:gdLst/>
              <a:ahLst/>
              <a:cxnLst/>
              <a:rect l="l" t="t" r="r" b="b"/>
              <a:pathLst>
                <a:path w="10620" h="24311" extrusionOk="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16"/>
            <p:cNvSpPr/>
            <p:nvPr/>
          </p:nvSpPr>
          <p:spPr>
            <a:xfrm>
              <a:off x="2630700" y="1103925"/>
              <a:ext cx="223825" cy="530975"/>
            </a:xfrm>
            <a:custGeom>
              <a:avLst/>
              <a:gdLst/>
              <a:ahLst/>
              <a:cxnLst/>
              <a:rect l="l" t="t" r="r" b="b"/>
              <a:pathLst>
                <a:path w="8953" h="21239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16"/>
            <p:cNvSpPr/>
            <p:nvPr/>
          </p:nvSpPr>
          <p:spPr>
            <a:xfrm>
              <a:off x="2619725" y="1124775"/>
              <a:ext cx="194200" cy="436625"/>
            </a:xfrm>
            <a:custGeom>
              <a:avLst/>
              <a:gdLst/>
              <a:ahLst/>
              <a:cxnLst/>
              <a:rect l="l" t="t" r="r" b="b"/>
              <a:pathLst>
                <a:path w="7768" h="17465" extrusionOk="0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16"/>
            <p:cNvSpPr/>
            <p:nvPr/>
          </p:nvSpPr>
          <p:spPr>
            <a:xfrm>
              <a:off x="2592300" y="1141225"/>
              <a:ext cx="183225" cy="483800"/>
            </a:xfrm>
            <a:custGeom>
              <a:avLst/>
              <a:gdLst/>
              <a:ahLst/>
              <a:cxnLst/>
              <a:rect l="l" t="t" r="r" b="b"/>
              <a:pathLst>
                <a:path w="7329" h="19352" extrusionOk="0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16"/>
            <p:cNvSpPr/>
            <p:nvPr/>
          </p:nvSpPr>
          <p:spPr>
            <a:xfrm>
              <a:off x="2263200" y="1174125"/>
              <a:ext cx="342300" cy="810725"/>
            </a:xfrm>
            <a:custGeom>
              <a:avLst/>
              <a:gdLst/>
              <a:ahLst/>
              <a:cxnLst/>
              <a:rect l="l" t="t" r="r" b="b"/>
              <a:pathLst>
                <a:path w="13692" h="32429" extrusionOk="0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16"/>
            <p:cNvSpPr/>
            <p:nvPr/>
          </p:nvSpPr>
          <p:spPr>
            <a:xfrm>
              <a:off x="3125450" y="769325"/>
              <a:ext cx="242475" cy="648375"/>
            </a:xfrm>
            <a:custGeom>
              <a:avLst/>
              <a:gdLst/>
              <a:ahLst/>
              <a:cxnLst/>
              <a:rect l="l" t="t" r="r" b="b"/>
              <a:pathLst>
                <a:path w="9699" h="25935" extrusionOk="0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16"/>
            <p:cNvSpPr/>
            <p:nvPr/>
          </p:nvSpPr>
          <p:spPr>
            <a:xfrm>
              <a:off x="3734300" y="758375"/>
              <a:ext cx="1192475" cy="1433800"/>
            </a:xfrm>
            <a:custGeom>
              <a:avLst/>
              <a:gdLst/>
              <a:ahLst/>
              <a:cxnLst/>
              <a:rect l="l" t="t" r="r" b="b"/>
              <a:pathLst>
                <a:path w="47699" h="57352" extrusionOk="0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16"/>
            <p:cNvSpPr/>
            <p:nvPr/>
          </p:nvSpPr>
          <p:spPr>
            <a:xfrm>
              <a:off x="3959175" y="763850"/>
              <a:ext cx="850225" cy="1129950"/>
            </a:xfrm>
            <a:custGeom>
              <a:avLst/>
              <a:gdLst/>
              <a:ahLst/>
              <a:cxnLst/>
              <a:rect l="l" t="t" r="r" b="b"/>
              <a:pathLst>
                <a:path w="34009" h="45198" extrusionOk="0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16"/>
            <p:cNvSpPr/>
            <p:nvPr/>
          </p:nvSpPr>
          <p:spPr>
            <a:xfrm>
              <a:off x="4266350" y="884525"/>
              <a:ext cx="417975" cy="879825"/>
            </a:xfrm>
            <a:custGeom>
              <a:avLst/>
              <a:gdLst/>
              <a:ahLst/>
              <a:cxnLst/>
              <a:rect l="l" t="t" r="r" b="b"/>
              <a:pathLst>
                <a:path w="16719" h="35193" extrusionOk="0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16"/>
            <p:cNvSpPr/>
            <p:nvPr/>
          </p:nvSpPr>
          <p:spPr>
            <a:xfrm>
              <a:off x="3635575" y="1464825"/>
              <a:ext cx="1480975" cy="864475"/>
            </a:xfrm>
            <a:custGeom>
              <a:avLst/>
              <a:gdLst/>
              <a:ahLst/>
              <a:cxnLst/>
              <a:rect l="l" t="t" r="r" b="b"/>
              <a:pathLst>
                <a:path w="59239" h="34579" extrusionOk="0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16"/>
            <p:cNvSpPr/>
            <p:nvPr/>
          </p:nvSpPr>
          <p:spPr>
            <a:xfrm>
              <a:off x="3659700" y="642075"/>
              <a:ext cx="701025" cy="988425"/>
            </a:xfrm>
            <a:custGeom>
              <a:avLst/>
              <a:gdLst/>
              <a:ahLst/>
              <a:cxnLst/>
              <a:rect l="l" t="t" r="r" b="b"/>
              <a:pathLst>
                <a:path w="28041" h="39537" extrusionOk="0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16"/>
            <p:cNvSpPr/>
            <p:nvPr/>
          </p:nvSpPr>
          <p:spPr>
            <a:xfrm>
              <a:off x="3591675" y="2170200"/>
              <a:ext cx="1783775" cy="624225"/>
            </a:xfrm>
            <a:custGeom>
              <a:avLst/>
              <a:gdLst/>
              <a:ahLst/>
              <a:cxnLst/>
              <a:rect l="l" t="t" r="r" b="b"/>
              <a:pathLst>
                <a:path w="71351" h="24969" extrusionOk="0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16"/>
            <p:cNvSpPr/>
            <p:nvPr/>
          </p:nvSpPr>
          <p:spPr>
            <a:xfrm>
              <a:off x="3359125" y="762750"/>
              <a:ext cx="284150" cy="616550"/>
            </a:xfrm>
            <a:custGeom>
              <a:avLst/>
              <a:gdLst/>
              <a:ahLst/>
              <a:cxnLst/>
              <a:rect l="l" t="t" r="r" b="b"/>
              <a:pathLst>
                <a:path w="11366" h="24662" extrusionOk="0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16"/>
            <p:cNvSpPr/>
            <p:nvPr/>
          </p:nvSpPr>
          <p:spPr>
            <a:xfrm>
              <a:off x="4291575" y="2578300"/>
              <a:ext cx="465150" cy="155800"/>
            </a:xfrm>
            <a:custGeom>
              <a:avLst/>
              <a:gdLst/>
              <a:ahLst/>
              <a:cxnLst/>
              <a:rect l="l" t="t" r="r" b="b"/>
              <a:pathLst>
                <a:path w="18606" h="6232" extrusionOk="0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16"/>
            <p:cNvSpPr/>
            <p:nvPr/>
          </p:nvSpPr>
          <p:spPr>
            <a:xfrm>
              <a:off x="3631175" y="2837200"/>
              <a:ext cx="446500" cy="66925"/>
            </a:xfrm>
            <a:custGeom>
              <a:avLst/>
              <a:gdLst/>
              <a:ahLst/>
              <a:cxnLst/>
              <a:rect l="l" t="t" r="r" b="b"/>
              <a:pathLst>
                <a:path w="17860" h="2677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16"/>
            <p:cNvSpPr/>
            <p:nvPr/>
          </p:nvSpPr>
          <p:spPr>
            <a:xfrm>
              <a:off x="3229675" y="767150"/>
              <a:ext cx="275375" cy="654925"/>
            </a:xfrm>
            <a:custGeom>
              <a:avLst/>
              <a:gdLst/>
              <a:ahLst/>
              <a:cxnLst/>
              <a:rect l="l" t="t" r="r" b="b"/>
              <a:pathLst>
                <a:path w="11015" h="26197" extrusionOk="0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16"/>
            <p:cNvSpPr/>
            <p:nvPr/>
          </p:nvSpPr>
          <p:spPr>
            <a:xfrm>
              <a:off x="4717225" y="1245425"/>
              <a:ext cx="38425" cy="278675"/>
            </a:xfrm>
            <a:custGeom>
              <a:avLst/>
              <a:gdLst/>
              <a:ahLst/>
              <a:cxnLst/>
              <a:rect l="l" t="t" r="r" b="b"/>
              <a:pathLst>
                <a:path w="1537" h="11147" extrusionOk="0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16"/>
            <p:cNvSpPr/>
            <p:nvPr/>
          </p:nvSpPr>
          <p:spPr>
            <a:xfrm>
              <a:off x="4744650" y="1146700"/>
              <a:ext cx="39500" cy="377400"/>
            </a:xfrm>
            <a:custGeom>
              <a:avLst/>
              <a:gdLst/>
              <a:ahLst/>
              <a:cxnLst/>
              <a:rect l="l" t="t" r="r" b="b"/>
              <a:pathLst>
                <a:path w="1580" h="15096" extrusionOk="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16"/>
            <p:cNvSpPr/>
            <p:nvPr/>
          </p:nvSpPr>
          <p:spPr>
            <a:xfrm>
              <a:off x="4788525" y="1242150"/>
              <a:ext cx="43900" cy="303900"/>
            </a:xfrm>
            <a:custGeom>
              <a:avLst/>
              <a:gdLst/>
              <a:ahLst/>
              <a:cxnLst/>
              <a:rect l="l" t="t" r="r" b="b"/>
              <a:pathLst>
                <a:path w="1756" h="12156" extrusionOk="0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16"/>
            <p:cNvSpPr/>
            <p:nvPr/>
          </p:nvSpPr>
          <p:spPr>
            <a:xfrm>
              <a:off x="4784125" y="1313450"/>
              <a:ext cx="79025" cy="276475"/>
            </a:xfrm>
            <a:custGeom>
              <a:avLst/>
              <a:gdLst/>
              <a:ahLst/>
              <a:cxnLst/>
              <a:rect l="l" t="t" r="r" b="b"/>
              <a:pathLst>
                <a:path w="3161" h="11059" extrusionOk="0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16"/>
            <p:cNvSpPr/>
            <p:nvPr/>
          </p:nvSpPr>
          <p:spPr>
            <a:xfrm>
              <a:off x="4800600" y="1323325"/>
              <a:ext cx="74600" cy="277575"/>
            </a:xfrm>
            <a:custGeom>
              <a:avLst/>
              <a:gdLst/>
              <a:ahLst/>
              <a:cxnLst/>
              <a:rect l="l" t="t" r="r" b="b"/>
              <a:pathLst>
                <a:path w="2984" h="11103" extrusionOk="0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16"/>
            <p:cNvSpPr/>
            <p:nvPr/>
          </p:nvSpPr>
          <p:spPr>
            <a:xfrm>
              <a:off x="4826925" y="1334300"/>
              <a:ext cx="77900" cy="245750"/>
            </a:xfrm>
            <a:custGeom>
              <a:avLst/>
              <a:gdLst/>
              <a:ahLst/>
              <a:cxnLst/>
              <a:rect l="l" t="t" r="r" b="b"/>
              <a:pathLst>
                <a:path w="3116" h="9830" extrusionOk="0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16"/>
            <p:cNvSpPr/>
            <p:nvPr/>
          </p:nvSpPr>
          <p:spPr>
            <a:xfrm>
              <a:off x="4873000" y="1356225"/>
              <a:ext cx="89975" cy="206275"/>
            </a:xfrm>
            <a:custGeom>
              <a:avLst/>
              <a:gdLst/>
              <a:ahLst/>
              <a:cxnLst/>
              <a:rect l="l" t="t" r="r" b="b"/>
              <a:pathLst>
                <a:path w="3599" h="8251" extrusionOk="0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16"/>
            <p:cNvSpPr/>
            <p:nvPr/>
          </p:nvSpPr>
          <p:spPr>
            <a:xfrm>
              <a:off x="4878475" y="1401200"/>
              <a:ext cx="130575" cy="183225"/>
            </a:xfrm>
            <a:custGeom>
              <a:avLst/>
              <a:gdLst/>
              <a:ahLst/>
              <a:cxnLst/>
              <a:rect l="l" t="t" r="r" b="b"/>
              <a:pathLst>
                <a:path w="5223" h="7329" extrusionOk="0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16"/>
            <p:cNvSpPr/>
            <p:nvPr/>
          </p:nvSpPr>
          <p:spPr>
            <a:xfrm>
              <a:off x="4888350" y="1411075"/>
              <a:ext cx="178850" cy="188725"/>
            </a:xfrm>
            <a:custGeom>
              <a:avLst/>
              <a:gdLst/>
              <a:ahLst/>
              <a:cxnLst/>
              <a:rect l="l" t="t" r="r" b="b"/>
              <a:pathLst>
                <a:path w="7154" h="7549" extrusionOk="0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16"/>
            <p:cNvSpPr/>
            <p:nvPr/>
          </p:nvSpPr>
          <p:spPr>
            <a:xfrm>
              <a:off x="4890550" y="1412175"/>
              <a:ext cx="208450" cy="215050"/>
            </a:xfrm>
            <a:custGeom>
              <a:avLst/>
              <a:gdLst/>
              <a:ahLst/>
              <a:cxnLst/>
              <a:rect l="l" t="t" r="r" b="b"/>
              <a:pathLst>
                <a:path w="8338" h="8602" extrusionOk="0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16"/>
            <p:cNvSpPr/>
            <p:nvPr/>
          </p:nvSpPr>
          <p:spPr>
            <a:xfrm>
              <a:off x="4878475" y="1464825"/>
              <a:ext cx="342300" cy="254550"/>
            </a:xfrm>
            <a:custGeom>
              <a:avLst/>
              <a:gdLst/>
              <a:ahLst/>
              <a:cxnLst/>
              <a:rect l="l" t="t" r="r" b="b"/>
              <a:pathLst>
                <a:path w="13692" h="10182" extrusionOk="0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16"/>
            <p:cNvSpPr/>
            <p:nvPr/>
          </p:nvSpPr>
          <p:spPr>
            <a:xfrm>
              <a:off x="5782425" y="1462650"/>
              <a:ext cx="54875" cy="228200"/>
            </a:xfrm>
            <a:custGeom>
              <a:avLst/>
              <a:gdLst/>
              <a:ahLst/>
              <a:cxnLst/>
              <a:rect l="l" t="t" r="r" b="b"/>
              <a:pathLst>
                <a:path w="2195" h="9128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16"/>
            <p:cNvSpPr/>
            <p:nvPr/>
          </p:nvSpPr>
          <p:spPr>
            <a:xfrm>
              <a:off x="4857625" y="1459350"/>
              <a:ext cx="669225" cy="314875"/>
            </a:xfrm>
            <a:custGeom>
              <a:avLst/>
              <a:gdLst/>
              <a:ahLst/>
              <a:cxnLst/>
              <a:rect l="l" t="t" r="r" b="b"/>
              <a:pathLst>
                <a:path w="26769" h="12595" extrusionOk="0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16"/>
            <p:cNvSpPr/>
            <p:nvPr/>
          </p:nvSpPr>
          <p:spPr>
            <a:xfrm>
              <a:off x="4825825" y="1509825"/>
              <a:ext cx="970875" cy="323625"/>
            </a:xfrm>
            <a:custGeom>
              <a:avLst/>
              <a:gdLst/>
              <a:ahLst/>
              <a:cxnLst/>
              <a:rect l="l" t="t" r="r" b="b"/>
              <a:pathLst>
                <a:path w="38835" h="12945" extrusionOk="0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16"/>
            <p:cNvSpPr/>
            <p:nvPr/>
          </p:nvSpPr>
          <p:spPr>
            <a:xfrm>
              <a:off x="4788525" y="1581125"/>
              <a:ext cx="993925" cy="304975"/>
            </a:xfrm>
            <a:custGeom>
              <a:avLst/>
              <a:gdLst/>
              <a:ahLst/>
              <a:cxnLst/>
              <a:rect l="l" t="t" r="r" b="b"/>
              <a:pathLst>
                <a:path w="39757" h="12199" extrusionOk="0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16"/>
            <p:cNvSpPr/>
            <p:nvPr/>
          </p:nvSpPr>
          <p:spPr>
            <a:xfrm>
              <a:off x="4156650" y="690350"/>
              <a:ext cx="140425" cy="190900"/>
            </a:xfrm>
            <a:custGeom>
              <a:avLst/>
              <a:gdLst/>
              <a:ahLst/>
              <a:cxnLst/>
              <a:rect l="l" t="t" r="r" b="b"/>
              <a:pathLst>
                <a:path w="5617" h="7636" extrusionOk="0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16"/>
            <p:cNvSpPr/>
            <p:nvPr/>
          </p:nvSpPr>
          <p:spPr>
            <a:xfrm>
              <a:off x="3612525" y="2067100"/>
              <a:ext cx="822775" cy="311575"/>
            </a:xfrm>
            <a:custGeom>
              <a:avLst/>
              <a:gdLst/>
              <a:ahLst/>
              <a:cxnLst/>
              <a:rect l="l" t="t" r="r" b="b"/>
              <a:pathLst>
                <a:path w="32911" h="12463" extrusionOk="0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16"/>
            <p:cNvSpPr/>
            <p:nvPr/>
          </p:nvSpPr>
          <p:spPr>
            <a:xfrm>
              <a:off x="3644350" y="658525"/>
              <a:ext cx="620925" cy="835950"/>
            </a:xfrm>
            <a:custGeom>
              <a:avLst/>
              <a:gdLst/>
              <a:ahLst/>
              <a:cxnLst/>
              <a:rect l="l" t="t" r="r" b="b"/>
              <a:pathLst>
                <a:path w="24837" h="33438" extrusionOk="0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16"/>
            <p:cNvSpPr/>
            <p:nvPr/>
          </p:nvSpPr>
          <p:spPr>
            <a:xfrm>
              <a:off x="3615825" y="2072575"/>
              <a:ext cx="833750" cy="351075"/>
            </a:xfrm>
            <a:custGeom>
              <a:avLst/>
              <a:gdLst/>
              <a:ahLst/>
              <a:cxnLst/>
              <a:rect l="l" t="t" r="r" b="b"/>
              <a:pathLst>
                <a:path w="33350" h="14043" extrusionOk="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16"/>
            <p:cNvSpPr/>
            <p:nvPr/>
          </p:nvSpPr>
          <p:spPr>
            <a:xfrm>
              <a:off x="3615825" y="642075"/>
              <a:ext cx="642875" cy="845825"/>
            </a:xfrm>
            <a:custGeom>
              <a:avLst/>
              <a:gdLst/>
              <a:ahLst/>
              <a:cxnLst/>
              <a:rect l="l" t="t" r="r" b="b"/>
              <a:pathLst>
                <a:path w="25715" h="33833" extrusionOk="0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16"/>
            <p:cNvSpPr/>
            <p:nvPr/>
          </p:nvSpPr>
          <p:spPr>
            <a:xfrm>
              <a:off x="3589500" y="2073675"/>
              <a:ext cx="884200" cy="377400"/>
            </a:xfrm>
            <a:custGeom>
              <a:avLst/>
              <a:gdLst/>
              <a:ahLst/>
              <a:cxnLst/>
              <a:rect l="l" t="t" r="r" b="b"/>
              <a:pathLst>
                <a:path w="35368" h="15096" extrusionOk="0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16"/>
            <p:cNvSpPr/>
            <p:nvPr/>
          </p:nvSpPr>
          <p:spPr>
            <a:xfrm>
              <a:off x="3598275" y="630025"/>
              <a:ext cx="656025" cy="832650"/>
            </a:xfrm>
            <a:custGeom>
              <a:avLst/>
              <a:gdLst/>
              <a:ahLst/>
              <a:cxnLst/>
              <a:rect l="l" t="t" r="r" b="b"/>
              <a:pathLst>
                <a:path w="26241" h="33306" extrusionOk="0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16"/>
            <p:cNvSpPr/>
            <p:nvPr/>
          </p:nvSpPr>
          <p:spPr>
            <a:xfrm>
              <a:off x="3611425" y="1686425"/>
              <a:ext cx="2121650" cy="846925"/>
            </a:xfrm>
            <a:custGeom>
              <a:avLst/>
              <a:gdLst/>
              <a:ahLst/>
              <a:cxnLst/>
              <a:rect l="l" t="t" r="r" b="b"/>
              <a:pathLst>
                <a:path w="84866" h="33877" extrusionOk="0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16"/>
            <p:cNvSpPr/>
            <p:nvPr/>
          </p:nvSpPr>
          <p:spPr>
            <a:xfrm>
              <a:off x="3555475" y="722150"/>
              <a:ext cx="443225" cy="703225"/>
            </a:xfrm>
            <a:custGeom>
              <a:avLst/>
              <a:gdLst/>
              <a:ahLst/>
              <a:cxnLst/>
              <a:rect l="l" t="t" r="r" b="b"/>
              <a:pathLst>
                <a:path w="17729" h="28129" extrusionOk="0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16"/>
            <p:cNvSpPr/>
            <p:nvPr/>
          </p:nvSpPr>
          <p:spPr>
            <a:xfrm>
              <a:off x="3597175" y="1741275"/>
              <a:ext cx="2098600" cy="818400"/>
            </a:xfrm>
            <a:custGeom>
              <a:avLst/>
              <a:gdLst/>
              <a:ahLst/>
              <a:cxnLst/>
              <a:rect l="l" t="t" r="r" b="b"/>
              <a:pathLst>
                <a:path w="83944" h="32736" extrusionOk="0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16"/>
            <p:cNvSpPr/>
            <p:nvPr/>
          </p:nvSpPr>
          <p:spPr>
            <a:xfrm>
              <a:off x="3524775" y="759450"/>
              <a:ext cx="388350" cy="654950"/>
            </a:xfrm>
            <a:custGeom>
              <a:avLst/>
              <a:gdLst/>
              <a:ahLst/>
              <a:cxnLst/>
              <a:rect l="l" t="t" r="r" b="b"/>
              <a:pathLst>
                <a:path w="15534" h="26198" extrusionOk="0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16"/>
            <p:cNvSpPr/>
            <p:nvPr/>
          </p:nvSpPr>
          <p:spPr>
            <a:xfrm>
              <a:off x="3586200" y="1781875"/>
              <a:ext cx="2077775" cy="817300"/>
            </a:xfrm>
            <a:custGeom>
              <a:avLst/>
              <a:gdLst/>
              <a:ahLst/>
              <a:cxnLst/>
              <a:rect l="l" t="t" r="r" b="b"/>
              <a:pathLst>
                <a:path w="83111" h="32692" extrusionOk="0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16"/>
            <p:cNvSpPr/>
            <p:nvPr/>
          </p:nvSpPr>
          <p:spPr>
            <a:xfrm>
              <a:off x="3491850" y="750675"/>
              <a:ext cx="392750" cy="747100"/>
            </a:xfrm>
            <a:custGeom>
              <a:avLst/>
              <a:gdLst/>
              <a:ahLst/>
              <a:cxnLst/>
              <a:rect l="l" t="t" r="r" b="b"/>
              <a:pathLst>
                <a:path w="15710" h="29884" extrusionOk="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16"/>
            <p:cNvSpPr/>
            <p:nvPr/>
          </p:nvSpPr>
          <p:spPr>
            <a:xfrm>
              <a:off x="3630075" y="1825750"/>
              <a:ext cx="1999875" cy="810725"/>
            </a:xfrm>
            <a:custGeom>
              <a:avLst/>
              <a:gdLst/>
              <a:ahLst/>
              <a:cxnLst/>
              <a:rect l="l" t="t" r="r" b="b"/>
              <a:pathLst>
                <a:path w="79995" h="32429" extrusionOk="0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16"/>
            <p:cNvSpPr/>
            <p:nvPr/>
          </p:nvSpPr>
          <p:spPr>
            <a:xfrm>
              <a:off x="3466625" y="829675"/>
              <a:ext cx="329125" cy="579250"/>
            </a:xfrm>
            <a:custGeom>
              <a:avLst/>
              <a:gdLst/>
              <a:ahLst/>
              <a:cxnLst/>
              <a:rect l="l" t="t" r="r" b="b"/>
              <a:pathLst>
                <a:path w="13165" h="23170" extrusionOk="0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16"/>
            <p:cNvSpPr/>
            <p:nvPr/>
          </p:nvSpPr>
          <p:spPr>
            <a:xfrm>
              <a:off x="3663000" y="692550"/>
              <a:ext cx="735000" cy="1528150"/>
            </a:xfrm>
            <a:custGeom>
              <a:avLst/>
              <a:gdLst/>
              <a:ahLst/>
              <a:cxnLst/>
              <a:rect l="l" t="t" r="r" b="b"/>
              <a:pathLst>
                <a:path w="29400" h="61126" extrusionOk="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16"/>
            <p:cNvSpPr/>
            <p:nvPr/>
          </p:nvSpPr>
          <p:spPr>
            <a:xfrm>
              <a:off x="3625700" y="691450"/>
              <a:ext cx="766825" cy="1557775"/>
            </a:xfrm>
            <a:custGeom>
              <a:avLst/>
              <a:gdLst/>
              <a:ahLst/>
              <a:cxnLst/>
              <a:rect l="l" t="t" r="r" b="b"/>
              <a:pathLst>
                <a:path w="30673" h="62311" extrusionOk="0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16"/>
            <p:cNvSpPr/>
            <p:nvPr/>
          </p:nvSpPr>
          <p:spPr>
            <a:xfrm>
              <a:off x="3681625" y="1993600"/>
              <a:ext cx="702125" cy="310475"/>
            </a:xfrm>
            <a:custGeom>
              <a:avLst/>
              <a:gdLst/>
              <a:ahLst/>
              <a:cxnLst/>
              <a:rect l="l" t="t" r="r" b="b"/>
              <a:pathLst>
                <a:path w="28085" h="12419" extrusionOk="0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16"/>
            <p:cNvSpPr/>
            <p:nvPr/>
          </p:nvSpPr>
          <p:spPr>
            <a:xfrm>
              <a:off x="3646525" y="689250"/>
              <a:ext cx="639600" cy="988425"/>
            </a:xfrm>
            <a:custGeom>
              <a:avLst/>
              <a:gdLst/>
              <a:ahLst/>
              <a:cxnLst/>
              <a:rect l="l" t="t" r="r" b="b"/>
              <a:pathLst>
                <a:path w="25584" h="39537" extrusionOk="0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16"/>
            <p:cNvSpPr/>
            <p:nvPr/>
          </p:nvSpPr>
          <p:spPr>
            <a:xfrm>
              <a:off x="3650925" y="2049550"/>
              <a:ext cx="763550" cy="304975"/>
            </a:xfrm>
            <a:custGeom>
              <a:avLst/>
              <a:gdLst/>
              <a:ahLst/>
              <a:cxnLst/>
              <a:rect l="l" t="t" r="r" b="b"/>
              <a:pathLst>
                <a:path w="30542" h="12199" extrusionOk="0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16"/>
            <p:cNvSpPr/>
            <p:nvPr/>
          </p:nvSpPr>
          <p:spPr>
            <a:xfrm>
              <a:off x="3678350" y="670600"/>
              <a:ext cx="591300" cy="788775"/>
            </a:xfrm>
            <a:custGeom>
              <a:avLst/>
              <a:gdLst/>
              <a:ahLst/>
              <a:cxnLst/>
              <a:rect l="l" t="t" r="r" b="b"/>
              <a:pathLst>
                <a:path w="23652" h="31551" extrusionOk="0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16"/>
            <p:cNvSpPr/>
            <p:nvPr/>
          </p:nvSpPr>
          <p:spPr>
            <a:xfrm>
              <a:off x="4188450" y="866975"/>
              <a:ext cx="520025" cy="931375"/>
            </a:xfrm>
            <a:custGeom>
              <a:avLst/>
              <a:gdLst/>
              <a:ahLst/>
              <a:cxnLst/>
              <a:rect l="l" t="t" r="r" b="b"/>
              <a:pathLst>
                <a:path w="20801" h="37255" extrusionOk="0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16"/>
            <p:cNvSpPr/>
            <p:nvPr/>
          </p:nvSpPr>
          <p:spPr>
            <a:xfrm>
              <a:off x="4063400" y="858200"/>
              <a:ext cx="670300" cy="974150"/>
            </a:xfrm>
            <a:custGeom>
              <a:avLst/>
              <a:gdLst/>
              <a:ahLst/>
              <a:cxnLst/>
              <a:rect l="l" t="t" r="r" b="b"/>
              <a:pathLst>
                <a:path w="26812" h="38966" extrusionOk="0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16"/>
            <p:cNvSpPr/>
            <p:nvPr/>
          </p:nvSpPr>
          <p:spPr>
            <a:xfrm>
              <a:off x="4019525" y="841725"/>
              <a:ext cx="410300" cy="1012575"/>
            </a:xfrm>
            <a:custGeom>
              <a:avLst/>
              <a:gdLst/>
              <a:ahLst/>
              <a:cxnLst/>
              <a:rect l="l" t="t" r="r" b="b"/>
              <a:pathLst>
                <a:path w="16412" h="40503" extrusionOk="0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16"/>
            <p:cNvSpPr/>
            <p:nvPr/>
          </p:nvSpPr>
          <p:spPr>
            <a:xfrm>
              <a:off x="3981125" y="801150"/>
              <a:ext cx="444300" cy="1074000"/>
            </a:xfrm>
            <a:custGeom>
              <a:avLst/>
              <a:gdLst/>
              <a:ahLst/>
              <a:cxnLst/>
              <a:rect l="l" t="t" r="r" b="b"/>
              <a:pathLst>
                <a:path w="17772" h="42960" extrusionOk="0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16"/>
            <p:cNvSpPr/>
            <p:nvPr/>
          </p:nvSpPr>
          <p:spPr>
            <a:xfrm>
              <a:off x="3930650" y="715575"/>
              <a:ext cx="492600" cy="1197950"/>
            </a:xfrm>
            <a:custGeom>
              <a:avLst/>
              <a:gdLst/>
              <a:ahLst/>
              <a:cxnLst/>
              <a:rect l="l" t="t" r="r" b="b"/>
              <a:pathLst>
                <a:path w="19704" h="47918" extrusionOk="0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16"/>
            <p:cNvSpPr/>
            <p:nvPr/>
          </p:nvSpPr>
          <p:spPr>
            <a:xfrm>
              <a:off x="3904325" y="661825"/>
              <a:ext cx="515625" cy="1271450"/>
            </a:xfrm>
            <a:custGeom>
              <a:avLst/>
              <a:gdLst/>
              <a:ahLst/>
              <a:cxnLst/>
              <a:rect l="l" t="t" r="r" b="b"/>
              <a:pathLst>
                <a:path w="20625" h="50858" extrusionOk="0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16"/>
            <p:cNvSpPr/>
            <p:nvPr/>
          </p:nvSpPr>
          <p:spPr>
            <a:xfrm>
              <a:off x="3881300" y="681575"/>
              <a:ext cx="525475" cy="1276950"/>
            </a:xfrm>
            <a:custGeom>
              <a:avLst/>
              <a:gdLst/>
              <a:ahLst/>
              <a:cxnLst/>
              <a:rect l="l" t="t" r="r" b="b"/>
              <a:pathLst>
                <a:path w="21019" h="51078" extrusionOk="0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16"/>
            <p:cNvSpPr/>
            <p:nvPr/>
          </p:nvSpPr>
          <p:spPr>
            <a:xfrm>
              <a:off x="3850575" y="669500"/>
              <a:ext cx="549625" cy="1310950"/>
            </a:xfrm>
            <a:custGeom>
              <a:avLst/>
              <a:gdLst/>
              <a:ahLst/>
              <a:cxnLst/>
              <a:rect l="l" t="t" r="r" b="b"/>
              <a:pathLst>
                <a:path w="21985" h="52438" extrusionOk="0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16"/>
            <p:cNvSpPr/>
            <p:nvPr/>
          </p:nvSpPr>
          <p:spPr>
            <a:xfrm>
              <a:off x="3590575" y="1937650"/>
              <a:ext cx="1971375" cy="750375"/>
            </a:xfrm>
            <a:custGeom>
              <a:avLst/>
              <a:gdLst/>
              <a:ahLst/>
              <a:cxnLst/>
              <a:rect l="l" t="t" r="r" b="b"/>
              <a:pathLst>
                <a:path w="78855" h="30015" extrusionOk="0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16"/>
            <p:cNvSpPr/>
            <p:nvPr/>
          </p:nvSpPr>
          <p:spPr>
            <a:xfrm>
              <a:off x="3469925" y="764950"/>
              <a:ext cx="299500" cy="582525"/>
            </a:xfrm>
            <a:custGeom>
              <a:avLst/>
              <a:gdLst/>
              <a:ahLst/>
              <a:cxnLst/>
              <a:rect l="l" t="t" r="r" b="b"/>
              <a:pathLst>
                <a:path w="11980" h="23301" extrusionOk="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16"/>
            <p:cNvSpPr/>
            <p:nvPr/>
          </p:nvSpPr>
          <p:spPr>
            <a:xfrm>
              <a:off x="3619100" y="2026500"/>
              <a:ext cx="1900050" cy="686750"/>
            </a:xfrm>
            <a:custGeom>
              <a:avLst/>
              <a:gdLst/>
              <a:ahLst/>
              <a:cxnLst/>
              <a:rect l="l" t="t" r="r" b="b"/>
              <a:pathLst>
                <a:path w="76002" h="27470" extrusionOk="0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16"/>
            <p:cNvSpPr/>
            <p:nvPr/>
          </p:nvSpPr>
          <p:spPr>
            <a:xfrm>
              <a:off x="3437000" y="785800"/>
              <a:ext cx="287450" cy="611050"/>
            </a:xfrm>
            <a:custGeom>
              <a:avLst/>
              <a:gdLst/>
              <a:ahLst/>
              <a:cxnLst/>
              <a:rect l="l" t="t" r="r" b="b"/>
              <a:pathLst>
                <a:path w="11498" h="24442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16"/>
            <p:cNvSpPr/>
            <p:nvPr/>
          </p:nvSpPr>
          <p:spPr>
            <a:xfrm>
              <a:off x="3586200" y="2096725"/>
              <a:ext cx="1884700" cy="640675"/>
            </a:xfrm>
            <a:custGeom>
              <a:avLst/>
              <a:gdLst/>
              <a:ahLst/>
              <a:cxnLst/>
              <a:rect l="l" t="t" r="r" b="b"/>
              <a:pathLst>
                <a:path w="75388" h="25627" extrusionOk="0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16"/>
            <p:cNvSpPr/>
            <p:nvPr/>
          </p:nvSpPr>
          <p:spPr>
            <a:xfrm>
              <a:off x="3416150" y="761650"/>
              <a:ext cx="289650" cy="645075"/>
            </a:xfrm>
            <a:custGeom>
              <a:avLst/>
              <a:gdLst/>
              <a:ahLst/>
              <a:cxnLst/>
              <a:rect l="l" t="t" r="r" b="b"/>
              <a:pathLst>
                <a:path w="11586" h="25803" extrusionOk="0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16"/>
            <p:cNvSpPr/>
            <p:nvPr/>
          </p:nvSpPr>
          <p:spPr>
            <a:xfrm>
              <a:off x="3602650" y="2266750"/>
              <a:ext cx="1732200" cy="549625"/>
            </a:xfrm>
            <a:custGeom>
              <a:avLst/>
              <a:gdLst/>
              <a:ahLst/>
              <a:cxnLst/>
              <a:rect l="l" t="t" r="r" b="b"/>
              <a:pathLst>
                <a:path w="69288" h="21985" extrusionOk="0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16"/>
            <p:cNvSpPr/>
            <p:nvPr/>
          </p:nvSpPr>
          <p:spPr>
            <a:xfrm>
              <a:off x="3338275" y="741900"/>
              <a:ext cx="284150" cy="635200"/>
            </a:xfrm>
            <a:custGeom>
              <a:avLst/>
              <a:gdLst/>
              <a:ahLst/>
              <a:cxnLst/>
              <a:rect l="l" t="t" r="r" b="b"/>
              <a:pathLst>
                <a:path w="11366" h="25408" extrusionOk="0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16"/>
            <p:cNvSpPr/>
            <p:nvPr/>
          </p:nvSpPr>
          <p:spPr>
            <a:xfrm>
              <a:off x="3628975" y="2341350"/>
              <a:ext cx="1621425" cy="496975"/>
            </a:xfrm>
            <a:custGeom>
              <a:avLst/>
              <a:gdLst/>
              <a:ahLst/>
              <a:cxnLst/>
              <a:rect l="l" t="t" r="r" b="b"/>
              <a:pathLst>
                <a:path w="64857" h="19879" extrusionOk="0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16"/>
            <p:cNvSpPr/>
            <p:nvPr/>
          </p:nvSpPr>
          <p:spPr>
            <a:xfrm>
              <a:off x="3316325" y="744100"/>
              <a:ext cx="277575" cy="640675"/>
            </a:xfrm>
            <a:custGeom>
              <a:avLst/>
              <a:gdLst/>
              <a:ahLst/>
              <a:cxnLst/>
              <a:rect l="l" t="t" r="r" b="b"/>
              <a:pathLst>
                <a:path w="11103" h="25627" extrusionOk="0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16"/>
            <p:cNvSpPr/>
            <p:nvPr/>
          </p:nvSpPr>
          <p:spPr>
            <a:xfrm>
              <a:off x="3616925" y="2404975"/>
              <a:ext cx="1567650" cy="455275"/>
            </a:xfrm>
            <a:custGeom>
              <a:avLst/>
              <a:gdLst/>
              <a:ahLst/>
              <a:cxnLst/>
              <a:rect l="l" t="t" r="r" b="b"/>
              <a:pathLst>
                <a:path w="62706" h="18211" extrusionOk="0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16"/>
            <p:cNvSpPr/>
            <p:nvPr/>
          </p:nvSpPr>
          <p:spPr>
            <a:xfrm>
              <a:off x="3272450" y="748500"/>
              <a:ext cx="287450" cy="706500"/>
            </a:xfrm>
            <a:custGeom>
              <a:avLst/>
              <a:gdLst/>
              <a:ahLst/>
              <a:cxnLst/>
              <a:rect l="l" t="t" r="r" b="b"/>
              <a:pathLst>
                <a:path w="11498" h="28260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16"/>
            <p:cNvSpPr/>
            <p:nvPr/>
          </p:nvSpPr>
          <p:spPr>
            <a:xfrm>
              <a:off x="4211500" y="2486150"/>
              <a:ext cx="884200" cy="333525"/>
            </a:xfrm>
            <a:custGeom>
              <a:avLst/>
              <a:gdLst/>
              <a:ahLst/>
              <a:cxnLst/>
              <a:rect l="l" t="t" r="r" b="b"/>
              <a:pathLst>
                <a:path w="35368" h="13341" extrusionOk="0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16"/>
            <p:cNvSpPr/>
            <p:nvPr/>
          </p:nvSpPr>
          <p:spPr>
            <a:xfrm>
              <a:off x="3623500" y="2804275"/>
              <a:ext cx="496975" cy="77925"/>
            </a:xfrm>
            <a:custGeom>
              <a:avLst/>
              <a:gdLst/>
              <a:ahLst/>
              <a:cxnLst/>
              <a:rect l="l" t="t" r="r" b="b"/>
              <a:pathLst>
                <a:path w="19879" h="3117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16"/>
            <p:cNvSpPr/>
            <p:nvPr/>
          </p:nvSpPr>
          <p:spPr>
            <a:xfrm>
              <a:off x="3251600" y="756175"/>
              <a:ext cx="275375" cy="692225"/>
            </a:xfrm>
            <a:custGeom>
              <a:avLst/>
              <a:gdLst/>
              <a:ahLst/>
              <a:cxnLst/>
              <a:rect l="l" t="t" r="r" b="b"/>
              <a:pathLst>
                <a:path w="11015" h="27689" extrusionOk="0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16"/>
            <p:cNvSpPr/>
            <p:nvPr/>
          </p:nvSpPr>
          <p:spPr>
            <a:xfrm>
              <a:off x="3658600" y="1953000"/>
              <a:ext cx="737225" cy="323650"/>
            </a:xfrm>
            <a:custGeom>
              <a:avLst/>
              <a:gdLst/>
              <a:ahLst/>
              <a:cxnLst/>
              <a:rect l="l" t="t" r="r" b="b"/>
              <a:pathLst>
                <a:path w="29489" h="12946" extrusionOk="0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16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16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16"/>
            <p:cNvSpPr/>
            <p:nvPr/>
          </p:nvSpPr>
          <p:spPr>
            <a:xfrm>
              <a:off x="3643250" y="872450"/>
              <a:ext cx="522200" cy="829375"/>
            </a:xfrm>
            <a:custGeom>
              <a:avLst/>
              <a:gdLst/>
              <a:ahLst/>
              <a:cxnLst/>
              <a:rect l="l" t="t" r="r" b="b"/>
              <a:pathLst>
                <a:path w="20888" h="33175" extrusionOk="0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16"/>
            <p:cNvSpPr/>
            <p:nvPr/>
          </p:nvSpPr>
          <p:spPr>
            <a:xfrm>
              <a:off x="3612525" y="2141700"/>
              <a:ext cx="1811200" cy="630800"/>
            </a:xfrm>
            <a:custGeom>
              <a:avLst/>
              <a:gdLst/>
              <a:ahLst/>
              <a:cxnLst/>
              <a:rect l="l" t="t" r="r" b="b"/>
              <a:pathLst>
                <a:path w="72448" h="25232" extrusionOk="0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16"/>
            <p:cNvSpPr/>
            <p:nvPr/>
          </p:nvSpPr>
          <p:spPr>
            <a:xfrm>
              <a:off x="3387650" y="738625"/>
              <a:ext cx="299500" cy="660425"/>
            </a:xfrm>
            <a:custGeom>
              <a:avLst/>
              <a:gdLst/>
              <a:ahLst/>
              <a:cxnLst/>
              <a:rect l="l" t="t" r="r" b="b"/>
              <a:pathLst>
                <a:path w="11980" h="26417" extrusionOk="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16"/>
            <p:cNvSpPr/>
            <p:nvPr/>
          </p:nvSpPr>
          <p:spPr>
            <a:xfrm>
              <a:off x="4327775" y="2656175"/>
              <a:ext cx="230400" cy="66950"/>
            </a:xfrm>
            <a:custGeom>
              <a:avLst/>
              <a:gdLst/>
              <a:ahLst/>
              <a:cxnLst/>
              <a:rect l="l" t="t" r="r" b="b"/>
              <a:pathLst>
                <a:path w="9216" h="2678" extrusionOk="0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16"/>
            <p:cNvSpPr/>
            <p:nvPr/>
          </p:nvSpPr>
          <p:spPr>
            <a:xfrm>
              <a:off x="3893350" y="2910700"/>
              <a:ext cx="171175" cy="15375"/>
            </a:xfrm>
            <a:custGeom>
              <a:avLst/>
              <a:gdLst/>
              <a:ahLst/>
              <a:cxnLst/>
              <a:rect l="l" t="t" r="r" b="b"/>
              <a:pathLst>
                <a:path w="6847" h="615" extrusionOk="0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16"/>
            <p:cNvSpPr/>
            <p:nvPr/>
          </p:nvSpPr>
          <p:spPr>
            <a:xfrm>
              <a:off x="3224175" y="777000"/>
              <a:ext cx="230400" cy="580350"/>
            </a:xfrm>
            <a:custGeom>
              <a:avLst/>
              <a:gdLst/>
              <a:ahLst/>
              <a:cxnLst/>
              <a:rect l="l" t="t" r="r" b="b"/>
              <a:pathLst>
                <a:path w="9216" h="23214" extrusionOk="0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16"/>
            <p:cNvSpPr/>
            <p:nvPr/>
          </p:nvSpPr>
          <p:spPr>
            <a:xfrm>
              <a:off x="4358500" y="2701175"/>
              <a:ext cx="82300" cy="30725"/>
            </a:xfrm>
            <a:custGeom>
              <a:avLst/>
              <a:gdLst/>
              <a:ahLst/>
              <a:cxnLst/>
              <a:rect l="l" t="t" r="r" b="b"/>
              <a:pathLst>
                <a:path w="3292" h="1229" extrusionOk="0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16"/>
            <p:cNvSpPr/>
            <p:nvPr/>
          </p:nvSpPr>
          <p:spPr>
            <a:xfrm>
              <a:off x="3816575" y="2913975"/>
              <a:ext cx="229300" cy="34050"/>
            </a:xfrm>
            <a:custGeom>
              <a:avLst/>
              <a:gdLst/>
              <a:ahLst/>
              <a:cxnLst/>
              <a:rect l="l" t="t" r="r" b="b"/>
              <a:pathLst>
                <a:path w="9172" h="1362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16"/>
            <p:cNvSpPr/>
            <p:nvPr/>
          </p:nvSpPr>
          <p:spPr>
            <a:xfrm>
              <a:off x="3192375" y="766050"/>
              <a:ext cx="239175" cy="620925"/>
            </a:xfrm>
            <a:custGeom>
              <a:avLst/>
              <a:gdLst/>
              <a:ahLst/>
              <a:cxnLst/>
              <a:rect l="l" t="t" r="r" b="b"/>
              <a:pathLst>
                <a:path w="9567" h="24837" extrusionOk="0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16"/>
            <p:cNvSpPr/>
            <p:nvPr/>
          </p:nvSpPr>
          <p:spPr>
            <a:xfrm>
              <a:off x="3859350" y="2946900"/>
              <a:ext cx="105350" cy="24150"/>
            </a:xfrm>
            <a:custGeom>
              <a:avLst/>
              <a:gdLst/>
              <a:ahLst/>
              <a:cxnLst/>
              <a:rect l="l" t="t" r="r" b="b"/>
              <a:pathLst>
                <a:path w="4214" h="966" extrusionOk="0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16"/>
            <p:cNvSpPr/>
            <p:nvPr/>
          </p:nvSpPr>
          <p:spPr>
            <a:xfrm>
              <a:off x="3161650" y="766050"/>
              <a:ext cx="238075" cy="613250"/>
            </a:xfrm>
            <a:custGeom>
              <a:avLst/>
              <a:gdLst/>
              <a:ahLst/>
              <a:cxnLst/>
              <a:rect l="l" t="t" r="r" b="b"/>
              <a:pathLst>
                <a:path w="9523" h="24530" extrusionOk="0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16"/>
            <p:cNvSpPr/>
            <p:nvPr/>
          </p:nvSpPr>
          <p:spPr>
            <a:xfrm>
              <a:off x="4527425" y="1110500"/>
              <a:ext cx="63650" cy="151425"/>
            </a:xfrm>
            <a:custGeom>
              <a:avLst/>
              <a:gdLst/>
              <a:ahLst/>
              <a:cxnLst/>
              <a:rect l="l" t="t" r="r" b="b"/>
              <a:pathLst>
                <a:path w="2546" h="6057" extrusionOk="0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16"/>
            <p:cNvSpPr/>
            <p:nvPr/>
          </p:nvSpPr>
          <p:spPr>
            <a:xfrm>
              <a:off x="4484650" y="1084175"/>
              <a:ext cx="129475" cy="362025"/>
            </a:xfrm>
            <a:custGeom>
              <a:avLst/>
              <a:gdLst/>
              <a:ahLst/>
              <a:cxnLst/>
              <a:rect l="l" t="t" r="r" b="b"/>
              <a:pathLst>
                <a:path w="5179" h="14481" extrusionOk="0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16"/>
            <p:cNvSpPr/>
            <p:nvPr/>
          </p:nvSpPr>
          <p:spPr>
            <a:xfrm>
              <a:off x="4367275" y="1051275"/>
              <a:ext cx="268800" cy="559500"/>
            </a:xfrm>
            <a:custGeom>
              <a:avLst/>
              <a:gdLst/>
              <a:ahLst/>
              <a:cxnLst/>
              <a:rect l="l" t="t" r="r" b="b"/>
              <a:pathLst>
                <a:path w="10752" h="22380" extrusionOk="0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16"/>
            <p:cNvSpPr/>
            <p:nvPr/>
          </p:nvSpPr>
          <p:spPr>
            <a:xfrm>
              <a:off x="4316800" y="908650"/>
              <a:ext cx="344500" cy="822775"/>
            </a:xfrm>
            <a:custGeom>
              <a:avLst/>
              <a:gdLst/>
              <a:ahLst/>
              <a:cxnLst/>
              <a:rect l="l" t="t" r="r" b="b"/>
              <a:pathLst>
                <a:path w="13780" h="32911" extrusionOk="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16"/>
            <p:cNvSpPr/>
            <p:nvPr/>
          </p:nvSpPr>
          <p:spPr>
            <a:xfrm>
              <a:off x="4111675" y="1612925"/>
              <a:ext cx="55975" cy="64750"/>
            </a:xfrm>
            <a:custGeom>
              <a:avLst/>
              <a:gdLst/>
              <a:ahLst/>
              <a:cxnLst/>
              <a:rect l="l" t="t" r="r" b="b"/>
              <a:pathLst>
                <a:path w="2239" h="2590" extrusionOk="0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16"/>
            <p:cNvSpPr/>
            <p:nvPr/>
          </p:nvSpPr>
          <p:spPr>
            <a:xfrm>
              <a:off x="2076700" y="1162050"/>
              <a:ext cx="490400" cy="941275"/>
            </a:xfrm>
            <a:custGeom>
              <a:avLst/>
              <a:gdLst/>
              <a:ahLst/>
              <a:cxnLst/>
              <a:rect l="l" t="t" r="r" b="b"/>
              <a:pathLst>
                <a:path w="19616" h="37651" extrusionOk="0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16"/>
            <p:cNvSpPr/>
            <p:nvPr/>
          </p:nvSpPr>
          <p:spPr>
            <a:xfrm>
              <a:off x="1913250" y="1401200"/>
              <a:ext cx="382875" cy="744900"/>
            </a:xfrm>
            <a:custGeom>
              <a:avLst/>
              <a:gdLst/>
              <a:ahLst/>
              <a:cxnLst/>
              <a:rect l="l" t="t" r="r" b="b"/>
              <a:pathLst>
                <a:path w="15315" h="29796" extrusionOk="0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16"/>
            <p:cNvSpPr/>
            <p:nvPr/>
          </p:nvSpPr>
          <p:spPr>
            <a:xfrm>
              <a:off x="1927525" y="1297000"/>
              <a:ext cx="446500" cy="875425"/>
            </a:xfrm>
            <a:custGeom>
              <a:avLst/>
              <a:gdLst/>
              <a:ahLst/>
              <a:cxnLst/>
              <a:rect l="l" t="t" r="r" b="b"/>
              <a:pathLst>
                <a:path w="17860" h="35017" extrusionOk="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16"/>
            <p:cNvSpPr/>
            <p:nvPr/>
          </p:nvSpPr>
          <p:spPr>
            <a:xfrm>
              <a:off x="1977975" y="1250925"/>
              <a:ext cx="449800" cy="917125"/>
            </a:xfrm>
            <a:custGeom>
              <a:avLst/>
              <a:gdLst/>
              <a:ahLst/>
              <a:cxnLst/>
              <a:rect l="l" t="t" r="r" b="b"/>
              <a:pathLst>
                <a:path w="17992" h="36685" extrusionOk="0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16"/>
            <p:cNvSpPr/>
            <p:nvPr/>
          </p:nvSpPr>
          <p:spPr>
            <a:xfrm>
              <a:off x="2010875" y="1153275"/>
              <a:ext cx="468450" cy="980750"/>
            </a:xfrm>
            <a:custGeom>
              <a:avLst/>
              <a:gdLst/>
              <a:ahLst/>
              <a:cxnLst/>
              <a:rect l="l" t="t" r="r" b="b"/>
              <a:pathLst>
                <a:path w="18738" h="39230" extrusionOk="0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16"/>
            <p:cNvSpPr/>
            <p:nvPr/>
          </p:nvSpPr>
          <p:spPr>
            <a:xfrm>
              <a:off x="1860600" y="1609650"/>
              <a:ext cx="307175" cy="510125"/>
            </a:xfrm>
            <a:custGeom>
              <a:avLst/>
              <a:gdLst/>
              <a:ahLst/>
              <a:cxnLst/>
              <a:rect l="l" t="t" r="r" b="b"/>
              <a:pathLst>
                <a:path w="12287" h="20405" extrusionOk="0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16"/>
            <p:cNvSpPr/>
            <p:nvPr/>
          </p:nvSpPr>
          <p:spPr>
            <a:xfrm>
              <a:off x="3805600" y="1948625"/>
              <a:ext cx="105350" cy="186500"/>
            </a:xfrm>
            <a:custGeom>
              <a:avLst/>
              <a:gdLst/>
              <a:ahLst/>
              <a:cxnLst/>
              <a:rect l="l" t="t" r="r" b="b"/>
              <a:pathLst>
                <a:path w="4214" h="7460" extrusionOk="0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16"/>
            <p:cNvSpPr/>
            <p:nvPr/>
          </p:nvSpPr>
          <p:spPr>
            <a:xfrm>
              <a:off x="3788050" y="1933250"/>
              <a:ext cx="133850" cy="229300"/>
            </a:xfrm>
            <a:custGeom>
              <a:avLst/>
              <a:gdLst/>
              <a:ahLst/>
              <a:cxnLst/>
              <a:rect l="l" t="t" r="r" b="b"/>
              <a:pathLst>
                <a:path w="5354" h="9172" extrusionOk="0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16"/>
            <p:cNvSpPr/>
            <p:nvPr/>
          </p:nvSpPr>
          <p:spPr>
            <a:xfrm>
              <a:off x="3671775" y="2997350"/>
              <a:ext cx="187600" cy="399350"/>
            </a:xfrm>
            <a:custGeom>
              <a:avLst/>
              <a:gdLst/>
              <a:ahLst/>
              <a:cxnLst/>
              <a:rect l="l" t="t" r="r" b="b"/>
              <a:pathLst>
                <a:path w="7504" h="15974" extrusionOk="0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16"/>
            <p:cNvSpPr/>
            <p:nvPr/>
          </p:nvSpPr>
          <p:spPr>
            <a:xfrm>
              <a:off x="3577425" y="2967725"/>
              <a:ext cx="311575" cy="471750"/>
            </a:xfrm>
            <a:custGeom>
              <a:avLst/>
              <a:gdLst/>
              <a:ahLst/>
              <a:cxnLst/>
              <a:rect l="l" t="t" r="r" b="b"/>
              <a:pathLst>
                <a:path w="12463" h="18870" extrusionOk="0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16"/>
            <p:cNvSpPr/>
            <p:nvPr/>
          </p:nvSpPr>
          <p:spPr>
            <a:xfrm>
              <a:off x="3642150" y="2927150"/>
              <a:ext cx="329125" cy="352150"/>
            </a:xfrm>
            <a:custGeom>
              <a:avLst/>
              <a:gdLst/>
              <a:ahLst/>
              <a:cxnLst/>
              <a:rect l="l" t="t" r="r" b="b"/>
              <a:pathLst>
                <a:path w="13165" h="14086" extrusionOk="0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16"/>
            <p:cNvSpPr/>
            <p:nvPr/>
          </p:nvSpPr>
          <p:spPr>
            <a:xfrm>
              <a:off x="3625700" y="2886550"/>
              <a:ext cx="275375" cy="360950"/>
            </a:xfrm>
            <a:custGeom>
              <a:avLst/>
              <a:gdLst/>
              <a:ahLst/>
              <a:cxnLst/>
              <a:rect l="l" t="t" r="r" b="b"/>
              <a:pathLst>
                <a:path w="11015" h="14438" extrusionOk="0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16"/>
            <p:cNvSpPr/>
            <p:nvPr/>
          </p:nvSpPr>
          <p:spPr>
            <a:xfrm>
              <a:off x="3703575" y="3053300"/>
              <a:ext cx="118500" cy="174450"/>
            </a:xfrm>
            <a:custGeom>
              <a:avLst/>
              <a:gdLst/>
              <a:ahLst/>
              <a:cxnLst/>
              <a:rect l="l" t="t" r="r" b="b"/>
              <a:pathLst>
                <a:path w="4740" h="6978" extrusionOk="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16"/>
            <p:cNvSpPr/>
            <p:nvPr/>
          </p:nvSpPr>
          <p:spPr>
            <a:xfrm>
              <a:off x="3689325" y="3025875"/>
              <a:ext cx="149200" cy="218325"/>
            </a:xfrm>
            <a:custGeom>
              <a:avLst/>
              <a:gdLst/>
              <a:ahLst/>
              <a:cxnLst/>
              <a:rect l="l" t="t" r="r" b="b"/>
              <a:pathLst>
                <a:path w="5968" h="8733" extrusionOk="0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16"/>
            <p:cNvSpPr/>
            <p:nvPr/>
          </p:nvSpPr>
          <p:spPr>
            <a:xfrm>
              <a:off x="3745275" y="2955675"/>
              <a:ext cx="168950" cy="217225"/>
            </a:xfrm>
            <a:custGeom>
              <a:avLst/>
              <a:gdLst/>
              <a:ahLst/>
              <a:cxnLst/>
              <a:rect l="l" t="t" r="r" b="b"/>
              <a:pathLst>
                <a:path w="6758" h="8689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16"/>
            <p:cNvSpPr/>
            <p:nvPr/>
          </p:nvSpPr>
          <p:spPr>
            <a:xfrm>
              <a:off x="3838500" y="2980900"/>
              <a:ext cx="96575" cy="170050"/>
            </a:xfrm>
            <a:custGeom>
              <a:avLst/>
              <a:gdLst/>
              <a:ahLst/>
              <a:cxnLst/>
              <a:rect l="l" t="t" r="r" b="b"/>
              <a:pathLst>
                <a:path w="3863" h="6802" extrusionOk="0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116"/>
            <p:cNvSpPr/>
            <p:nvPr/>
          </p:nvSpPr>
          <p:spPr>
            <a:xfrm>
              <a:off x="6159800" y="3992350"/>
              <a:ext cx="10975" cy="43900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116"/>
            <p:cNvSpPr/>
            <p:nvPr/>
          </p:nvSpPr>
          <p:spPr>
            <a:xfrm>
              <a:off x="6108225" y="4190900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16"/>
            <p:cNvSpPr/>
            <p:nvPr/>
          </p:nvSpPr>
          <p:spPr>
            <a:xfrm>
              <a:off x="6367125" y="4108625"/>
              <a:ext cx="36225" cy="30750"/>
            </a:xfrm>
            <a:custGeom>
              <a:avLst/>
              <a:gdLst/>
              <a:ahLst/>
              <a:cxnLst/>
              <a:rect l="l" t="t" r="r" b="b"/>
              <a:pathLst>
                <a:path w="1449" h="1230" extrusionOk="0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16"/>
            <p:cNvSpPr/>
            <p:nvPr/>
          </p:nvSpPr>
          <p:spPr>
            <a:xfrm>
              <a:off x="5861400" y="5099225"/>
              <a:ext cx="47200" cy="13175"/>
            </a:xfrm>
            <a:custGeom>
              <a:avLst/>
              <a:gdLst/>
              <a:ahLst/>
              <a:cxnLst/>
              <a:rect l="l" t="t" r="r" b="b"/>
              <a:pathLst>
                <a:path w="1888" h="527" extrusionOk="0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16"/>
            <p:cNvSpPr/>
            <p:nvPr/>
          </p:nvSpPr>
          <p:spPr>
            <a:xfrm>
              <a:off x="5808750" y="4503550"/>
              <a:ext cx="879825" cy="324725"/>
            </a:xfrm>
            <a:custGeom>
              <a:avLst/>
              <a:gdLst/>
              <a:ahLst/>
              <a:cxnLst/>
              <a:rect l="l" t="t" r="r" b="b"/>
              <a:pathLst>
                <a:path w="35193" h="12989" extrusionOk="0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16"/>
            <p:cNvSpPr/>
            <p:nvPr/>
          </p:nvSpPr>
          <p:spPr>
            <a:xfrm>
              <a:off x="5804350" y="4473925"/>
              <a:ext cx="934675" cy="337900"/>
            </a:xfrm>
            <a:custGeom>
              <a:avLst/>
              <a:gdLst/>
              <a:ahLst/>
              <a:cxnLst/>
              <a:rect l="l" t="t" r="r" b="b"/>
              <a:pathLst>
                <a:path w="37387" h="13516" extrusionOk="0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16"/>
            <p:cNvSpPr/>
            <p:nvPr/>
          </p:nvSpPr>
          <p:spPr>
            <a:xfrm>
              <a:off x="5821900" y="4427850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16"/>
            <p:cNvSpPr/>
            <p:nvPr/>
          </p:nvSpPr>
          <p:spPr>
            <a:xfrm>
              <a:off x="5828500" y="4381775"/>
              <a:ext cx="1328500" cy="379600"/>
            </a:xfrm>
            <a:custGeom>
              <a:avLst/>
              <a:gdLst/>
              <a:ahLst/>
              <a:cxnLst/>
              <a:rect l="l" t="t" r="r" b="b"/>
              <a:pathLst>
                <a:path w="53140" h="15184" extrusionOk="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16"/>
            <p:cNvSpPr/>
            <p:nvPr/>
          </p:nvSpPr>
          <p:spPr>
            <a:xfrm>
              <a:off x="5680400" y="4855700"/>
              <a:ext cx="42800" cy="15375"/>
            </a:xfrm>
            <a:custGeom>
              <a:avLst/>
              <a:gdLst/>
              <a:ahLst/>
              <a:cxnLst/>
              <a:rect l="l" t="t" r="r" b="b"/>
              <a:pathLst>
                <a:path w="1712" h="615" extrusionOk="0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16"/>
            <p:cNvSpPr/>
            <p:nvPr/>
          </p:nvSpPr>
          <p:spPr>
            <a:xfrm>
              <a:off x="5660650" y="4828275"/>
              <a:ext cx="138250" cy="42800"/>
            </a:xfrm>
            <a:custGeom>
              <a:avLst/>
              <a:gdLst/>
              <a:ahLst/>
              <a:cxnLst/>
              <a:rect l="l" t="t" r="r" b="b"/>
              <a:pathLst>
                <a:path w="5530" h="1712" extrusionOk="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16"/>
            <p:cNvSpPr/>
            <p:nvPr/>
          </p:nvSpPr>
          <p:spPr>
            <a:xfrm>
              <a:off x="5656250" y="4808525"/>
              <a:ext cx="208475" cy="60350"/>
            </a:xfrm>
            <a:custGeom>
              <a:avLst/>
              <a:gdLst/>
              <a:ahLst/>
              <a:cxnLst/>
              <a:rect l="l" t="t" r="r" b="b"/>
              <a:pathLst>
                <a:path w="8339" h="2414" extrusionOk="0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16"/>
            <p:cNvSpPr/>
            <p:nvPr/>
          </p:nvSpPr>
          <p:spPr>
            <a:xfrm>
              <a:off x="5636525" y="4793150"/>
              <a:ext cx="269875" cy="65850"/>
            </a:xfrm>
            <a:custGeom>
              <a:avLst/>
              <a:gdLst/>
              <a:ahLst/>
              <a:cxnLst/>
              <a:rect l="l" t="t" r="r" b="b"/>
              <a:pathLst>
                <a:path w="10795" h="2634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16"/>
            <p:cNvSpPr/>
            <p:nvPr/>
          </p:nvSpPr>
          <p:spPr>
            <a:xfrm>
              <a:off x="5527900" y="5054250"/>
              <a:ext cx="528800" cy="40600"/>
            </a:xfrm>
            <a:custGeom>
              <a:avLst/>
              <a:gdLst/>
              <a:ahLst/>
              <a:cxnLst/>
              <a:rect l="l" t="t" r="r" b="b"/>
              <a:pathLst>
                <a:path w="21152" h="1624" extrusionOk="0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16"/>
            <p:cNvSpPr/>
            <p:nvPr/>
          </p:nvSpPr>
          <p:spPr>
            <a:xfrm>
              <a:off x="5946975" y="5033400"/>
              <a:ext cx="121775" cy="18675"/>
            </a:xfrm>
            <a:custGeom>
              <a:avLst/>
              <a:gdLst/>
              <a:ahLst/>
              <a:cxnLst/>
              <a:rect l="l" t="t" r="r" b="b"/>
              <a:pathLst>
                <a:path w="4871" h="747" extrusionOk="0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16"/>
            <p:cNvSpPr/>
            <p:nvPr/>
          </p:nvSpPr>
          <p:spPr>
            <a:xfrm>
              <a:off x="5962325" y="5012550"/>
              <a:ext cx="120700" cy="18675"/>
            </a:xfrm>
            <a:custGeom>
              <a:avLst/>
              <a:gdLst/>
              <a:ahLst/>
              <a:cxnLst/>
              <a:rect l="l" t="t" r="r" b="b"/>
              <a:pathLst>
                <a:path w="4828" h="747" extrusionOk="0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16"/>
            <p:cNvSpPr/>
            <p:nvPr/>
          </p:nvSpPr>
          <p:spPr>
            <a:xfrm>
              <a:off x="5977675" y="4991725"/>
              <a:ext cx="117425" cy="17575"/>
            </a:xfrm>
            <a:custGeom>
              <a:avLst/>
              <a:gdLst/>
              <a:ahLst/>
              <a:cxnLst/>
              <a:rect l="l" t="t" r="r" b="b"/>
              <a:pathLst>
                <a:path w="4697" h="703" extrusionOk="0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16"/>
            <p:cNvSpPr/>
            <p:nvPr/>
          </p:nvSpPr>
          <p:spPr>
            <a:xfrm>
              <a:off x="6019375" y="4955525"/>
              <a:ext cx="16475" cy="9900"/>
            </a:xfrm>
            <a:custGeom>
              <a:avLst/>
              <a:gdLst/>
              <a:ahLst/>
              <a:cxnLst/>
              <a:rect l="l" t="t" r="r" b="b"/>
              <a:pathLst>
                <a:path w="659" h="396" extrusionOk="0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16"/>
            <p:cNvSpPr/>
            <p:nvPr/>
          </p:nvSpPr>
          <p:spPr>
            <a:xfrm>
              <a:off x="6024850" y="4934675"/>
              <a:ext cx="25275" cy="13175"/>
            </a:xfrm>
            <a:custGeom>
              <a:avLst/>
              <a:gdLst/>
              <a:ahLst/>
              <a:cxnLst/>
              <a:rect l="l" t="t" r="r" b="b"/>
              <a:pathLst>
                <a:path w="1011" h="527" extrusionOk="0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16"/>
            <p:cNvSpPr/>
            <p:nvPr/>
          </p:nvSpPr>
          <p:spPr>
            <a:xfrm>
              <a:off x="6041325" y="4908350"/>
              <a:ext cx="165650" cy="19775"/>
            </a:xfrm>
            <a:custGeom>
              <a:avLst/>
              <a:gdLst/>
              <a:ahLst/>
              <a:cxnLst/>
              <a:rect l="l" t="t" r="r" b="b"/>
              <a:pathLst>
                <a:path w="6626" h="791" extrusionOk="0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16"/>
            <p:cNvSpPr/>
            <p:nvPr/>
          </p:nvSpPr>
          <p:spPr>
            <a:xfrm>
              <a:off x="6046800" y="4887500"/>
              <a:ext cx="165675" cy="23075"/>
            </a:xfrm>
            <a:custGeom>
              <a:avLst/>
              <a:gdLst/>
              <a:ahLst/>
              <a:cxnLst/>
              <a:rect l="l" t="t" r="r" b="b"/>
              <a:pathLst>
                <a:path w="6627" h="923" extrusionOk="0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16"/>
            <p:cNvSpPr/>
            <p:nvPr/>
          </p:nvSpPr>
          <p:spPr>
            <a:xfrm>
              <a:off x="6097250" y="4844725"/>
              <a:ext cx="125100" cy="18675"/>
            </a:xfrm>
            <a:custGeom>
              <a:avLst/>
              <a:gdLst/>
              <a:ahLst/>
              <a:cxnLst/>
              <a:rect l="l" t="t" r="r" b="b"/>
              <a:pathLst>
                <a:path w="5004" h="747" extrusionOk="0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16"/>
            <p:cNvSpPr/>
            <p:nvPr/>
          </p:nvSpPr>
          <p:spPr>
            <a:xfrm>
              <a:off x="6107125" y="4824975"/>
              <a:ext cx="120700" cy="20875"/>
            </a:xfrm>
            <a:custGeom>
              <a:avLst/>
              <a:gdLst/>
              <a:ahLst/>
              <a:cxnLst/>
              <a:rect l="l" t="t" r="r" b="b"/>
              <a:pathLst>
                <a:path w="4828" h="835" extrusionOk="0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16"/>
            <p:cNvSpPr/>
            <p:nvPr/>
          </p:nvSpPr>
          <p:spPr>
            <a:xfrm>
              <a:off x="6100550" y="4800825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16"/>
            <p:cNvSpPr/>
            <p:nvPr/>
          </p:nvSpPr>
          <p:spPr>
            <a:xfrm>
              <a:off x="6098350" y="4774500"/>
              <a:ext cx="190900" cy="29650"/>
            </a:xfrm>
            <a:custGeom>
              <a:avLst/>
              <a:gdLst/>
              <a:ahLst/>
              <a:cxnLst/>
              <a:rect l="l" t="t" r="r" b="b"/>
              <a:pathLst>
                <a:path w="7636" h="1186" extrusionOk="0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16"/>
            <p:cNvSpPr/>
            <p:nvPr/>
          </p:nvSpPr>
          <p:spPr>
            <a:xfrm>
              <a:off x="6109325" y="4682350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16"/>
            <p:cNvSpPr/>
            <p:nvPr/>
          </p:nvSpPr>
          <p:spPr>
            <a:xfrm>
              <a:off x="6085200" y="4649450"/>
              <a:ext cx="537550" cy="125075"/>
            </a:xfrm>
            <a:custGeom>
              <a:avLst/>
              <a:gdLst/>
              <a:ahLst/>
              <a:cxnLst/>
              <a:rect l="l" t="t" r="r" b="b"/>
              <a:pathLst>
                <a:path w="21502" h="5003" extrusionOk="0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16"/>
            <p:cNvSpPr/>
            <p:nvPr/>
          </p:nvSpPr>
          <p:spPr>
            <a:xfrm>
              <a:off x="6057775" y="4612150"/>
              <a:ext cx="585825" cy="165675"/>
            </a:xfrm>
            <a:custGeom>
              <a:avLst/>
              <a:gdLst/>
              <a:ahLst/>
              <a:cxnLst/>
              <a:rect l="l" t="t" r="r" b="b"/>
              <a:pathLst>
                <a:path w="23433" h="6627" extrusionOk="0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16"/>
            <p:cNvSpPr/>
            <p:nvPr/>
          </p:nvSpPr>
          <p:spPr>
            <a:xfrm>
              <a:off x="6038025" y="4574850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16"/>
            <p:cNvSpPr/>
            <p:nvPr/>
          </p:nvSpPr>
          <p:spPr>
            <a:xfrm>
              <a:off x="5408325" y="4697725"/>
              <a:ext cx="1298900" cy="349975"/>
            </a:xfrm>
            <a:custGeom>
              <a:avLst/>
              <a:gdLst/>
              <a:ahLst/>
              <a:cxnLst/>
              <a:rect l="l" t="t" r="r" b="b"/>
              <a:pathLst>
                <a:path w="51956" h="13999" extrusionOk="0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16"/>
            <p:cNvSpPr/>
            <p:nvPr/>
          </p:nvSpPr>
          <p:spPr>
            <a:xfrm>
              <a:off x="5018900" y="3079625"/>
              <a:ext cx="854600" cy="1977925"/>
            </a:xfrm>
            <a:custGeom>
              <a:avLst/>
              <a:gdLst/>
              <a:ahLst/>
              <a:cxnLst/>
              <a:rect l="l" t="t" r="r" b="b"/>
              <a:pathLst>
                <a:path w="34184" h="79117" extrusionOk="0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16"/>
            <p:cNvSpPr/>
            <p:nvPr/>
          </p:nvSpPr>
          <p:spPr>
            <a:xfrm>
              <a:off x="5485125" y="4868850"/>
              <a:ext cx="646175" cy="158000"/>
            </a:xfrm>
            <a:custGeom>
              <a:avLst/>
              <a:gdLst/>
              <a:ahLst/>
              <a:cxnLst/>
              <a:rect l="l" t="t" r="r" b="b"/>
              <a:pathLst>
                <a:path w="25847" h="6320" extrusionOk="0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16"/>
            <p:cNvSpPr/>
            <p:nvPr/>
          </p:nvSpPr>
          <p:spPr>
            <a:xfrm>
              <a:off x="4868600" y="2894225"/>
              <a:ext cx="799750" cy="2106300"/>
            </a:xfrm>
            <a:custGeom>
              <a:avLst/>
              <a:gdLst/>
              <a:ahLst/>
              <a:cxnLst/>
              <a:rect l="l" t="t" r="r" b="b"/>
              <a:pathLst>
                <a:path w="31990" h="84252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16"/>
            <p:cNvSpPr/>
            <p:nvPr/>
          </p:nvSpPr>
          <p:spPr>
            <a:xfrm>
              <a:off x="5491700" y="4970875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16"/>
            <p:cNvSpPr/>
            <p:nvPr/>
          </p:nvSpPr>
          <p:spPr>
            <a:xfrm>
              <a:off x="4734775" y="3421900"/>
              <a:ext cx="152500" cy="1580800"/>
            </a:xfrm>
            <a:custGeom>
              <a:avLst/>
              <a:gdLst/>
              <a:ahLst/>
              <a:cxnLst/>
              <a:rect l="l" t="t" r="r" b="b"/>
              <a:pathLst>
                <a:path w="6100" h="63232" extrusionOk="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16"/>
            <p:cNvSpPr/>
            <p:nvPr/>
          </p:nvSpPr>
          <p:spPr>
            <a:xfrm>
              <a:off x="5672725" y="5078375"/>
              <a:ext cx="263300" cy="31850"/>
            </a:xfrm>
            <a:custGeom>
              <a:avLst/>
              <a:gdLst/>
              <a:ahLst/>
              <a:cxnLst/>
              <a:rect l="l" t="t" r="r" b="b"/>
              <a:pathLst>
                <a:path w="10532" h="1274" extrusionOk="0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16"/>
            <p:cNvSpPr/>
            <p:nvPr/>
          </p:nvSpPr>
          <p:spPr>
            <a:xfrm>
              <a:off x="4600925" y="3731250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16"/>
            <p:cNvSpPr/>
            <p:nvPr/>
          </p:nvSpPr>
          <p:spPr>
            <a:xfrm>
              <a:off x="4181875" y="2871200"/>
              <a:ext cx="454200" cy="2112850"/>
            </a:xfrm>
            <a:custGeom>
              <a:avLst/>
              <a:gdLst/>
              <a:ahLst/>
              <a:cxnLst/>
              <a:rect l="l" t="t" r="r" b="b"/>
              <a:pathLst>
                <a:path w="18168" h="84514" extrusionOk="0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16"/>
            <p:cNvSpPr/>
            <p:nvPr/>
          </p:nvSpPr>
          <p:spPr>
            <a:xfrm>
              <a:off x="4065600" y="2698975"/>
              <a:ext cx="527675" cy="2220375"/>
            </a:xfrm>
            <a:custGeom>
              <a:avLst/>
              <a:gdLst/>
              <a:ahLst/>
              <a:cxnLst/>
              <a:rect l="l" t="t" r="r" b="b"/>
              <a:pathLst>
                <a:path w="21107" h="88815" extrusionOk="0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16"/>
            <p:cNvSpPr/>
            <p:nvPr/>
          </p:nvSpPr>
          <p:spPr>
            <a:xfrm>
              <a:off x="3837425" y="3370350"/>
              <a:ext cx="377375" cy="1344950"/>
            </a:xfrm>
            <a:custGeom>
              <a:avLst/>
              <a:gdLst/>
              <a:ahLst/>
              <a:cxnLst/>
              <a:rect l="l" t="t" r="r" b="b"/>
              <a:pathLst>
                <a:path w="15095" h="53798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116"/>
            <p:cNvSpPr/>
            <p:nvPr/>
          </p:nvSpPr>
          <p:spPr>
            <a:xfrm>
              <a:off x="3607050" y="3450425"/>
              <a:ext cx="547425" cy="1221000"/>
            </a:xfrm>
            <a:custGeom>
              <a:avLst/>
              <a:gdLst/>
              <a:ahLst/>
              <a:cxnLst/>
              <a:rect l="l" t="t" r="r" b="b"/>
              <a:pathLst>
                <a:path w="21897" h="48840" extrusionOk="0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116"/>
            <p:cNvSpPr/>
            <p:nvPr/>
          </p:nvSpPr>
          <p:spPr>
            <a:xfrm>
              <a:off x="3672850" y="3530500"/>
              <a:ext cx="435550" cy="1108000"/>
            </a:xfrm>
            <a:custGeom>
              <a:avLst/>
              <a:gdLst/>
              <a:ahLst/>
              <a:cxnLst/>
              <a:rect l="l" t="t" r="r" b="b"/>
              <a:pathLst>
                <a:path w="17422" h="44320" extrusionOk="0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116"/>
            <p:cNvSpPr/>
            <p:nvPr/>
          </p:nvSpPr>
          <p:spPr>
            <a:xfrm>
              <a:off x="6276075" y="3554625"/>
              <a:ext cx="204075" cy="110825"/>
            </a:xfrm>
            <a:custGeom>
              <a:avLst/>
              <a:gdLst/>
              <a:ahLst/>
              <a:cxnLst/>
              <a:rect l="l" t="t" r="r" b="b"/>
              <a:pathLst>
                <a:path w="8163" h="4433" extrusionOk="0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116"/>
            <p:cNvSpPr/>
            <p:nvPr/>
          </p:nvSpPr>
          <p:spPr>
            <a:xfrm>
              <a:off x="6730225" y="3940775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116"/>
            <p:cNvSpPr/>
            <p:nvPr/>
          </p:nvSpPr>
          <p:spPr>
            <a:xfrm>
              <a:off x="6209150" y="3492100"/>
              <a:ext cx="307200" cy="221625"/>
            </a:xfrm>
            <a:custGeom>
              <a:avLst/>
              <a:gdLst/>
              <a:ahLst/>
              <a:cxnLst/>
              <a:rect l="l" t="t" r="r" b="b"/>
              <a:pathLst>
                <a:path w="12288" h="8865" extrusionOk="0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116"/>
            <p:cNvSpPr/>
            <p:nvPr/>
          </p:nvSpPr>
          <p:spPr>
            <a:xfrm>
              <a:off x="6661125" y="3867275"/>
              <a:ext cx="603375" cy="716375"/>
            </a:xfrm>
            <a:custGeom>
              <a:avLst/>
              <a:gdLst/>
              <a:ahLst/>
              <a:cxnLst/>
              <a:rect l="l" t="t" r="r" b="b"/>
              <a:pathLst>
                <a:path w="24135" h="28655" extrusionOk="0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16"/>
            <p:cNvSpPr/>
            <p:nvPr/>
          </p:nvSpPr>
          <p:spPr>
            <a:xfrm>
              <a:off x="6088475" y="3432875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16"/>
            <p:cNvSpPr/>
            <p:nvPr/>
          </p:nvSpPr>
          <p:spPr>
            <a:xfrm>
              <a:off x="5247075" y="3384600"/>
              <a:ext cx="1963675" cy="1351550"/>
            </a:xfrm>
            <a:custGeom>
              <a:avLst/>
              <a:gdLst/>
              <a:ahLst/>
              <a:cxnLst/>
              <a:rect l="l" t="t" r="r" b="b"/>
              <a:pathLst>
                <a:path w="78547" h="54062" extrusionOk="0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16"/>
            <p:cNvSpPr/>
            <p:nvPr/>
          </p:nvSpPr>
          <p:spPr>
            <a:xfrm>
              <a:off x="5232825" y="3337425"/>
              <a:ext cx="2084350" cy="1428325"/>
            </a:xfrm>
            <a:custGeom>
              <a:avLst/>
              <a:gdLst/>
              <a:ahLst/>
              <a:cxnLst/>
              <a:rect l="l" t="t" r="r" b="b"/>
              <a:pathLst>
                <a:path w="83374" h="57133" extrusionOk="0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16"/>
            <p:cNvSpPr/>
            <p:nvPr/>
          </p:nvSpPr>
          <p:spPr>
            <a:xfrm>
              <a:off x="5156025" y="3211275"/>
              <a:ext cx="2045950" cy="1731100"/>
            </a:xfrm>
            <a:custGeom>
              <a:avLst/>
              <a:gdLst/>
              <a:ahLst/>
              <a:cxnLst/>
              <a:rect l="l" t="t" r="r" b="b"/>
              <a:pathLst>
                <a:path w="81838" h="69244" extrusionOk="0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16"/>
            <p:cNvSpPr/>
            <p:nvPr/>
          </p:nvSpPr>
          <p:spPr>
            <a:xfrm>
              <a:off x="5473050" y="4092175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16"/>
            <p:cNvSpPr/>
            <p:nvPr/>
          </p:nvSpPr>
          <p:spPr>
            <a:xfrm>
              <a:off x="5446725" y="4038425"/>
              <a:ext cx="650550" cy="557300"/>
            </a:xfrm>
            <a:custGeom>
              <a:avLst/>
              <a:gdLst/>
              <a:ahLst/>
              <a:cxnLst/>
              <a:rect l="l" t="t" r="r" b="b"/>
              <a:pathLst>
                <a:path w="26022" h="22292" extrusionOk="0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16"/>
            <p:cNvSpPr/>
            <p:nvPr/>
          </p:nvSpPr>
          <p:spPr>
            <a:xfrm>
              <a:off x="5262425" y="3874975"/>
              <a:ext cx="889700" cy="781075"/>
            </a:xfrm>
            <a:custGeom>
              <a:avLst/>
              <a:gdLst/>
              <a:ahLst/>
              <a:cxnLst/>
              <a:rect l="l" t="t" r="r" b="b"/>
              <a:pathLst>
                <a:path w="35588" h="31243" extrusionOk="0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16"/>
            <p:cNvSpPr/>
            <p:nvPr/>
          </p:nvSpPr>
          <p:spPr>
            <a:xfrm>
              <a:off x="6038025" y="3987950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16"/>
            <p:cNvSpPr/>
            <p:nvPr/>
          </p:nvSpPr>
          <p:spPr>
            <a:xfrm>
              <a:off x="6096175" y="1773100"/>
              <a:ext cx="942350" cy="1522675"/>
            </a:xfrm>
            <a:custGeom>
              <a:avLst/>
              <a:gdLst/>
              <a:ahLst/>
              <a:cxnLst/>
              <a:rect l="l" t="t" r="r" b="b"/>
              <a:pathLst>
                <a:path w="37694" h="60907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16"/>
            <p:cNvSpPr/>
            <p:nvPr/>
          </p:nvSpPr>
          <p:spPr>
            <a:xfrm>
              <a:off x="6123600" y="1816975"/>
              <a:ext cx="957700" cy="1504025"/>
            </a:xfrm>
            <a:custGeom>
              <a:avLst/>
              <a:gdLst/>
              <a:ahLst/>
              <a:cxnLst/>
              <a:rect l="l" t="t" r="r" b="b"/>
              <a:pathLst>
                <a:path w="38308" h="60161" extrusionOk="0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16"/>
            <p:cNvSpPr/>
            <p:nvPr/>
          </p:nvSpPr>
          <p:spPr>
            <a:xfrm>
              <a:off x="6392350" y="3454800"/>
              <a:ext cx="767950" cy="217250"/>
            </a:xfrm>
            <a:custGeom>
              <a:avLst/>
              <a:gdLst/>
              <a:ahLst/>
              <a:cxnLst/>
              <a:rect l="l" t="t" r="r" b="b"/>
              <a:pathLst>
                <a:path w="30718" h="8690" extrusionOk="0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16"/>
            <p:cNvSpPr/>
            <p:nvPr/>
          </p:nvSpPr>
          <p:spPr>
            <a:xfrm>
              <a:off x="6322150" y="3238700"/>
              <a:ext cx="868850" cy="265500"/>
            </a:xfrm>
            <a:custGeom>
              <a:avLst/>
              <a:gdLst/>
              <a:ahLst/>
              <a:cxnLst/>
              <a:rect l="l" t="t" r="r" b="b"/>
              <a:pathLst>
                <a:path w="34754" h="10620" extrusionOk="0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16"/>
            <p:cNvSpPr/>
            <p:nvPr/>
          </p:nvSpPr>
          <p:spPr>
            <a:xfrm>
              <a:off x="6256325" y="3037950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16"/>
            <p:cNvSpPr/>
            <p:nvPr/>
          </p:nvSpPr>
          <p:spPr>
            <a:xfrm>
              <a:off x="6203675" y="2736275"/>
              <a:ext cx="931375" cy="657125"/>
            </a:xfrm>
            <a:custGeom>
              <a:avLst/>
              <a:gdLst/>
              <a:ahLst/>
              <a:cxnLst/>
              <a:rect l="l" t="t" r="r" b="b"/>
              <a:pathLst>
                <a:path w="37255" h="26285" extrusionOk="0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16"/>
            <p:cNvSpPr/>
            <p:nvPr/>
          </p:nvSpPr>
          <p:spPr>
            <a:xfrm>
              <a:off x="6895875" y="1781875"/>
              <a:ext cx="345600" cy="2234625"/>
            </a:xfrm>
            <a:custGeom>
              <a:avLst/>
              <a:gdLst/>
              <a:ahLst/>
              <a:cxnLst/>
              <a:rect l="l" t="t" r="r" b="b"/>
              <a:pathLst>
                <a:path w="13824" h="89385" extrusionOk="0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16"/>
            <p:cNvSpPr/>
            <p:nvPr/>
          </p:nvSpPr>
          <p:spPr>
            <a:xfrm>
              <a:off x="6471350" y="3612775"/>
              <a:ext cx="385075" cy="336800"/>
            </a:xfrm>
            <a:custGeom>
              <a:avLst/>
              <a:gdLst/>
              <a:ahLst/>
              <a:cxnLst/>
              <a:rect l="l" t="t" r="r" b="b"/>
              <a:pathLst>
                <a:path w="15403" h="13472" extrusionOk="0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16"/>
            <p:cNvSpPr/>
            <p:nvPr/>
          </p:nvSpPr>
          <p:spPr>
            <a:xfrm>
              <a:off x="6507550" y="3657750"/>
              <a:ext cx="242450" cy="218325"/>
            </a:xfrm>
            <a:custGeom>
              <a:avLst/>
              <a:gdLst/>
              <a:ahLst/>
              <a:cxnLst/>
              <a:rect l="l" t="t" r="r" b="b"/>
              <a:pathLst>
                <a:path w="9698" h="8733" extrusionOk="0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16"/>
            <p:cNvSpPr/>
            <p:nvPr/>
          </p:nvSpPr>
          <p:spPr>
            <a:xfrm>
              <a:off x="6151025" y="1762125"/>
              <a:ext cx="1018050" cy="1584100"/>
            </a:xfrm>
            <a:custGeom>
              <a:avLst/>
              <a:gdLst/>
              <a:ahLst/>
              <a:cxnLst/>
              <a:rect l="l" t="t" r="r" b="b"/>
              <a:pathLst>
                <a:path w="40722" h="63364" extrusionOk="0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16"/>
            <p:cNvSpPr/>
            <p:nvPr/>
          </p:nvSpPr>
          <p:spPr>
            <a:xfrm>
              <a:off x="6010600" y="1752250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16"/>
            <p:cNvSpPr/>
            <p:nvPr/>
          </p:nvSpPr>
          <p:spPr>
            <a:xfrm>
              <a:off x="5864700" y="1744575"/>
              <a:ext cx="948925" cy="1343850"/>
            </a:xfrm>
            <a:custGeom>
              <a:avLst/>
              <a:gdLst/>
              <a:ahLst/>
              <a:cxnLst/>
              <a:rect l="l" t="t" r="r" b="b"/>
              <a:pathLst>
                <a:path w="37957" h="53754" extrusionOk="0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16"/>
            <p:cNvSpPr/>
            <p:nvPr/>
          </p:nvSpPr>
          <p:spPr>
            <a:xfrm>
              <a:off x="5659550" y="1808200"/>
              <a:ext cx="1010375" cy="1094850"/>
            </a:xfrm>
            <a:custGeom>
              <a:avLst/>
              <a:gdLst/>
              <a:ahLst/>
              <a:cxnLst/>
              <a:rect l="l" t="t" r="r" b="b"/>
              <a:pathLst>
                <a:path w="40415" h="43794" extrusionOk="0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16"/>
            <p:cNvSpPr/>
            <p:nvPr/>
          </p:nvSpPr>
          <p:spPr>
            <a:xfrm>
              <a:off x="5521325" y="1824650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16"/>
            <p:cNvSpPr/>
            <p:nvPr/>
          </p:nvSpPr>
          <p:spPr>
            <a:xfrm>
              <a:off x="5398475" y="1973850"/>
              <a:ext cx="866650" cy="695525"/>
            </a:xfrm>
            <a:custGeom>
              <a:avLst/>
              <a:gdLst/>
              <a:ahLst/>
              <a:cxnLst/>
              <a:rect l="l" t="t" r="r" b="b"/>
              <a:pathLst>
                <a:path w="34666" h="27821" extrusionOk="0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16"/>
            <p:cNvSpPr/>
            <p:nvPr/>
          </p:nvSpPr>
          <p:spPr>
            <a:xfrm>
              <a:off x="5275600" y="2483950"/>
              <a:ext cx="133850" cy="74625"/>
            </a:xfrm>
            <a:custGeom>
              <a:avLst/>
              <a:gdLst/>
              <a:ahLst/>
              <a:cxnLst/>
              <a:rect l="l" t="t" r="r" b="b"/>
              <a:pathLst>
                <a:path w="5354" h="2985" extrusionOk="0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16"/>
            <p:cNvSpPr/>
            <p:nvPr/>
          </p:nvSpPr>
          <p:spPr>
            <a:xfrm>
              <a:off x="6505350" y="3574375"/>
              <a:ext cx="121800" cy="43900"/>
            </a:xfrm>
            <a:custGeom>
              <a:avLst/>
              <a:gdLst/>
              <a:ahLst/>
              <a:cxnLst/>
              <a:rect l="l" t="t" r="r" b="b"/>
              <a:pathLst>
                <a:path w="4872" h="1756" extrusionOk="0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16"/>
            <p:cNvSpPr/>
            <p:nvPr/>
          </p:nvSpPr>
          <p:spPr>
            <a:xfrm>
              <a:off x="4039275" y="2169125"/>
              <a:ext cx="3006925" cy="2565925"/>
            </a:xfrm>
            <a:custGeom>
              <a:avLst/>
              <a:gdLst/>
              <a:ahLst/>
              <a:cxnLst/>
              <a:rect l="l" t="t" r="r" b="b"/>
              <a:pathLst>
                <a:path w="120277" h="102637" extrusionOk="0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16"/>
            <p:cNvSpPr/>
            <p:nvPr/>
          </p:nvSpPr>
          <p:spPr>
            <a:xfrm>
              <a:off x="4836800" y="3535975"/>
              <a:ext cx="125075" cy="1464550"/>
            </a:xfrm>
            <a:custGeom>
              <a:avLst/>
              <a:gdLst/>
              <a:ahLst/>
              <a:cxnLst/>
              <a:rect l="l" t="t" r="r" b="b"/>
              <a:pathLst>
                <a:path w="5003" h="58582" extrusionOk="0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16"/>
            <p:cNvSpPr/>
            <p:nvPr/>
          </p:nvSpPr>
          <p:spPr>
            <a:xfrm>
              <a:off x="4802775" y="3543675"/>
              <a:ext cx="129475" cy="1510600"/>
            </a:xfrm>
            <a:custGeom>
              <a:avLst/>
              <a:gdLst/>
              <a:ahLst/>
              <a:cxnLst/>
              <a:rect l="l" t="t" r="r" b="b"/>
              <a:pathLst>
                <a:path w="5179" h="60424" extrusionOk="0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16"/>
            <p:cNvSpPr/>
            <p:nvPr/>
          </p:nvSpPr>
          <p:spPr>
            <a:xfrm>
              <a:off x="4766575" y="3551350"/>
              <a:ext cx="129475" cy="1474400"/>
            </a:xfrm>
            <a:custGeom>
              <a:avLst/>
              <a:gdLst/>
              <a:ahLst/>
              <a:cxnLst/>
              <a:rect l="l" t="t" r="r" b="b"/>
              <a:pathLst>
                <a:path w="5179" h="58976" extrusionOk="0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16"/>
            <p:cNvSpPr/>
            <p:nvPr/>
          </p:nvSpPr>
          <p:spPr>
            <a:xfrm>
              <a:off x="4751225" y="3587550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16"/>
            <p:cNvSpPr/>
            <p:nvPr/>
          </p:nvSpPr>
          <p:spPr>
            <a:xfrm>
              <a:off x="4716125" y="4375200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16"/>
            <p:cNvSpPr/>
            <p:nvPr/>
          </p:nvSpPr>
          <p:spPr>
            <a:xfrm>
              <a:off x="4683200" y="4215025"/>
              <a:ext cx="64750" cy="781100"/>
            </a:xfrm>
            <a:custGeom>
              <a:avLst/>
              <a:gdLst/>
              <a:ahLst/>
              <a:cxnLst/>
              <a:rect l="l" t="t" r="r" b="b"/>
              <a:pathLst>
                <a:path w="2590" h="31244" extrusionOk="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16"/>
            <p:cNvSpPr/>
            <p:nvPr/>
          </p:nvSpPr>
          <p:spPr>
            <a:xfrm>
              <a:off x="4650300" y="4168950"/>
              <a:ext cx="75725" cy="786600"/>
            </a:xfrm>
            <a:custGeom>
              <a:avLst/>
              <a:gdLst/>
              <a:ahLst/>
              <a:cxnLst/>
              <a:rect l="l" t="t" r="r" b="b"/>
              <a:pathLst>
                <a:path w="3029" h="31464" extrusionOk="0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16"/>
            <p:cNvSpPr/>
            <p:nvPr/>
          </p:nvSpPr>
          <p:spPr>
            <a:xfrm>
              <a:off x="4619575" y="4645050"/>
              <a:ext cx="51600" cy="285250"/>
            </a:xfrm>
            <a:custGeom>
              <a:avLst/>
              <a:gdLst/>
              <a:ahLst/>
              <a:cxnLst/>
              <a:rect l="l" t="t" r="r" b="b"/>
              <a:pathLst>
                <a:path w="2064" h="11410" extrusionOk="0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16"/>
            <p:cNvSpPr/>
            <p:nvPr/>
          </p:nvSpPr>
          <p:spPr>
            <a:xfrm>
              <a:off x="4598750" y="4775600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16"/>
            <p:cNvSpPr/>
            <p:nvPr/>
          </p:nvSpPr>
          <p:spPr>
            <a:xfrm>
              <a:off x="5341425" y="4865550"/>
              <a:ext cx="95450" cy="49400"/>
            </a:xfrm>
            <a:custGeom>
              <a:avLst/>
              <a:gdLst/>
              <a:ahLst/>
              <a:cxnLst/>
              <a:rect l="l" t="t" r="r" b="b"/>
              <a:pathLst>
                <a:path w="3818" h="1976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16"/>
            <p:cNvSpPr/>
            <p:nvPr/>
          </p:nvSpPr>
          <p:spPr>
            <a:xfrm>
              <a:off x="5341425" y="4841425"/>
              <a:ext cx="97650" cy="45000"/>
            </a:xfrm>
            <a:custGeom>
              <a:avLst/>
              <a:gdLst/>
              <a:ahLst/>
              <a:cxnLst/>
              <a:rect l="l" t="t" r="r" b="b"/>
              <a:pathLst>
                <a:path w="3906" h="180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16"/>
            <p:cNvSpPr/>
            <p:nvPr/>
          </p:nvSpPr>
          <p:spPr>
            <a:xfrm>
              <a:off x="5341425" y="4815100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16"/>
            <p:cNvSpPr/>
            <p:nvPr/>
          </p:nvSpPr>
          <p:spPr>
            <a:xfrm>
              <a:off x="5305225" y="4740500"/>
              <a:ext cx="241350" cy="79000"/>
            </a:xfrm>
            <a:custGeom>
              <a:avLst/>
              <a:gdLst/>
              <a:ahLst/>
              <a:cxnLst/>
              <a:rect l="l" t="t" r="r" b="b"/>
              <a:pathLst>
                <a:path w="9654" h="316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16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16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16"/>
            <p:cNvSpPr/>
            <p:nvPr/>
          </p:nvSpPr>
          <p:spPr>
            <a:xfrm>
              <a:off x="5067175" y="3133375"/>
              <a:ext cx="866650" cy="1926375"/>
            </a:xfrm>
            <a:custGeom>
              <a:avLst/>
              <a:gdLst/>
              <a:ahLst/>
              <a:cxnLst/>
              <a:rect l="l" t="t" r="r" b="b"/>
              <a:pathLst>
                <a:path w="34666" h="77055" extrusionOk="0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16"/>
            <p:cNvSpPr/>
            <p:nvPr/>
          </p:nvSpPr>
          <p:spPr>
            <a:xfrm>
              <a:off x="5041925" y="3105950"/>
              <a:ext cx="861200" cy="1932975"/>
            </a:xfrm>
            <a:custGeom>
              <a:avLst/>
              <a:gdLst/>
              <a:ahLst/>
              <a:cxnLst/>
              <a:rect l="l" t="t" r="r" b="b"/>
              <a:pathLst>
                <a:path w="34448" h="77319" extrusionOk="0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16"/>
            <p:cNvSpPr/>
            <p:nvPr/>
          </p:nvSpPr>
          <p:spPr>
            <a:xfrm>
              <a:off x="4993675" y="3053300"/>
              <a:ext cx="851300" cy="1980125"/>
            </a:xfrm>
            <a:custGeom>
              <a:avLst/>
              <a:gdLst/>
              <a:ahLst/>
              <a:cxnLst/>
              <a:rect l="l" t="t" r="r" b="b"/>
              <a:pathLst>
                <a:path w="34052" h="79205" extrusionOk="0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16"/>
            <p:cNvSpPr/>
            <p:nvPr/>
          </p:nvSpPr>
          <p:spPr>
            <a:xfrm>
              <a:off x="4962950" y="3026975"/>
              <a:ext cx="852400" cy="2017425"/>
            </a:xfrm>
            <a:custGeom>
              <a:avLst/>
              <a:gdLst/>
              <a:ahLst/>
              <a:cxnLst/>
              <a:rect l="l" t="t" r="r" b="b"/>
              <a:pathLst>
                <a:path w="34096" h="80697" extrusionOk="0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16"/>
            <p:cNvSpPr/>
            <p:nvPr/>
          </p:nvSpPr>
          <p:spPr>
            <a:xfrm>
              <a:off x="4932225" y="2976525"/>
              <a:ext cx="827175" cy="2027275"/>
            </a:xfrm>
            <a:custGeom>
              <a:avLst/>
              <a:gdLst/>
              <a:ahLst/>
              <a:cxnLst/>
              <a:rect l="l" t="t" r="r" b="b"/>
              <a:pathLst>
                <a:path w="33087" h="81091" extrusionOk="0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16"/>
            <p:cNvSpPr/>
            <p:nvPr/>
          </p:nvSpPr>
          <p:spPr>
            <a:xfrm>
              <a:off x="4899325" y="2920575"/>
              <a:ext cx="796450" cy="2115050"/>
            </a:xfrm>
            <a:custGeom>
              <a:avLst/>
              <a:gdLst/>
              <a:ahLst/>
              <a:cxnLst/>
              <a:rect l="l" t="t" r="r" b="b"/>
              <a:pathLst>
                <a:path w="31858" h="84602" extrusionOk="0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16"/>
            <p:cNvSpPr/>
            <p:nvPr/>
          </p:nvSpPr>
          <p:spPr>
            <a:xfrm>
              <a:off x="5289850" y="2869000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16"/>
            <p:cNvSpPr/>
            <p:nvPr/>
          </p:nvSpPr>
          <p:spPr>
            <a:xfrm>
              <a:off x="5206475" y="2843775"/>
              <a:ext cx="405925" cy="426750"/>
            </a:xfrm>
            <a:custGeom>
              <a:avLst/>
              <a:gdLst/>
              <a:ahLst/>
              <a:cxnLst/>
              <a:rect l="l" t="t" r="r" b="b"/>
              <a:pathLst>
                <a:path w="16237" h="17070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116"/>
            <p:cNvSpPr/>
            <p:nvPr/>
          </p:nvSpPr>
          <p:spPr>
            <a:xfrm>
              <a:off x="5101175" y="2819650"/>
              <a:ext cx="483800" cy="494775"/>
            </a:xfrm>
            <a:custGeom>
              <a:avLst/>
              <a:gdLst/>
              <a:ahLst/>
              <a:cxnLst/>
              <a:rect l="l" t="t" r="r" b="b"/>
              <a:pathLst>
                <a:path w="19352" h="19791" extrusionOk="0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116"/>
            <p:cNvSpPr/>
            <p:nvPr/>
          </p:nvSpPr>
          <p:spPr>
            <a:xfrm>
              <a:off x="3975625" y="3259550"/>
              <a:ext cx="584750" cy="1657600"/>
            </a:xfrm>
            <a:custGeom>
              <a:avLst/>
              <a:gdLst/>
              <a:ahLst/>
              <a:cxnLst/>
              <a:rect l="l" t="t" r="r" b="b"/>
              <a:pathLst>
                <a:path w="23390" h="6630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16"/>
            <p:cNvSpPr/>
            <p:nvPr/>
          </p:nvSpPr>
          <p:spPr>
            <a:xfrm>
              <a:off x="3940525" y="2730775"/>
              <a:ext cx="589125" cy="2188575"/>
            </a:xfrm>
            <a:custGeom>
              <a:avLst/>
              <a:gdLst/>
              <a:ahLst/>
              <a:cxnLst/>
              <a:rect l="l" t="t" r="r" b="b"/>
              <a:pathLst>
                <a:path w="23565" h="87543" extrusionOk="0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16"/>
            <p:cNvSpPr/>
            <p:nvPr/>
          </p:nvSpPr>
          <p:spPr>
            <a:xfrm>
              <a:off x="4021700" y="2610100"/>
              <a:ext cx="687875" cy="2200625"/>
            </a:xfrm>
            <a:custGeom>
              <a:avLst/>
              <a:gdLst/>
              <a:ahLst/>
              <a:cxnLst/>
              <a:rect l="l" t="t" r="r" b="b"/>
              <a:pathLst>
                <a:path w="27515" h="88025" extrusionOk="0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16"/>
            <p:cNvSpPr/>
            <p:nvPr/>
          </p:nvSpPr>
          <p:spPr>
            <a:xfrm>
              <a:off x="3872525" y="2722000"/>
              <a:ext cx="510125" cy="2108475"/>
            </a:xfrm>
            <a:custGeom>
              <a:avLst/>
              <a:gdLst/>
              <a:ahLst/>
              <a:cxnLst/>
              <a:rect l="l" t="t" r="r" b="b"/>
              <a:pathLst>
                <a:path w="20405" h="84339" extrusionOk="0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16"/>
            <p:cNvSpPr/>
            <p:nvPr/>
          </p:nvSpPr>
          <p:spPr>
            <a:xfrm>
              <a:off x="5263525" y="3312200"/>
              <a:ext cx="868875" cy="1159550"/>
            </a:xfrm>
            <a:custGeom>
              <a:avLst/>
              <a:gdLst/>
              <a:ahLst/>
              <a:cxnLst/>
              <a:rect l="l" t="t" r="r" b="b"/>
              <a:pathLst>
                <a:path w="34755" h="46382" extrusionOk="0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16"/>
            <p:cNvSpPr/>
            <p:nvPr/>
          </p:nvSpPr>
          <p:spPr>
            <a:xfrm>
              <a:off x="5251475" y="3288075"/>
              <a:ext cx="853500" cy="1173800"/>
            </a:xfrm>
            <a:custGeom>
              <a:avLst/>
              <a:gdLst/>
              <a:ahLst/>
              <a:cxnLst/>
              <a:rect l="l" t="t" r="r" b="b"/>
              <a:pathLst>
                <a:path w="34140" h="46952" extrusionOk="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16"/>
            <p:cNvSpPr/>
            <p:nvPr/>
          </p:nvSpPr>
          <p:spPr>
            <a:xfrm>
              <a:off x="5242675" y="3261725"/>
              <a:ext cx="833775" cy="1184800"/>
            </a:xfrm>
            <a:custGeom>
              <a:avLst/>
              <a:gdLst/>
              <a:ahLst/>
              <a:cxnLst/>
              <a:rect l="l" t="t" r="r" b="b"/>
              <a:pathLst>
                <a:path w="33351" h="47392" extrusionOk="0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16"/>
            <p:cNvSpPr/>
            <p:nvPr/>
          </p:nvSpPr>
          <p:spPr>
            <a:xfrm>
              <a:off x="5230625" y="3236500"/>
              <a:ext cx="817300" cy="1199050"/>
            </a:xfrm>
            <a:custGeom>
              <a:avLst/>
              <a:gdLst/>
              <a:ahLst/>
              <a:cxnLst/>
              <a:rect l="l" t="t" r="r" b="b"/>
              <a:pathLst>
                <a:path w="32692" h="47962" extrusionOk="0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16"/>
            <p:cNvSpPr/>
            <p:nvPr/>
          </p:nvSpPr>
          <p:spPr>
            <a:xfrm>
              <a:off x="5136275" y="3184950"/>
              <a:ext cx="854600" cy="1805700"/>
            </a:xfrm>
            <a:custGeom>
              <a:avLst/>
              <a:gdLst/>
              <a:ahLst/>
              <a:cxnLst/>
              <a:rect l="l" t="t" r="r" b="b"/>
              <a:pathLst>
                <a:path w="34184" h="72228" extrusionOk="0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16"/>
            <p:cNvSpPr/>
            <p:nvPr/>
          </p:nvSpPr>
          <p:spPr>
            <a:xfrm>
              <a:off x="5101175" y="3159725"/>
              <a:ext cx="862275" cy="1886875"/>
            </a:xfrm>
            <a:custGeom>
              <a:avLst/>
              <a:gdLst/>
              <a:ahLst/>
              <a:cxnLst/>
              <a:rect l="l" t="t" r="r" b="b"/>
              <a:pathLst>
                <a:path w="34491" h="75475" extrusionOk="0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16"/>
            <p:cNvSpPr/>
            <p:nvPr/>
          </p:nvSpPr>
          <p:spPr>
            <a:xfrm>
              <a:off x="5644200" y="4235875"/>
              <a:ext cx="110825" cy="70225"/>
            </a:xfrm>
            <a:custGeom>
              <a:avLst/>
              <a:gdLst/>
              <a:ahLst/>
              <a:cxnLst/>
              <a:rect l="l" t="t" r="r" b="b"/>
              <a:pathLst>
                <a:path w="4433" h="2809" extrusionOk="0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16"/>
            <p:cNvSpPr/>
            <p:nvPr/>
          </p:nvSpPr>
          <p:spPr>
            <a:xfrm>
              <a:off x="5600325" y="4217225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16"/>
            <p:cNvSpPr/>
            <p:nvPr/>
          </p:nvSpPr>
          <p:spPr>
            <a:xfrm>
              <a:off x="5555325" y="4199675"/>
              <a:ext cx="240275" cy="216125"/>
            </a:xfrm>
            <a:custGeom>
              <a:avLst/>
              <a:gdLst/>
              <a:ahLst/>
              <a:cxnLst/>
              <a:rect l="l" t="t" r="r" b="b"/>
              <a:pathLst>
                <a:path w="9611" h="8645" extrusionOk="0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116"/>
            <p:cNvSpPr/>
            <p:nvPr/>
          </p:nvSpPr>
          <p:spPr>
            <a:xfrm>
              <a:off x="5499400" y="4181025"/>
              <a:ext cx="342275" cy="296225"/>
            </a:xfrm>
            <a:custGeom>
              <a:avLst/>
              <a:gdLst/>
              <a:ahLst/>
              <a:cxnLst/>
              <a:rect l="l" t="t" r="r" b="b"/>
              <a:pathLst>
                <a:path w="13691" h="11849" extrusionOk="0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116"/>
            <p:cNvSpPr/>
            <p:nvPr/>
          </p:nvSpPr>
          <p:spPr>
            <a:xfrm>
              <a:off x="5288750" y="4500250"/>
              <a:ext cx="79025" cy="51600"/>
            </a:xfrm>
            <a:custGeom>
              <a:avLst/>
              <a:gdLst/>
              <a:ahLst/>
              <a:cxnLst/>
              <a:rect l="l" t="t" r="r" b="b"/>
              <a:pathLst>
                <a:path w="3161" h="2064" extrusionOk="0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16"/>
            <p:cNvSpPr/>
            <p:nvPr/>
          </p:nvSpPr>
          <p:spPr>
            <a:xfrm>
              <a:off x="5982075" y="1811500"/>
              <a:ext cx="928100" cy="1382250"/>
            </a:xfrm>
            <a:custGeom>
              <a:avLst/>
              <a:gdLst/>
              <a:ahLst/>
              <a:cxnLst/>
              <a:rect l="l" t="t" r="r" b="b"/>
              <a:pathLst>
                <a:path w="37124" h="55290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116"/>
            <p:cNvSpPr/>
            <p:nvPr/>
          </p:nvSpPr>
          <p:spPr>
            <a:xfrm>
              <a:off x="5954650" y="1809300"/>
              <a:ext cx="928100" cy="1359225"/>
            </a:xfrm>
            <a:custGeom>
              <a:avLst/>
              <a:gdLst/>
              <a:ahLst/>
              <a:cxnLst/>
              <a:rect l="l" t="t" r="r" b="b"/>
              <a:pathLst>
                <a:path w="37124" h="54369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116"/>
            <p:cNvSpPr/>
            <p:nvPr/>
          </p:nvSpPr>
          <p:spPr>
            <a:xfrm>
              <a:off x="5925025" y="1820275"/>
              <a:ext cx="932500" cy="1321900"/>
            </a:xfrm>
            <a:custGeom>
              <a:avLst/>
              <a:gdLst/>
              <a:ahLst/>
              <a:cxnLst/>
              <a:rect l="l" t="t" r="r" b="b"/>
              <a:pathLst>
                <a:path w="37300" h="52876" extrusionOk="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16"/>
            <p:cNvSpPr/>
            <p:nvPr/>
          </p:nvSpPr>
          <p:spPr>
            <a:xfrm>
              <a:off x="5894325" y="1812575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116"/>
            <p:cNvSpPr/>
            <p:nvPr/>
          </p:nvSpPr>
          <p:spPr>
            <a:xfrm>
              <a:off x="5836175" y="1785150"/>
              <a:ext cx="956625" cy="1276950"/>
            </a:xfrm>
            <a:custGeom>
              <a:avLst/>
              <a:gdLst/>
              <a:ahLst/>
              <a:cxnLst/>
              <a:rect l="l" t="t" r="r" b="b"/>
              <a:pathLst>
                <a:path w="38265" h="51078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116"/>
            <p:cNvSpPr/>
            <p:nvPr/>
          </p:nvSpPr>
          <p:spPr>
            <a:xfrm>
              <a:off x="5806550" y="1750050"/>
              <a:ext cx="970875" cy="1285725"/>
            </a:xfrm>
            <a:custGeom>
              <a:avLst/>
              <a:gdLst/>
              <a:ahLst/>
              <a:cxnLst/>
              <a:rect l="l" t="t" r="r" b="b"/>
              <a:pathLst>
                <a:path w="38835" h="51429" extrusionOk="0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16"/>
            <p:cNvSpPr/>
            <p:nvPr/>
          </p:nvSpPr>
          <p:spPr>
            <a:xfrm>
              <a:off x="5750600" y="1745675"/>
              <a:ext cx="1006000" cy="1239650"/>
            </a:xfrm>
            <a:custGeom>
              <a:avLst/>
              <a:gdLst/>
              <a:ahLst/>
              <a:cxnLst/>
              <a:rect l="l" t="t" r="r" b="b"/>
              <a:pathLst>
                <a:path w="40240" h="49586" extrusionOk="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116"/>
            <p:cNvSpPr/>
            <p:nvPr/>
          </p:nvSpPr>
          <p:spPr>
            <a:xfrm>
              <a:off x="5686975" y="1781875"/>
              <a:ext cx="1024625" cy="1146400"/>
            </a:xfrm>
            <a:custGeom>
              <a:avLst/>
              <a:gdLst/>
              <a:ahLst/>
              <a:cxnLst/>
              <a:rect l="l" t="t" r="r" b="b"/>
              <a:pathLst>
                <a:path w="40985" h="45856" extrusionOk="0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116"/>
            <p:cNvSpPr/>
            <p:nvPr/>
          </p:nvSpPr>
          <p:spPr>
            <a:xfrm>
              <a:off x="5631025" y="1795025"/>
              <a:ext cx="1012575" cy="1082775"/>
            </a:xfrm>
            <a:custGeom>
              <a:avLst/>
              <a:gdLst/>
              <a:ahLst/>
              <a:cxnLst/>
              <a:rect l="l" t="t" r="r" b="b"/>
              <a:pathLst>
                <a:path w="40503" h="43311" extrusionOk="0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16"/>
            <p:cNvSpPr/>
            <p:nvPr/>
          </p:nvSpPr>
          <p:spPr>
            <a:xfrm>
              <a:off x="5603600" y="1804900"/>
              <a:ext cx="1003800" cy="1047675"/>
            </a:xfrm>
            <a:custGeom>
              <a:avLst/>
              <a:gdLst/>
              <a:ahLst/>
              <a:cxnLst/>
              <a:rect l="l" t="t" r="r" b="b"/>
              <a:pathLst>
                <a:path w="40152" h="41907" extrusionOk="0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116"/>
            <p:cNvSpPr/>
            <p:nvPr/>
          </p:nvSpPr>
          <p:spPr>
            <a:xfrm>
              <a:off x="5576175" y="1804900"/>
              <a:ext cx="998300" cy="1023550"/>
            </a:xfrm>
            <a:custGeom>
              <a:avLst/>
              <a:gdLst/>
              <a:ahLst/>
              <a:cxnLst/>
              <a:rect l="l" t="t" r="r" b="b"/>
              <a:pathLst>
                <a:path w="39932" h="40942" extrusionOk="0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116"/>
            <p:cNvSpPr/>
            <p:nvPr/>
          </p:nvSpPr>
          <p:spPr>
            <a:xfrm>
              <a:off x="5548750" y="1803800"/>
              <a:ext cx="995025" cy="1000500"/>
            </a:xfrm>
            <a:custGeom>
              <a:avLst/>
              <a:gdLst/>
              <a:ahLst/>
              <a:cxnLst/>
              <a:rect l="l" t="t" r="r" b="b"/>
              <a:pathLst>
                <a:path w="39801" h="40020" extrusionOk="0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16"/>
            <p:cNvSpPr/>
            <p:nvPr/>
          </p:nvSpPr>
          <p:spPr>
            <a:xfrm>
              <a:off x="5493900" y="1863050"/>
              <a:ext cx="967600" cy="891900"/>
            </a:xfrm>
            <a:custGeom>
              <a:avLst/>
              <a:gdLst/>
              <a:ahLst/>
              <a:cxnLst/>
              <a:rect l="l" t="t" r="r" b="b"/>
              <a:pathLst>
                <a:path w="38704" h="35676" extrusionOk="0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16"/>
            <p:cNvSpPr/>
            <p:nvPr/>
          </p:nvSpPr>
          <p:spPr>
            <a:xfrm>
              <a:off x="5469775" y="1897050"/>
              <a:ext cx="943450" cy="837050"/>
            </a:xfrm>
            <a:custGeom>
              <a:avLst/>
              <a:gdLst/>
              <a:ahLst/>
              <a:cxnLst/>
              <a:rect l="l" t="t" r="r" b="b"/>
              <a:pathLst>
                <a:path w="37738" h="33482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16"/>
            <p:cNvSpPr/>
            <p:nvPr/>
          </p:nvSpPr>
          <p:spPr>
            <a:xfrm>
              <a:off x="5446725" y="1902550"/>
              <a:ext cx="929200" cy="809600"/>
            </a:xfrm>
            <a:custGeom>
              <a:avLst/>
              <a:gdLst/>
              <a:ahLst/>
              <a:cxnLst/>
              <a:rect l="l" t="t" r="r" b="b"/>
              <a:pathLst>
                <a:path w="37168" h="32384" extrusionOk="0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16"/>
            <p:cNvSpPr/>
            <p:nvPr/>
          </p:nvSpPr>
          <p:spPr>
            <a:xfrm>
              <a:off x="5422600" y="1929975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16"/>
            <p:cNvSpPr/>
            <p:nvPr/>
          </p:nvSpPr>
          <p:spPr>
            <a:xfrm>
              <a:off x="5375425" y="2000175"/>
              <a:ext cx="840325" cy="647250"/>
            </a:xfrm>
            <a:custGeom>
              <a:avLst/>
              <a:gdLst/>
              <a:ahLst/>
              <a:cxnLst/>
              <a:rect l="l" t="t" r="r" b="b"/>
              <a:pathLst>
                <a:path w="33613" h="25890" extrusionOk="0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16"/>
            <p:cNvSpPr/>
            <p:nvPr/>
          </p:nvSpPr>
          <p:spPr>
            <a:xfrm>
              <a:off x="5351300" y="2536625"/>
              <a:ext cx="160175" cy="88875"/>
            </a:xfrm>
            <a:custGeom>
              <a:avLst/>
              <a:gdLst/>
              <a:ahLst/>
              <a:cxnLst/>
              <a:rect l="l" t="t" r="r" b="b"/>
              <a:pathLst>
                <a:path w="6407" h="3555" extrusionOk="0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16"/>
            <p:cNvSpPr/>
            <p:nvPr/>
          </p:nvSpPr>
          <p:spPr>
            <a:xfrm>
              <a:off x="5904175" y="2181175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16"/>
            <p:cNvSpPr/>
            <p:nvPr/>
          </p:nvSpPr>
          <p:spPr>
            <a:xfrm>
              <a:off x="5889925" y="2072575"/>
              <a:ext cx="210650" cy="199675"/>
            </a:xfrm>
            <a:custGeom>
              <a:avLst/>
              <a:gdLst/>
              <a:ahLst/>
              <a:cxnLst/>
              <a:rect l="l" t="t" r="r" b="b"/>
              <a:pathLst>
                <a:path w="8426" h="7987" extrusionOk="0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16"/>
            <p:cNvSpPr/>
            <p:nvPr/>
          </p:nvSpPr>
          <p:spPr>
            <a:xfrm>
              <a:off x="5303025" y="2516875"/>
              <a:ext cx="109725" cy="65825"/>
            </a:xfrm>
            <a:custGeom>
              <a:avLst/>
              <a:gdLst/>
              <a:ahLst/>
              <a:cxnLst/>
              <a:rect l="l" t="t" r="r" b="b"/>
              <a:pathLst>
                <a:path w="4389" h="2633" extrusionOk="0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16"/>
            <p:cNvSpPr/>
            <p:nvPr/>
          </p:nvSpPr>
          <p:spPr>
            <a:xfrm>
              <a:off x="6039125" y="1741275"/>
              <a:ext cx="930275" cy="1504025"/>
            </a:xfrm>
            <a:custGeom>
              <a:avLst/>
              <a:gdLst/>
              <a:ahLst/>
              <a:cxnLst/>
              <a:rect l="l" t="t" r="r" b="b"/>
              <a:pathLst>
                <a:path w="37211" h="60161" extrusionOk="0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16"/>
            <p:cNvSpPr/>
            <p:nvPr/>
          </p:nvSpPr>
          <p:spPr>
            <a:xfrm>
              <a:off x="6067650" y="1763225"/>
              <a:ext cx="930275" cy="1507300"/>
            </a:xfrm>
            <a:custGeom>
              <a:avLst/>
              <a:gdLst/>
              <a:ahLst/>
              <a:cxnLst/>
              <a:rect l="l" t="t" r="r" b="b"/>
              <a:pathLst>
                <a:path w="37211" h="60292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16"/>
            <p:cNvSpPr/>
            <p:nvPr/>
          </p:nvSpPr>
          <p:spPr>
            <a:xfrm>
              <a:off x="7317150" y="4387275"/>
              <a:ext cx="64725" cy="41700"/>
            </a:xfrm>
            <a:custGeom>
              <a:avLst/>
              <a:gdLst/>
              <a:ahLst/>
              <a:cxnLst/>
              <a:rect l="l" t="t" r="r" b="b"/>
              <a:pathLst>
                <a:path w="2589" h="1668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16"/>
            <p:cNvSpPr/>
            <p:nvPr/>
          </p:nvSpPr>
          <p:spPr>
            <a:xfrm>
              <a:off x="7284225" y="4357650"/>
              <a:ext cx="41725" cy="38425"/>
            </a:xfrm>
            <a:custGeom>
              <a:avLst/>
              <a:gdLst/>
              <a:ahLst/>
              <a:cxnLst/>
              <a:rect l="l" t="t" r="r" b="b"/>
              <a:pathLst>
                <a:path w="1669" h="1537" extrusionOk="0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16"/>
            <p:cNvSpPr/>
            <p:nvPr/>
          </p:nvSpPr>
          <p:spPr>
            <a:xfrm>
              <a:off x="7108700" y="4199675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16"/>
            <p:cNvSpPr/>
            <p:nvPr/>
          </p:nvSpPr>
          <p:spPr>
            <a:xfrm>
              <a:off x="6978150" y="4100950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16"/>
            <p:cNvSpPr/>
            <p:nvPr/>
          </p:nvSpPr>
          <p:spPr>
            <a:xfrm>
              <a:off x="6866275" y="4041700"/>
              <a:ext cx="453075" cy="489300"/>
            </a:xfrm>
            <a:custGeom>
              <a:avLst/>
              <a:gdLst/>
              <a:ahLst/>
              <a:cxnLst/>
              <a:rect l="l" t="t" r="r" b="b"/>
              <a:pathLst>
                <a:path w="18123" h="19572" extrusionOk="0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16"/>
            <p:cNvSpPr/>
            <p:nvPr/>
          </p:nvSpPr>
          <p:spPr>
            <a:xfrm>
              <a:off x="6816900" y="4007700"/>
              <a:ext cx="515625" cy="541950"/>
            </a:xfrm>
            <a:custGeom>
              <a:avLst/>
              <a:gdLst/>
              <a:ahLst/>
              <a:cxnLst/>
              <a:rect l="l" t="t" r="r" b="b"/>
              <a:pathLst>
                <a:path w="20625" h="21678" extrusionOk="0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16"/>
            <p:cNvSpPr/>
            <p:nvPr/>
          </p:nvSpPr>
          <p:spPr>
            <a:xfrm>
              <a:off x="7193175" y="3904575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16"/>
            <p:cNvSpPr/>
            <p:nvPr/>
          </p:nvSpPr>
          <p:spPr>
            <a:xfrm>
              <a:off x="7090050" y="3878250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16"/>
            <p:cNvSpPr/>
            <p:nvPr/>
          </p:nvSpPr>
          <p:spPr>
            <a:xfrm>
              <a:off x="6999000" y="3853025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16"/>
            <p:cNvSpPr/>
            <p:nvPr/>
          </p:nvSpPr>
          <p:spPr>
            <a:xfrm>
              <a:off x="6933175" y="3802550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16"/>
            <p:cNvSpPr/>
            <p:nvPr/>
          </p:nvSpPr>
          <p:spPr>
            <a:xfrm>
              <a:off x="4482450" y="2681425"/>
              <a:ext cx="948950" cy="1026825"/>
            </a:xfrm>
            <a:custGeom>
              <a:avLst/>
              <a:gdLst/>
              <a:ahLst/>
              <a:cxnLst/>
              <a:rect l="l" t="t" r="r" b="b"/>
              <a:pathLst>
                <a:path w="37958" h="41073" extrusionOk="0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16"/>
            <p:cNvSpPr/>
            <p:nvPr/>
          </p:nvSpPr>
          <p:spPr>
            <a:xfrm>
              <a:off x="4547175" y="2703350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16"/>
            <p:cNvSpPr/>
            <p:nvPr/>
          </p:nvSpPr>
          <p:spPr>
            <a:xfrm>
              <a:off x="4648100" y="2725300"/>
              <a:ext cx="830475" cy="834850"/>
            </a:xfrm>
            <a:custGeom>
              <a:avLst/>
              <a:gdLst/>
              <a:ahLst/>
              <a:cxnLst/>
              <a:rect l="l" t="t" r="r" b="b"/>
              <a:pathLst>
                <a:path w="33219" h="33394" extrusionOk="0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16"/>
            <p:cNvSpPr/>
            <p:nvPr/>
          </p:nvSpPr>
          <p:spPr>
            <a:xfrm>
              <a:off x="4789625" y="2746150"/>
              <a:ext cx="713075" cy="742700"/>
            </a:xfrm>
            <a:custGeom>
              <a:avLst/>
              <a:gdLst/>
              <a:ahLst/>
              <a:cxnLst/>
              <a:rect l="l" t="t" r="r" b="b"/>
              <a:pathLst>
                <a:path w="28523" h="29708" extrusionOk="0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16"/>
            <p:cNvSpPr/>
            <p:nvPr/>
          </p:nvSpPr>
          <p:spPr>
            <a:xfrm>
              <a:off x="5014500" y="3023675"/>
              <a:ext cx="151425" cy="318175"/>
            </a:xfrm>
            <a:custGeom>
              <a:avLst/>
              <a:gdLst/>
              <a:ahLst/>
              <a:cxnLst/>
              <a:rect l="l" t="t" r="r" b="b"/>
              <a:pathLst>
                <a:path w="6057" h="12727" extrusionOk="0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16"/>
            <p:cNvSpPr/>
            <p:nvPr/>
          </p:nvSpPr>
          <p:spPr>
            <a:xfrm>
              <a:off x="4389200" y="3352775"/>
              <a:ext cx="295125" cy="759175"/>
            </a:xfrm>
            <a:custGeom>
              <a:avLst/>
              <a:gdLst/>
              <a:ahLst/>
              <a:cxnLst/>
              <a:rect l="l" t="t" r="r" b="b"/>
              <a:pathLst>
                <a:path w="11805" h="30367" extrusionOk="0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116"/>
            <p:cNvSpPr/>
            <p:nvPr/>
          </p:nvSpPr>
          <p:spPr>
            <a:xfrm>
              <a:off x="4328875" y="3108150"/>
              <a:ext cx="357650" cy="1116775"/>
            </a:xfrm>
            <a:custGeom>
              <a:avLst/>
              <a:gdLst/>
              <a:ahLst/>
              <a:cxnLst/>
              <a:rect l="l" t="t" r="r" b="b"/>
              <a:pathLst>
                <a:path w="14306" h="44671" extrusionOk="0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116"/>
            <p:cNvSpPr/>
            <p:nvPr/>
          </p:nvSpPr>
          <p:spPr>
            <a:xfrm>
              <a:off x="4276225" y="3001750"/>
              <a:ext cx="400425" cy="1289000"/>
            </a:xfrm>
            <a:custGeom>
              <a:avLst/>
              <a:gdLst/>
              <a:ahLst/>
              <a:cxnLst/>
              <a:rect l="l" t="t" r="r" b="b"/>
              <a:pathLst>
                <a:path w="16017" h="51560" extrusionOk="0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16"/>
            <p:cNvSpPr/>
            <p:nvPr/>
          </p:nvSpPr>
          <p:spPr>
            <a:xfrm>
              <a:off x="4227950" y="2940300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16"/>
            <p:cNvSpPr/>
            <p:nvPr/>
          </p:nvSpPr>
          <p:spPr>
            <a:xfrm>
              <a:off x="4167625" y="2749425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16"/>
            <p:cNvSpPr/>
            <p:nvPr/>
          </p:nvSpPr>
          <p:spPr>
            <a:xfrm>
              <a:off x="4152250" y="2727500"/>
              <a:ext cx="578150" cy="1726700"/>
            </a:xfrm>
            <a:custGeom>
              <a:avLst/>
              <a:gdLst/>
              <a:ahLst/>
              <a:cxnLst/>
              <a:rect l="l" t="t" r="r" b="b"/>
              <a:pathLst>
                <a:path w="23126" h="69068" extrusionOk="0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16"/>
            <p:cNvSpPr/>
            <p:nvPr/>
          </p:nvSpPr>
          <p:spPr>
            <a:xfrm>
              <a:off x="4125925" y="2666050"/>
              <a:ext cx="649450" cy="1851775"/>
            </a:xfrm>
            <a:custGeom>
              <a:avLst/>
              <a:gdLst/>
              <a:ahLst/>
              <a:cxnLst/>
              <a:rect l="l" t="t" r="r" b="b"/>
              <a:pathLst>
                <a:path w="25978" h="74071" extrusionOk="0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16"/>
            <p:cNvSpPr/>
            <p:nvPr/>
          </p:nvSpPr>
          <p:spPr>
            <a:xfrm>
              <a:off x="4096300" y="2788925"/>
              <a:ext cx="434450" cy="1781575"/>
            </a:xfrm>
            <a:custGeom>
              <a:avLst/>
              <a:gdLst/>
              <a:ahLst/>
              <a:cxnLst/>
              <a:rect l="l" t="t" r="r" b="b"/>
              <a:pathLst>
                <a:path w="17378" h="71263" extrusionOk="0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16"/>
            <p:cNvSpPr/>
            <p:nvPr/>
          </p:nvSpPr>
          <p:spPr>
            <a:xfrm>
              <a:off x="5157125" y="2795500"/>
              <a:ext cx="400425" cy="235900"/>
            </a:xfrm>
            <a:custGeom>
              <a:avLst/>
              <a:gdLst/>
              <a:ahLst/>
              <a:cxnLst/>
              <a:rect l="l" t="t" r="r" b="b"/>
              <a:pathLst>
                <a:path w="16017" h="9436" extrusionOk="0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16"/>
            <p:cNvSpPr/>
            <p:nvPr/>
          </p:nvSpPr>
          <p:spPr>
            <a:xfrm>
              <a:off x="4878475" y="2770275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16"/>
            <p:cNvSpPr/>
            <p:nvPr/>
          </p:nvSpPr>
          <p:spPr>
            <a:xfrm>
              <a:off x="4429800" y="2660575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16"/>
            <p:cNvSpPr/>
            <p:nvPr/>
          </p:nvSpPr>
          <p:spPr>
            <a:xfrm>
              <a:off x="4382625" y="2638625"/>
              <a:ext cx="1001600" cy="722950"/>
            </a:xfrm>
            <a:custGeom>
              <a:avLst/>
              <a:gdLst/>
              <a:ahLst/>
              <a:cxnLst/>
              <a:rect l="l" t="t" r="r" b="b"/>
              <a:pathLst>
                <a:path w="40064" h="28918" extrusionOk="0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16"/>
            <p:cNvSpPr/>
            <p:nvPr/>
          </p:nvSpPr>
          <p:spPr>
            <a:xfrm>
              <a:off x="4390300" y="2616700"/>
              <a:ext cx="969800" cy="500250"/>
            </a:xfrm>
            <a:custGeom>
              <a:avLst/>
              <a:gdLst/>
              <a:ahLst/>
              <a:cxnLst/>
              <a:rect l="l" t="t" r="r" b="b"/>
              <a:pathLst>
                <a:path w="38792" h="20010" extrusionOk="0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16"/>
            <p:cNvSpPr/>
            <p:nvPr/>
          </p:nvSpPr>
          <p:spPr>
            <a:xfrm>
              <a:off x="4570225" y="2562950"/>
              <a:ext cx="823875" cy="447600"/>
            </a:xfrm>
            <a:custGeom>
              <a:avLst/>
              <a:gdLst/>
              <a:ahLst/>
              <a:cxnLst/>
              <a:rect l="l" t="t" r="r" b="b"/>
              <a:pathLst>
                <a:path w="32955" h="17904" extrusionOk="0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16"/>
            <p:cNvSpPr/>
            <p:nvPr/>
          </p:nvSpPr>
          <p:spPr>
            <a:xfrm>
              <a:off x="4593250" y="2573900"/>
              <a:ext cx="718575" cy="375225"/>
            </a:xfrm>
            <a:custGeom>
              <a:avLst/>
              <a:gdLst/>
              <a:ahLst/>
              <a:cxnLst/>
              <a:rect l="l" t="t" r="r" b="b"/>
              <a:pathLst>
                <a:path w="28743" h="15009" extrusionOk="0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16"/>
            <p:cNvSpPr/>
            <p:nvPr/>
          </p:nvSpPr>
          <p:spPr>
            <a:xfrm>
              <a:off x="4627275" y="2549775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16"/>
            <p:cNvSpPr/>
            <p:nvPr/>
          </p:nvSpPr>
          <p:spPr>
            <a:xfrm>
              <a:off x="4752325" y="2525650"/>
              <a:ext cx="504650" cy="232575"/>
            </a:xfrm>
            <a:custGeom>
              <a:avLst/>
              <a:gdLst/>
              <a:ahLst/>
              <a:cxnLst/>
              <a:rect l="l" t="t" r="r" b="b"/>
              <a:pathLst>
                <a:path w="20186" h="9303" extrusionOk="0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16"/>
            <p:cNvSpPr/>
            <p:nvPr/>
          </p:nvSpPr>
          <p:spPr>
            <a:xfrm>
              <a:off x="4721600" y="2500400"/>
              <a:ext cx="509050" cy="235900"/>
            </a:xfrm>
            <a:custGeom>
              <a:avLst/>
              <a:gdLst/>
              <a:ahLst/>
              <a:cxnLst/>
              <a:rect l="l" t="t" r="r" b="b"/>
              <a:pathLst>
                <a:path w="20362" h="9436" extrusionOk="0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16"/>
            <p:cNvSpPr/>
            <p:nvPr/>
          </p:nvSpPr>
          <p:spPr>
            <a:xfrm>
              <a:off x="4766575" y="2636450"/>
              <a:ext cx="66950" cy="38400"/>
            </a:xfrm>
            <a:custGeom>
              <a:avLst/>
              <a:gdLst/>
              <a:ahLst/>
              <a:cxnLst/>
              <a:rect l="l" t="t" r="r" b="b"/>
              <a:pathLst>
                <a:path w="2678" h="1536" extrusionOk="0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16"/>
            <p:cNvSpPr/>
            <p:nvPr/>
          </p:nvSpPr>
          <p:spPr>
            <a:xfrm>
              <a:off x="4492325" y="2749425"/>
              <a:ext cx="69150" cy="48300"/>
            </a:xfrm>
            <a:custGeom>
              <a:avLst/>
              <a:gdLst/>
              <a:ahLst/>
              <a:cxnLst/>
              <a:rect l="l" t="t" r="r" b="b"/>
              <a:pathLst>
                <a:path w="2766" h="1932" extrusionOk="0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16"/>
            <p:cNvSpPr/>
            <p:nvPr/>
          </p:nvSpPr>
          <p:spPr>
            <a:xfrm>
              <a:off x="4584475" y="2661675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16"/>
            <p:cNvSpPr/>
            <p:nvPr/>
          </p:nvSpPr>
          <p:spPr>
            <a:xfrm>
              <a:off x="5248175" y="2451050"/>
              <a:ext cx="158000" cy="83400"/>
            </a:xfrm>
            <a:custGeom>
              <a:avLst/>
              <a:gdLst/>
              <a:ahLst/>
              <a:cxnLst/>
              <a:rect l="l" t="t" r="r" b="b"/>
              <a:pathLst>
                <a:path w="6320" h="3336" extrusionOk="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16"/>
            <p:cNvSpPr/>
            <p:nvPr/>
          </p:nvSpPr>
          <p:spPr>
            <a:xfrm>
              <a:off x="5221850" y="2453250"/>
              <a:ext cx="110825" cy="55950"/>
            </a:xfrm>
            <a:custGeom>
              <a:avLst/>
              <a:gdLst/>
              <a:ahLst/>
              <a:cxnLst/>
              <a:rect l="l" t="t" r="r" b="b"/>
              <a:pathLst>
                <a:path w="4433" h="2238" extrusionOk="0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16"/>
            <p:cNvSpPr/>
            <p:nvPr/>
          </p:nvSpPr>
          <p:spPr>
            <a:xfrm>
              <a:off x="2583525" y="3619350"/>
              <a:ext cx="11000" cy="43925"/>
            </a:xfrm>
            <a:custGeom>
              <a:avLst/>
              <a:gdLst/>
              <a:ahLst/>
              <a:cxnLst/>
              <a:rect l="l" t="t" r="r" b="b"/>
              <a:pathLst>
                <a:path w="440" h="1757" extrusionOk="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16"/>
            <p:cNvSpPr/>
            <p:nvPr/>
          </p:nvSpPr>
          <p:spPr>
            <a:xfrm>
              <a:off x="2531975" y="3816825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16"/>
            <p:cNvSpPr/>
            <p:nvPr/>
          </p:nvSpPr>
          <p:spPr>
            <a:xfrm>
              <a:off x="2790850" y="3734550"/>
              <a:ext cx="36250" cy="30725"/>
            </a:xfrm>
            <a:custGeom>
              <a:avLst/>
              <a:gdLst/>
              <a:ahLst/>
              <a:cxnLst/>
              <a:rect l="l" t="t" r="r" b="b"/>
              <a:pathLst>
                <a:path w="1450" h="1229" extrusionOk="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16"/>
            <p:cNvSpPr/>
            <p:nvPr/>
          </p:nvSpPr>
          <p:spPr>
            <a:xfrm>
              <a:off x="2285150" y="4725150"/>
              <a:ext cx="47175" cy="14275"/>
            </a:xfrm>
            <a:custGeom>
              <a:avLst/>
              <a:gdLst/>
              <a:ahLst/>
              <a:cxnLst/>
              <a:rect l="l" t="t" r="r" b="b"/>
              <a:pathLst>
                <a:path w="1887" h="571" extrusionOk="0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16"/>
            <p:cNvSpPr/>
            <p:nvPr/>
          </p:nvSpPr>
          <p:spPr>
            <a:xfrm>
              <a:off x="2232475" y="4129475"/>
              <a:ext cx="879825" cy="325825"/>
            </a:xfrm>
            <a:custGeom>
              <a:avLst/>
              <a:gdLst/>
              <a:ahLst/>
              <a:cxnLst/>
              <a:rect l="l" t="t" r="r" b="b"/>
              <a:pathLst>
                <a:path w="35193" h="13033" extrusionOk="0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16"/>
            <p:cNvSpPr/>
            <p:nvPr/>
          </p:nvSpPr>
          <p:spPr>
            <a:xfrm>
              <a:off x="2228100" y="4100950"/>
              <a:ext cx="934675" cy="336800"/>
            </a:xfrm>
            <a:custGeom>
              <a:avLst/>
              <a:gdLst/>
              <a:ahLst/>
              <a:cxnLst/>
              <a:rect l="l" t="t" r="r" b="b"/>
              <a:pathLst>
                <a:path w="37387" h="13472" extrusionOk="0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16"/>
            <p:cNvSpPr/>
            <p:nvPr/>
          </p:nvSpPr>
          <p:spPr>
            <a:xfrm>
              <a:off x="2245650" y="4054875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16"/>
            <p:cNvSpPr/>
            <p:nvPr/>
          </p:nvSpPr>
          <p:spPr>
            <a:xfrm>
              <a:off x="2252225" y="4008800"/>
              <a:ext cx="1328500" cy="378500"/>
            </a:xfrm>
            <a:custGeom>
              <a:avLst/>
              <a:gdLst/>
              <a:ahLst/>
              <a:cxnLst/>
              <a:rect l="l" t="t" r="r" b="b"/>
              <a:pathLst>
                <a:path w="53140" h="15140" extrusionOk="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16"/>
            <p:cNvSpPr/>
            <p:nvPr/>
          </p:nvSpPr>
          <p:spPr>
            <a:xfrm>
              <a:off x="2104125" y="4481600"/>
              <a:ext cx="42825" cy="15400"/>
            </a:xfrm>
            <a:custGeom>
              <a:avLst/>
              <a:gdLst/>
              <a:ahLst/>
              <a:cxnLst/>
              <a:rect l="l" t="t" r="r" b="b"/>
              <a:pathLst>
                <a:path w="1713" h="616" extrusionOk="0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16"/>
            <p:cNvSpPr/>
            <p:nvPr/>
          </p:nvSpPr>
          <p:spPr>
            <a:xfrm>
              <a:off x="2084375" y="4455275"/>
              <a:ext cx="138250" cy="42825"/>
            </a:xfrm>
            <a:custGeom>
              <a:avLst/>
              <a:gdLst/>
              <a:ahLst/>
              <a:cxnLst/>
              <a:rect l="l" t="t" r="r" b="b"/>
              <a:pathLst>
                <a:path w="5530" h="1713" extrusionOk="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16"/>
            <p:cNvSpPr/>
            <p:nvPr/>
          </p:nvSpPr>
          <p:spPr>
            <a:xfrm>
              <a:off x="2080000" y="4434425"/>
              <a:ext cx="208450" cy="60375"/>
            </a:xfrm>
            <a:custGeom>
              <a:avLst/>
              <a:gdLst/>
              <a:ahLst/>
              <a:cxnLst/>
              <a:rect l="l" t="t" r="r" b="b"/>
              <a:pathLst>
                <a:path w="8338" h="2415" extrusionOk="0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16"/>
            <p:cNvSpPr/>
            <p:nvPr/>
          </p:nvSpPr>
          <p:spPr>
            <a:xfrm>
              <a:off x="2060250" y="4419075"/>
              <a:ext cx="269900" cy="66950"/>
            </a:xfrm>
            <a:custGeom>
              <a:avLst/>
              <a:gdLst/>
              <a:ahLst/>
              <a:cxnLst/>
              <a:rect l="l" t="t" r="r" b="b"/>
              <a:pathLst>
                <a:path w="10796" h="2678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16"/>
            <p:cNvSpPr/>
            <p:nvPr/>
          </p:nvSpPr>
          <p:spPr>
            <a:xfrm>
              <a:off x="1951650" y="4680175"/>
              <a:ext cx="528775" cy="40600"/>
            </a:xfrm>
            <a:custGeom>
              <a:avLst/>
              <a:gdLst/>
              <a:ahLst/>
              <a:cxnLst/>
              <a:rect l="l" t="t" r="r" b="b"/>
              <a:pathLst>
                <a:path w="21151" h="1624" extrusionOk="0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16"/>
            <p:cNvSpPr/>
            <p:nvPr/>
          </p:nvSpPr>
          <p:spPr>
            <a:xfrm>
              <a:off x="2370700" y="4660425"/>
              <a:ext cx="121800" cy="17575"/>
            </a:xfrm>
            <a:custGeom>
              <a:avLst/>
              <a:gdLst/>
              <a:ahLst/>
              <a:cxnLst/>
              <a:rect l="l" t="t" r="r" b="b"/>
              <a:pathLst>
                <a:path w="4872" h="703" extrusionOk="0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16"/>
            <p:cNvSpPr/>
            <p:nvPr/>
          </p:nvSpPr>
          <p:spPr>
            <a:xfrm>
              <a:off x="2386075" y="4638475"/>
              <a:ext cx="120675" cy="19775"/>
            </a:xfrm>
            <a:custGeom>
              <a:avLst/>
              <a:gdLst/>
              <a:ahLst/>
              <a:cxnLst/>
              <a:rect l="l" t="t" r="r" b="b"/>
              <a:pathLst>
                <a:path w="4827" h="791" extrusionOk="0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16"/>
            <p:cNvSpPr/>
            <p:nvPr/>
          </p:nvSpPr>
          <p:spPr>
            <a:xfrm>
              <a:off x="2401425" y="4618725"/>
              <a:ext cx="117400" cy="17575"/>
            </a:xfrm>
            <a:custGeom>
              <a:avLst/>
              <a:gdLst/>
              <a:ahLst/>
              <a:cxnLst/>
              <a:rect l="l" t="t" r="r" b="b"/>
              <a:pathLst>
                <a:path w="4696" h="703" extrusionOk="0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16"/>
            <p:cNvSpPr/>
            <p:nvPr/>
          </p:nvSpPr>
          <p:spPr>
            <a:xfrm>
              <a:off x="2443100" y="4581425"/>
              <a:ext cx="16500" cy="11000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16"/>
            <p:cNvSpPr/>
            <p:nvPr/>
          </p:nvSpPr>
          <p:spPr>
            <a:xfrm>
              <a:off x="2448600" y="4561700"/>
              <a:ext cx="25250" cy="13175"/>
            </a:xfrm>
            <a:custGeom>
              <a:avLst/>
              <a:gdLst/>
              <a:ahLst/>
              <a:cxnLst/>
              <a:rect l="l" t="t" r="r" b="b"/>
              <a:pathLst>
                <a:path w="1010" h="527" extrusionOk="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16"/>
            <p:cNvSpPr/>
            <p:nvPr/>
          </p:nvSpPr>
          <p:spPr>
            <a:xfrm>
              <a:off x="2465050" y="4534275"/>
              <a:ext cx="165675" cy="19750"/>
            </a:xfrm>
            <a:custGeom>
              <a:avLst/>
              <a:gdLst/>
              <a:ahLst/>
              <a:cxnLst/>
              <a:rect l="l" t="t" r="r" b="b"/>
              <a:pathLst>
                <a:path w="6627" h="790" extrusionOk="0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16"/>
            <p:cNvSpPr/>
            <p:nvPr/>
          </p:nvSpPr>
          <p:spPr>
            <a:xfrm>
              <a:off x="2470525" y="4513425"/>
              <a:ext cx="164575" cy="23050"/>
            </a:xfrm>
            <a:custGeom>
              <a:avLst/>
              <a:gdLst/>
              <a:ahLst/>
              <a:cxnLst/>
              <a:rect l="l" t="t" r="r" b="b"/>
              <a:pathLst>
                <a:path w="6583" h="922" extrusionOk="0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16"/>
            <p:cNvSpPr/>
            <p:nvPr/>
          </p:nvSpPr>
          <p:spPr>
            <a:xfrm>
              <a:off x="2521000" y="4471725"/>
              <a:ext cx="125075" cy="18675"/>
            </a:xfrm>
            <a:custGeom>
              <a:avLst/>
              <a:gdLst/>
              <a:ahLst/>
              <a:cxnLst/>
              <a:rect l="l" t="t" r="r" b="b"/>
              <a:pathLst>
                <a:path w="5003" h="747" extrusionOk="0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16"/>
            <p:cNvSpPr/>
            <p:nvPr/>
          </p:nvSpPr>
          <p:spPr>
            <a:xfrm>
              <a:off x="2530875" y="4452000"/>
              <a:ext cx="120700" cy="19750"/>
            </a:xfrm>
            <a:custGeom>
              <a:avLst/>
              <a:gdLst/>
              <a:ahLst/>
              <a:cxnLst/>
              <a:rect l="l" t="t" r="r" b="b"/>
              <a:pathLst>
                <a:path w="4828" h="790" extrusionOk="0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16"/>
            <p:cNvSpPr/>
            <p:nvPr/>
          </p:nvSpPr>
          <p:spPr>
            <a:xfrm>
              <a:off x="2524300" y="4427850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16"/>
            <p:cNvSpPr/>
            <p:nvPr/>
          </p:nvSpPr>
          <p:spPr>
            <a:xfrm>
              <a:off x="2522100" y="4401525"/>
              <a:ext cx="190900" cy="28550"/>
            </a:xfrm>
            <a:custGeom>
              <a:avLst/>
              <a:gdLst/>
              <a:ahLst/>
              <a:cxnLst/>
              <a:rect l="l" t="t" r="r" b="b"/>
              <a:pathLst>
                <a:path w="7636" h="1142" extrusionOk="0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16"/>
            <p:cNvSpPr/>
            <p:nvPr/>
          </p:nvSpPr>
          <p:spPr>
            <a:xfrm>
              <a:off x="2533075" y="4308275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16"/>
            <p:cNvSpPr/>
            <p:nvPr/>
          </p:nvSpPr>
          <p:spPr>
            <a:xfrm>
              <a:off x="2508925" y="4276475"/>
              <a:ext cx="537575" cy="125075"/>
            </a:xfrm>
            <a:custGeom>
              <a:avLst/>
              <a:gdLst/>
              <a:ahLst/>
              <a:cxnLst/>
              <a:rect l="l" t="t" r="r" b="b"/>
              <a:pathLst>
                <a:path w="21503" h="5003" extrusionOk="0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16"/>
            <p:cNvSpPr/>
            <p:nvPr/>
          </p:nvSpPr>
          <p:spPr>
            <a:xfrm>
              <a:off x="2481500" y="4238075"/>
              <a:ext cx="585825" cy="166775"/>
            </a:xfrm>
            <a:custGeom>
              <a:avLst/>
              <a:gdLst/>
              <a:ahLst/>
              <a:cxnLst/>
              <a:rect l="l" t="t" r="r" b="b"/>
              <a:pathLst>
                <a:path w="23433" h="6671" extrusionOk="0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16"/>
            <p:cNvSpPr/>
            <p:nvPr/>
          </p:nvSpPr>
          <p:spPr>
            <a:xfrm>
              <a:off x="2461750" y="4201875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16"/>
            <p:cNvSpPr/>
            <p:nvPr/>
          </p:nvSpPr>
          <p:spPr>
            <a:xfrm>
              <a:off x="1832075" y="4324725"/>
              <a:ext cx="1298875" cy="348875"/>
            </a:xfrm>
            <a:custGeom>
              <a:avLst/>
              <a:gdLst/>
              <a:ahLst/>
              <a:cxnLst/>
              <a:rect l="l" t="t" r="r" b="b"/>
              <a:pathLst>
                <a:path w="51955" h="13955" extrusionOk="0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16"/>
            <p:cNvSpPr/>
            <p:nvPr/>
          </p:nvSpPr>
          <p:spPr>
            <a:xfrm>
              <a:off x="1442625" y="2706650"/>
              <a:ext cx="854600" cy="1976825"/>
            </a:xfrm>
            <a:custGeom>
              <a:avLst/>
              <a:gdLst/>
              <a:ahLst/>
              <a:cxnLst/>
              <a:rect l="l" t="t" r="r" b="b"/>
              <a:pathLst>
                <a:path w="34184" h="79073" extrusionOk="0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16"/>
            <p:cNvSpPr/>
            <p:nvPr/>
          </p:nvSpPr>
          <p:spPr>
            <a:xfrm>
              <a:off x="1908875" y="4495875"/>
              <a:ext cx="646150" cy="156900"/>
            </a:xfrm>
            <a:custGeom>
              <a:avLst/>
              <a:gdLst/>
              <a:ahLst/>
              <a:cxnLst/>
              <a:rect l="l" t="t" r="r" b="b"/>
              <a:pathLst>
                <a:path w="25846" h="6276" extrusionOk="0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16"/>
            <p:cNvSpPr/>
            <p:nvPr/>
          </p:nvSpPr>
          <p:spPr>
            <a:xfrm>
              <a:off x="1292350" y="2521250"/>
              <a:ext cx="799750" cy="2106275"/>
            </a:xfrm>
            <a:custGeom>
              <a:avLst/>
              <a:gdLst/>
              <a:ahLst/>
              <a:cxnLst/>
              <a:rect l="l" t="t" r="r" b="b"/>
              <a:pathLst>
                <a:path w="31990" h="84251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16"/>
            <p:cNvSpPr/>
            <p:nvPr/>
          </p:nvSpPr>
          <p:spPr>
            <a:xfrm>
              <a:off x="1915450" y="4597900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16"/>
            <p:cNvSpPr/>
            <p:nvPr/>
          </p:nvSpPr>
          <p:spPr>
            <a:xfrm>
              <a:off x="1158500" y="3048925"/>
              <a:ext cx="152525" cy="1579700"/>
            </a:xfrm>
            <a:custGeom>
              <a:avLst/>
              <a:gdLst/>
              <a:ahLst/>
              <a:cxnLst/>
              <a:rect l="l" t="t" r="r" b="b"/>
              <a:pathLst>
                <a:path w="6101" h="63188" extrusionOk="0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16"/>
            <p:cNvSpPr/>
            <p:nvPr/>
          </p:nvSpPr>
          <p:spPr>
            <a:xfrm>
              <a:off x="2096450" y="4705400"/>
              <a:ext cx="263300" cy="30750"/>
            </a:xfrm>
            <a:custGeom>
              <a:avLst/>
              <a:gdLst/>
              <a:ahLst/>
              <a:cxnLst/>
              <a:rect l="l" t="t" r="r" b="b"/>
              <a:pathLst>
                <a:path w="10532" h="1230" extrusionOk="0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16"/>
            <p:cNvSpPr/>
            <p:nvPr/>
          </p:nvSpPr>
          <p:spPr>
            <a:xfrm>
              <a:off x="1024675" y="3357175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16"/>
            <p:cNvSpPr/>
            <p:nvPr/>
          </p:nvSpPr>
          <p:spPr>
            <a:xfrm>
              <a:off x="605600" y="2498225"/>
              <a:ext cx="454200" cy="2111750"/>
            </a:xfrm>
            <a:custGeom>
              <a:avLst/>
              <a:gdLst/>
              <a:ahLst/>
              <a:cxnLst/>
              <a:rect l="l" t="t" r="r" b="b"/>
              <a:pathLst>
                <a:path w="18168" h="84470" extrusionOk="0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16"/>
            <p:cNvSpPr/>
            <p:nvPr/>
          </p:nvSpPr>
          <p:spPr>
            <a:xfrm>
              <a:off x="489325" y="2325975"/>
              <a:ext cx="527700" cy="2220375"/>
            </a:xfrm>
            <a:custGeom>
              <a:avLst/>
              <a:gdLst/>
              <a:ahLst/>
              <a:cxnLst/>
              <a:rect l="l" t="t" r="r" b="b"/>
              <a:pathLst>
                <a:path w="21108" h="88815" extrusionOk="0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16"/>
            <p:cNvSpPr/>
            <p:nvPr/>
          </p:nvSpPr>
          <p:spPr>
            <a:xfrm>
              <a:off x="261150" y="2997350"/>
              <a:ext cx="377400" cy="1344975"/>
            </a:xfrm>
            <a:custGeom>
              <a:avLst/>
              <a:gdLst/>
              <a:ahLst/>
              <a:cxnLst/>
              <a:rect l="l" t="t" r="r" b="b"/>
              <a:pathLst>
                <a:path w="15096" h="53799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16"/>
            <p:cNvSpPr/>
            <p:nvPr/>
          </p:nvSpPr>
          <p:spPr>
            <a:xfrm>
              <a:off x="238125" y="3076350"/>
              <a:ext cx="340075" cy="1220975"/>
            </a:xfrm>
            <a:custGeom>
              <a:avLst/>
              <a:gdLst/>
              <a:ahLst/>
              <a:cxnLst/>
              <a:rect l="l" t="t" r="r" b="b"/>
              <a:pathLst>
                <a:path w="13603" h="48839" extrusionOk="0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16"/>
            <p:cNvSpPr/>
            <p:nvPr/>
          </p:nvSpPr>
          <p:spPr>
            <a:xfrm>
              <a:off x="343425" y="3363750"/>
              <a:ext cx="188700" cy="900675"/>
            </a:xfrm>
            <a:custGeom>
              <a:avLst/>
              <a:gdLst/>
              <a:ahLst/>
              <a:cxnLst/>
              <a:rect l="l" t="t" r="r" b="b"/>
              <a:pathLst>
                <a:path w="7548" h="3602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16"/>
            <p:cNvSpPr/>
            <p:nvPr/>
          </p:nvSpPr>
          <p:spPr>
            <a:xfrm>
              <a:off x="2699800" y="3180550"/>
              <a:ext cx="204075" cy="111925"/>
            </a:xfrm>
            <a:custGeom>
              <a:avLst/>
              <a:gdLst/>
              <a:ahLst/>
              <a:cxnLst/>
              <a:rect l="l" t="t" r="r" b="b"/>
              <a:pathLst>
                <a:path w="8163" h="4477" extrusionOk="0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16"/>
            <p:cNvSpPr/>
            <p:nvPr/>
          </p:nvSpPr>
          <p:spPr>
            <a:xfrm>
              <a:off x="3153975" y="3567800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16"/>
            <p:cNvSpPr/>
            <p:nvPr/>
          </p:nvSpPr>
          <p:spPr>
            <a:xfrm>
              <a:off x="2632900" y="3118025"/>
              <a:ext cx="307175" cy="222725"/>
            </a:xfrm>
            <a:custGeom>
              <a:avLst/>
              <a:gdLst/>
              <a:ahLst/>
              <a:cxnLst/>
              <a:rect l="l" t="t" r="r" b="b"/>
              <a:pathLst>
                <a:path w="12287" h="8909" extrusionOk="0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16"/>
            <p:cNvSpPr/>
            <p:nvPr/>
          </p:nvSpPr>
          <p:spPr>
            <a:xfrm>
              <a:off x="3084850" y="3493200"/>
              <a:ext cx="603400" cy="716375"/>
            </a:xfrm>
            <a:custGeom>
              <a:avLst/>
              <a:gdLst/>
              <a:ahLst/>
              <a:cxnLst/>
              <a:rect l="l" t="t" r="r" b="b"/>
              <a:pathLst>
                <a:path w="24136" h="28655" extrusionOk="0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16"/>
            <p:cNvSpPr/>
            <p:nvPr/>
          </p:nvSpPr>
          <p:spPr>
            <a:xfrm>
              <a:off x="2512225" y="3058800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16"/>
            <p:cNvSpPr/>
            <p:nvPr/>
          </p:nvSpPr>
          <p:spPr>
            <a:xfrm>
              <a:off x="1670800" y="3011625"/>
              <a:ext cx="1963700" cy="1351525"/>
            </a:xfrm>
            <a:custGeom>
              <a:avLst/>
              <a:gdLst/>
              <a:ahLst/>
              <a:cxnLst/>
              <a:rect l="l" t="t" r="r" b="b"/>
              <a:pathLst>
                <a:path w="78548" h="54061" extrusionOk="0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16"/>
            <p:cNvSpPr/>
            <p:nvPr/>
          </p:nvSpPr>
          <p:spPr>
            <a:xfrm>
              <a:off x="1656550" y="2963350"/>
              <a:ext cx="2084350" cy="1429425"/>
            </a:xfrm>
            <a:custGeom>
              <a:avLst/>
              <a:gdLst/>
              <a:ahLst/>
              <a:cxnLst/>
              <a:rect l="l" t="t" r="r" b="b"/>
              <a:pathLst>
                <a:path w="83374" h="57177" extrusionOk="0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16"/>
            <p:cNvSpPr/>
            <p:nvPr/>
          </p:nvSpPr>
          <p:spPr>
            <a:xfrm>
              <a:off x="1579750" y="2837200"/>
              <a:ext cx="2045975" cy="1732200"/>
            </a:xfrm>
            <a:custGeom>
              <a:avLst/>
              <a:gdLst/>
              <a:ahLst/>
              <a:cxnLst/>
              <a:rect l="l" t="t" r="r" b="b"/>
              <a:pathLst>
                <a:path w="81839" h="69288" extrusionOk="0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16"/>
            <p:cNvSpPr/>
            <p:nvPr/>
          </p:nvSpPr>
          <p:spPr>
            <a:xfrm>
              <a:off x="1896800" y="3719200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116"/>
            <p:cNvSpPr/>
            <p:nvPr/>
          </p:nvSpPr>
          <p:spPr>
            <a:xfrm>
              <a:off x="1870475" y="3665425"/>
              <a:ext cx="650550" cy="557325"/>
            </a:xfrm>
            <a:custGeom>
              <a:avLst/>
              <a:gdLst/>
              <a:ahLst/>
              <a:cxnLst/>
              <a:rect l="l" t="t" r="r" b="b"/>
              <a:pathLst>
                <a:path w="26022" h="22293" extrusionOk="0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116"/>
            <p:cNvSpPr/>
            <p:nvPr/>
          </p:nvSpPr>
          <p:spPr>
            <a:xfrm>
              <a:off x="1686175" y="3501975"/>
              <a:ext cx="889700" cy="781100"/>
            </a:xfrm>
            <a:custGeom>
              <a:avLst/>
              <a:gdLst/>
              <a:ahLst/>
              <a:cxnLst/>
              <a:rect l="l" t="t" r="r" b="b"/>
              <a:pathLst>
                <a:path w="35588" h="31244" extrusionOk="0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116"/>
            <p:cNvSpPr/>
            <p:nvPr/>
          </p:nvSpPr>
          <p:spPr>
            <a:xfrm>
              <a:off x="2461750" y="3614975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116"/>
            <p:cNvSpPr/>
            <p:nvPr/>
          </p:nvSpPr>
          <p:spPr>
            <a:xfrm>
              <a:off x="2519900" y="1399025"/>
              <a:ext cx="942350" cy="1523750"/>
            </a:xfrm>
            <a:custGeom>
              <a:avLst/>
              <a:gdLst/>
              <a:ahLst/>
              <a:cxnLst/>
              <a:rect l="l" t="t" r="r" b="b"/>
              <a:pathLst>
                <a:path w="37694" h="60950" extrusionOk="0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116"/>
            <p:cNvSpPr/>
            <p:nvPr/>
          </p:nvSpPr>
          <p:spPr>
            <a:xfrm>
              <a:off x="2547325" y="1444000"/>
              <a:ext cx="957725" cy="1504025"/>
            </a:xfrm>
            <a:custGeom>
              <a:avLst/>
              <a:gdLst/>
              <a:ahLst/>
              <a:cxnLst/>
              <a:rect l="l" t="t" r="r" b="b"/>
              <a:pathLst>
                <a:path w="38309" h="60161" extrusionOk="0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116"/>
            <p:cNvSpPr/>
            <p:nvPr/>
          </p:nvSpPr>
          <p:spPr>
            <a:xfrm>
              <a:off x="2816100" y="3080725"/>
              <a:ext cx="767925" cy="218325"/>
            </a:xfrm>
            <a:custGeom>
              <a:avLst/>
              <a:gdLst/>
              <a:ahLst/>
              <a:cxnLst/>
              <a:rect l="l" t="t" r="r" b="b"/>
              <a:pathLst>
                <a:path w="30717" h="8733" extrusionOk="0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116"/>
            <p:cNvSpPr/>
            <p:nvPr/>
          </p:nvSpPr>
          <p:spPr>
            <a:xfrm>
              <a:off x="2745875" y="2864625"/>
              <a:ext cx="868875" cy="266600"/>
            </a:xfrm>
            <a:custGeom>
              <a:avLst/>
              <a:gdLst/>
              <a:ahLst/>
              <a:cxnLst/>
              <a:rect l="l" t="t" r="r" b="b"/>
              <a:pathLst>
                <a:path w="34755" h="10664" extrusionOk="0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116"/>
            <p:cNvSpPr/>
            <p:nvPr/>
          </p:nvSpPr>
          <p:spPr>
            <a:xfrm>
              <a:off x="2680075" y="2663875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16"/>
            <p:cNvSpPr/>
            <p:nvPr/>
          </p:nvSpPr>
          <p:spPr>
            <a:xfrm>
              <a:off x="2627400" y="2363275"/>
              <a:ext cx="931400" cy="657150"/>
            </a:xfrm>
            <a:custGeom>
              <a:avLst/>
              <a:gdLst/>
              <a:ahLst/>
              <a:cxnLst/>
              <a:rect l="l" t="t" r="r" b="b"/>
              <a:pathLst>
                <a:path w="37256" h="26286" extrusionOk="0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16"/>
            <p:cNvSpPr/>
            <p:nvPr/>
          </p:nvSpPr>
          <p:spPr>
            <a:xfrm>
              <a:off x="3319625" y="1408900"/>
              <a:ext cx="345575" cy="2234625"/>
            </a:xfrm>
            <a:custGeom>
              <a:avLst/>
              <a:gdLst/>
              <a:ahLst/>
              <a:cxnLst/>
              <a:rect l="l" t="t" r="r" b="b"/>
              <a:pathLst>
                <a:path w="13823" h="89385" extrusionOk="0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16"/>
            <p:cNvSpPr/>
            <p:nvPr/>
          </p:nvSpPr>
          <p:spPr>
            <a:xfrm>
              <a:off x="2895075" y="3238700"/>
              <a:ext cx="385075" cy="337900"/>
            </a:xfrm>
            <a:custGeom>
              <a:avLst/>
              <a:gdLst/>
              <a:ahLst/>
              <a:cxnLst/>
              <a:rect l="l" t="t" r="r" b="b"/>
              <a:pathLst>
                <a:path w="15403" h="13516" extrusionOk="0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16"/>
            <p:cNvSpPr/>
            <p:nvPr/>
          </p:nvSpPr>
          <p:spPr>
            <a:xfrm>
              <a:off x="2931275" y="3283675"/>
              <a:ext cx="242475" cy="218325"/>
            </a:xfrm>
            <a:custGeom>
              <a:avLst/>
              <a:gdLst/>
              <a:ahLst/>
              <a:cxnLst/>
              <a:rect l="l" t="t" r="r" b="b"/>
              <a:pathLst>
                <a:path w="9699" h="8733" extrusionOk="0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16"/>
            <p:cNvSpPr/>
            <p:nvPr/>
          </p:nvSpPr>
          <p:spPr>
            <a:xfrm>
              <a:off x="2574750" y="1389150"/>
              <a:ext cx="1018050" cy="1583000"/>
            </a:xfrm>
            <a:custGeom>
              <a:avLst/>
              <a:gdLst/>
              <a:ahLst/>
              <a:cxnLst/>
              <a:rect l="l" t="t" r="r" b="b"/>
              <a:pathLst>
                <a:path w="40722" h="63320" extrusionOk="0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16"/>
            <p:cNvSpPr/>
            <p:nvPr/>
          </p:nvSpPr>
          <p:spPr>
            <a:xfrm>
              <a:off x="2434325" y="1378175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16"/>
            <p:cNvSpPr/>
            <p:nvPr/>
          </p:nvSpPr>
          <p:spPr>
            <a:xfrm>
              <a:off x="2288425" y="1370500"/>
              <a:ext cx="948950" cy="1344950"/>
            </a:xfrm>
            <a:custGeom>
              <a:avLst/>
              <a:gdLst/>
              <a:ahLst/>
              <a:cxnLst/>
              <a:rect l="l" t="t" r="r" b="b"/>
              <a:pathLst>
                <a:path w="37958" h="53798" extrusionOk="0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16"/>
            <p:cNvSpPr/>
            <p:nvPr/>
          </p:nvSpPr>
          <p:spPr>
            <a:xfrm>
              <a:off x="2083300" y="1434125"/>
              <a:ext cx="1010375" cy="1095925"/>
            </a:xfrm>
            <a:custGeom>
              <a:avLst/>
              <a:gdLst/>
              <a:ahLst/>
              <a:cxnLst/>
              <a:rect l="l" t="t" r="r" b="b"/>
              <a:pathLst>
                <a:path w="40415" h="43837" extrusionOk="0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16"/>
            <p:cNvSpPr/>
            <p:nvPr/>
          </p:nvSpPr>
          <p:spPr>
            <a:xfrm>
              <a:off x="1945075" y="1451675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16"/>
            <p:cNvSpPr/>
            <p:nvPr/>
          </p:nvSpPr>
          <p:spPr>
            <a:xfrm>
              <a:off x="1822200" y="1600875"/>
              <a:ext cx="866675" cy="694425"/>
            </a:xfrm>
            <a:custGeom>
              <a:avLst/>
              <a:gdLst/>
              <a:ahLst/>
              <a:cxnLst/>
              <a:rect l="l" t="t" r="r" b="b"/>
              <a:pathLst>
                <a:path w="34667" h="27777" extrusionOk="0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16"/>
            <p:cNvSpPr/>
            <p:nvPr/>
          </p:nvSpPr>
          <p:spPr>
            <a:xfrm>
              <a:off x="1699325" y="2110975"/>
              <a:ext cx="133875" cy="74625"/>
            </a:xfrm>
            <a:custGeom>
              <a:avLst/>
              <a:gdLst/>
              <a:ahLst/>
              <a:cxnLst/>
              <a:rect l="l" t="t" r="r" b="b"/>
              <a:pathLst>
                <a:path w="5355" h="2985" extrusionOk="0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16"/>
            <p:cNvSpPr/>
            <p:nvPr/>
          </p:nvSpPr>
          <p:spPr>
            <a:xfrm>
              <a:off x="2929075" y="3201400"/>
              <a:ext cx="121800" cy="42800"/>
            </a:xfrm>
            <a:custGeom>
              <a:avLst/>
              <a:gdLst/>
              <a:ahLst/>
              <a:cxnLst/>
              <a:rect l="l" t="t" r="r" b="b"/>
              <a:pathLst>
                <a:path w="4872" h="1712" extrusionOk="0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16"/>
            <p:cNvSpPr/>
            <p:nvPr/>
          </p:nvSpPr>
          <p:spPr>
            <a:xfrm>
              <a:off x="463000" y="1796125"/>
              <a:ext cx="3006950" cy="2565925"/>
            </a:xfrm>
            <a:custGeom>
              <a:avLst/>
              <a:gdLst/>
              <a:ahLst/>
              <a:cxnLst/>
              <a:rect l="l" t="t" r="r" b="b"/>
              <a:pathLst>
                <a:path w="120278" h="102637" extrusionOk="0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16"/>
            <p:cNvSpPr/>
            <p:nvPr/>
          </p:nvSpPr>
          <p:spPr>
            <a:xfrm>
              <a:off x="1260525" y="3161900"/>
              <a:ext cx="125100" cy="1464550"/>
            </a:xfrm>
            <a:custGeom>
              <a:avLst/>
              <a:gdLst/>
              <a:ahLst/>
              <a:cxnLst/>
              <a:rect l="l" t="t" r="r" b="b"/>
              <a:pathLst>
                <a:path w="5004" h="58582" extrusionOk="0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16"/>
            <p:cNvSpPr/>
            <p:nvPr/>
          </p:nvSpPr>
          <p:spPr>
            <a:xfrm>
              <a:off x="1226525" y="3169575"/>
              <a:ext cx="129475" cy="1510625"/>
            </a:xfrm>
            <a:custGeom>
              <a:avLst/>
              <a:gdLst/>
              <a:ahLst/>
              <a:cxnLst/>
              <a:rect l="l" t="t" r="r" b="b"/>
              <a:pathLst>
                <a:path w="5179" h="60425" extrusionOk="0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16"/>
            <p:cNvSpPr/>
            <p:nvPr/>
          </p:nvSpPr>
          <p:spPr>
            <a:xfrm>
              <a:off x="1190325" y="3178350"/>
              <a:ext cx="129475" cy="1474425"/>
            </a:xfrm>
            <a:custGeom>
              <a:avLst/>
              <a:gdLst/>
              <a:ahLst/>
              <a:cxnLst/>
              <a:rect l="l" t="t" r="r" b="b"/>
              <a:pathLst>
                <a:path w="5179" h="58977" extrusionOk="0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16"/>
            <p:cNvSpPr/>
            <p:nvPr/>
          </p:nvSpPr>
          <p:spPr>
            <a:xfrm>
              <a:off x="1174950" y="3213475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16"/>
            <p:cNvSpPr/>
            <p:nvPr/>
          </p:nvSpPr>
          <p:spPr>
            <a:xfrm>
              <a:off x="1139850" y="4002225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16"/>
            <p:cNvSpPr/>
            <p:nvPr/>
          </p:nvSpPr>
          <p:spPr>
            <a:xfrm>
              <a:off x="1106950" y="3840950"/>
              <a:ext cx="64750" cy="782200"/>
            </a:xfrm>
            <a:custGeom>
              <a:avLst/>
              <a:gdLst/>
              <a:ahLst/>
              <a:cxnLst/>
              <a:rect l="l" t="t" r="r" b="b"/>
              <a:pathLst>
                <a:path w="2590" h="31288" extrusionOk="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16"/>
            <p:cNvSpPr/>
            <p:nvPr/>
          </p:nvSpPr>
          <p:spPr>
            <a:xfrm>
              <a:off x="1074025" y="3794875"/>
              <a:ext cx="75725" cy="787675"/>
            </a:xfrm>
            <a:custGeom>
              <a:avLst/>
              <a:gdLst/>
              <a:ahLst/>
              <a:cxnLst/>
              <a:rect l="l" t="t" r="r" b="b"/>
              <a:pathLst>
                <a:path w="3029" h="31507" extrusionOk="0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16"/>
            <p:cNvSpPr/>
            <p:nvPr/>
          </p:nvSpPr>
          <p:spPr>
            <a:xfrm>
              <a:off x="1043325" y="4272075"/>
              <a:ext cx="50475" cy="285250"/>
            </a:xfrm>
            <a:custGeom>
              <a:avLst/>
              <a:gdLst/>
              <a:ahLst/>
              <a:cxnLst/>
              <a:rect l="l" t="t" r="r" b="b"/>
              <a:pathLst>
                <a:path w="2019" h="11410" extrusionOk="0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16"/>
            <p:cNvSpPr/>
            <p:nvPr/>
          </p:nvSpPr>
          <p:spPr>
            <a:xfrm>
              <a:off x="1022475" y="4402625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16"/>
            <p:cNvSpPr/>
            <p:nvPr/>
          </p:nvSpPr>
          <p:spPr>
            <a:xfrm>
              <a:off x="1765150" y="4491475"/>
              <a:ext cx="95475" cy="49400"/>
            </a:xfrm>
            <a:custGeom>
              <a:avLst/>
              <a:gdLst/>
              <a:ahLst/>
              <a:cxnLst/>
              <a:rect l="l" t="t" r="r" b="b"/>
              <a:pathLst>
                <a:path w="3819" h="1976" extrusionOk="0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16"/>
            <p:cNvSpPr/>
            <p:nvPr/>
          </p:nvSpPr>
          <p:spPr>
            <a:xfrm>
              <a:off x="1765150" y="4467350"/>
              <a:ext cx="97675" cy="45000"/>
            </a:xfrm>
            <a:custGeom>
              <a:avLst/>
              <a:gdLst/>
              <a:ahLst/>
              <a:cxnLst/>
              <a:rect l="l" t="t" r="r" b="b"/>
              <a:pathLst>
                <a:path w="3907" h="180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16"/>
            <p:cNvSpPr/>
            <p:nvPr/>
          </p:nvSpPr>
          <p:spPr>
            <a:xfrm>
              <a:off x="1765150" y="4441025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16"/>
            <p:cNvSpPr/>
            <p:nvPr/>
          </p:nvSpPr>
          <p:spPr>
            <a:xfrm>
              <a:off x="1728950" y="4366425"/>
              <a:ext cx="241375" cy="79000"/>
            </a:xfrm>
            <a:custGeom>
              <a:avLst/>
              <a:gdLst/>
              <a:ahLst/>
              <a:cxnLst/>
              <a:rect l="l" t="t" r="r" b="b"/>
              <a:pathLst>
                <a:path w="9655" h="316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16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16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16"/>
            <p:cNvSpPr/>
            <p:nvPr/>
          </p:nvSpPr>
          <p:spPr>
            <a:xfrm>
              <a:off x="1490900" y="2760400"/>
              <a:ext cx="866675" cy="1925275"/>
            </a:xfrm>
            <a:custGeom>
              <a:avLst/>
              <a:gdLst/>
              <a:ahLst/>
              <a:cxnLst/>
              <a:rect l="l" t="t" r="r" b="b"/>
              <a:pathLst>
                <a:path w="34667" h="77011" extrusionOk="0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16"/>
            <p:cNvSpPr/>
            <p:nvPr/>
          </p:nvSpPr>
          <p:spPr>
            <a:xfrm>
              <a:off x="1465675" y="2732975"/>
              <a:ext cx="861175" cy="1931850"/>
            </a:xfrm>
            <a:custGeom>
              <a:avLst/>
              <a:gdLst/>
              <a:ahLst/>
              <a:cxnLst/>
              <a:rect l="l" t="t" r="r" b="b"/>
              <a:pathLst>
                <a:path w="34447" h="77274" extrusionOk="0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16"/>
            <p:cNvSpPr/>
            <p:nvPr/>
          </p:nvSpPr>
          <p:spPr>
            <a:xfrm>
              <a:off x="1417400" y="2679225"/>
              <a:ext cx="851300" cy="1981225"/>
            </a:xfrm>
            <a:custGeom>
              <a:avLst/>
              <a:gdLst/>
              <a:ahLst/>
              <a:cxnLst/>
              <a:rect l="l" t="t" r="r" b="b"/>
              <a:pathLst>
                <a:path w="34052" h="79249" extrusionOk="0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16"/>
            <p:cNvSpPr/>
            <p:nvPr/>
          </p:nvSpPr>
          <p:spPr>
            <a:xfrm>
              <a:off x="1386675" y="2654000"/>
              <a:ext cx="852425" cy="2016325"/>
            </a:xfrm>
            <a:custGeom>
              <a:avLst/>
              <a:gdLst/>
              <a:ahLst/>
              <a:cxnLst/>
              <a:rect l="l" t="t" r="r" b="b"/>
              <a:pathLst>
                <a:path w="34097" h="80653" extrusionOk="0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16"/>
            <p:cNvSpPr/>
            <p:nvPr/>
          </p:nvSpPr>
          <p:spPr>
            <a:xfrm>
              <a:off x="1355975" y="2603525"/>
              <a:ext cx="827175" cy="2027300"/>
            </a:xfrm>
            <a:custGeom>
              <a:avLst/>
              <a:gdLst/>
              <a:ahLst/>
              <a:cxnLst/>
              <a:rect l="l" t="t" r="r" b="b"/>
              <a:pathLst>
                <a:path w="33087" h="81092" extrusionOk="0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16"/>
            <p:cNvSpPr/>
            <p:nvPr/>
          </p:nvSpPr>
          <p:spPr>
            <a:xfrm>
              <a:off x="1323050" y="2546475"/>
              <a:ext cx="796475" cy="2115075"/>
            </a:xfrm>
            <a:custGeom>
              <a:avLst/>
              <a:gdLst/>
              <a:ahLst/>
              <a:cxnLst/>
              <a:rect l="l" t="t" r="r" b="b"/>
              <a:pathLst>
                <a:path w="31859" h="84603" extrusionOk="0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16"/>
            <p:cNvSpPr/>
            <p:nvPr/>
          </p:nvSpPr>
          <p:spPr>
            <a:xfrm>
              <a:off x="1713600" y="2496025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16"/>
            <p:cNvSpPr/>
            <p:nvPr/>
          </p:nvSpPr>
          <p:spPr>
            <a:xfrm>
              <a:off x="1630225" y="2470800"/>
              <a:ext cx="405925" cy="425650"/>
            </a:xfrm>
            <a:custGeom>
              <a:avLst/>
              <a:gdLst/>
              <a:ahLst/>
              <a:cxnLst/>
              <a:rect l="l" t="t" r="r" b="b"/>
              <a:pathLst>
                <a:path w="16237" h="17026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16"/>
            <p:cNvSpPr/>
            <p:nvPr/>
          </p:nvSpPr>
          <p:spPr>
            <a:xfrm>
              <a:off x="1524900" y="2445550"/>
              <a:ext cx="483825" cy="495875"/>
            </a:xfrm>
            <a:custGeom>
              <a:avLst/>
              <a:gdLst/>
              <a:ahLst/>
              <a:cxnLst/>
              <a:rect l="l" t="t" r="r" b="b"/>
              <a:pathLst>
                <a:path w="19353" h="19835" extrusionOk="0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16"/>
            <p:cNvSpPr/>
            <p:nvPr/>
          </p:nvSpPr>
          <p:spPr>
            <a:xfrm>
              <a:off x="399375" y="2885450"/>
              <a:ext cx="584725" cy="1657625"/>
            </a:xfrm>
            <a:custGeom>
              <a:avLst/>
              <a:gdLst/>
              <a:ahLst/>
              <a:cxnLst/>
              <a:rect l="l" t="t" r="r" b="b"/>
              <a:pathLst>
                <a:path w="23389" h="66305" extrusionOk="0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16"/>
            <p:cNvSpPr/>
            <p:nvPr/>
          </p:nvSpPr>
          <p:spPr>
            <a:xfrm>
              <a:off x="363175" y="2357800"/>
              <a:ext cx="590225" cy="2187450"/>
            </a:xfrm>
            <a:custGeom>
              <a:avLst/>
              <a:gdLst/>
              <a:ahLst/>
              <a:cxnLst/>
              <a:rect l="l" t="t" r="r" b="b"/>
              <a:pathLst>
                <a:path w="23609" h="87498" extrusionOk="0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16"/>
            <p:cNvSpPr/>
            <p:nvPr/>
          </p:nvSpPr>
          <p:spPr>
            <a:xfrm>
              <a:off x="445450" y="2236025"/>
              <a:ext cx="687850" cy="2201725"/>
            </a:xfrm>
            <a:custGeom>
              <a:avLst/>
              <a:gdLst/>
              <a:ahLst/>
              <a:cxnLst/>
              <a:rect l="l" t="t" r="r" b="b"/>
              <a:pathLst>
                <a:path w="27514" h="88069" extrusionOk="0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16"/>
            <p:cNvSpPr/>
            <p:nvPr/>
          </p:nvSpPr>
          <p:spPr>
            <a:xfrm>
              <a:off x="296250" y="2349025"/>
              <a:ext cx="510150" cy="2108475"/>
            </a:xfrm>
            <a:custGeom>
              <a:avLst/>
              <a:gdLst/>
              <a:ahLst/>
              <a:cxnLst/>
              <a:rect l="l" t="t" r="r" b="b"/>
              <a:pathLst>
                <a:path w="20406" h="84339" extrusionOk="0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16"/>
            <p:cNvSpPr/>
            <p:nvPr/>
          </p:nvSpPr>
          <p:spPr>
            <a:xfrm>
              <a:off x="1687275" y="2939225"/>
              <a:ext cx="868850" cy="1159550"/>
            </a:xfrm>
            <a:custGeom>
              <a:avLst/>
              <a:gdLst/>
              <a:ahLst/>
              <a:cxnLst/>
              <a:rect l="l" t="t" r="r" b="b"/>
              <a:pathLst>
                <a:path w="34754" h="46382" extrusionOk="0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16"/>
            <p:cNvSpPr/>
            <p:nvPr/>
          </p:nvSpPr>
          <p:spPr>
            <a:xfrm>
              <a:off x="1675200" y="2913975"/>
              <a:ext cx="853500" cy="1173825"/>
            </a:xfrm>
            <a:custGeom>
              <a:avLst/>
              <a:gdLst/>
              <a:ahLst/>
              <a:cxnLst/>
              <a:rect l="l" t="t" r="r" b="b"/>
              <a:pathLst>
                <a:path w="34140" h="46953" extrusionOk="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16"/>
            <p:cNvSpPr/>
            <p:nvPr/>
          </p:nvSpPr>
          <p:spPr>
            <a:xfrm>
              <a:off x="1666425" y="2888750"/>
              <a:ext cx="833750" cy="1184800"/>
            </a:xfrm>
            <a:custGeom>
              <a:avLst/>
              <a:gdLst/>
              <a:ahLst/>
              <a:cxnLst/>
              <a:rect l="l" t="t" r="r" b="b"/>
              <a:pathLst>
                <a:path w="33350" h="47392" extrusionOk="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16"/>
            <p:cNvSpPr/>
            <p:nvPr/>
          </p:nvSpPr>
          <p:spPr>
            <a:xfrm>
              <a:off x="1654350" y="2862425"/>
              <a:ext cx="817300" cy="1200150"/>
            </a:xfrm>
            <a:custGeom>
              <a:avLst/>
              <a:gdLst/>
              <a:ahLst/>
              <a:cxnLst/>
              <a:rect l="l" t="t" r="r" b="b"/>
              <a:pathLst>
                <a:path w="32692" h="48006" extrusionOk="0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16"/>
            <p:cNvSpPr/>
            <p:nvPr/>
          </p:nvSpPr>
          <p:spPr>
            <a:xfrm>
              <a:off x="1560025" y="2811950"/>
              <a:ext cx="854575" cy="1804625"/>
            </a:xfrm>
            <a:custGeom>
              <a:avLst/>
              <a:gdLst/>
              <a:ahLst/>
              <a:cxnLst/>
              <a:rect l="l" t="t" r="r" b="b"/>
              <a:pathLst>
                <a:path w="34183" h="72185" extrusionOk="0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16"/>
            <p:cNvSpPr/>
            <p:nvPr/>
          </p:nvSpPr>
          <p:spPr>
            <a:xfrm>
              <a:off x="1524900" y="2786725"/>
              <a:ext cx="862275" cy="1885775"/>
            </a:xfrm>
            <a:custGeom>
              <a:avLst/>
              <a:gdLst/>
              <a:ahLst/>
              <a:cxnLst/>
              <a:rect l="l" t="t" r="r" b="b"/>
              <a:pathLst>
                <a:path w="34491" h="75431" extrusionOk="0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16"/>
            <p:cNvSpPr/>
            <p:nvPr/>
          </p:nvSpPr>
          <p:spPr>
            <a:xfrm>
              <a:off x="2067925" y="3861800"/>
              <a:ext cx="110825" cy="71325"/>
            </a:xfrm>
            <a:custGeom>
              <a:avLst/>
              <a:gdLst/>
              <a:ahLst/>
              <a:cxnLst/>
              <a:rect l="l" t="t" r="r" b="b"/>
              <a:pathLst>
                <a:path w="4433" h="2853" extrusionOk="0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16"/>
            <p:cNvSpPr/>
            <p:nvPr/>
          </p:nvSpPr>
          <p:spPr>
            <a:xfrm>
              <a:off x="2024050" y="3843150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16"/>
            <p:cNvSpPr/>
            <p:nvPr/>
          </p:nvSpPr>
          <p:spPr>
            <a:xfrm>
              <a:off x="1979075" y="3826700"/>
              <a:ext cx="240275" cy="215025"/>
            </a:xfrm>
            <a:custGeom>
              <a:avLst/>
              <a:gdLst/>
              <a:ahLst/>
              <a:cxnLst/>
              <a:rect l="l" t="t" r="r" b="b"/>
              <a:pathLst>
                <a:path w="9611" h="8601" extrusionOk="0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16"/>
            <p:cNvSpPr/>
            <p:nvPr/>
          </p:nvSpPr>
          <p:spPr>
            <a:xfrm>
              <a:off x="1923125" y="3808050"/>
              <a:ext cx="342300" cy="295125"/>
            </a:xfrm>
            <a:custGeom>
              <a:avLst/>
              <a:gdLst/>
              <a:ahLst/>
              <a:cxnLst/>
              <a:rect l="l" t="t" r="r" b="b"/>
              <a:pathLst>
                <a:path w="13692" h="11805" extrusionOk="0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16"/>
            <p:cNvSpPr/>
            <p:nvPr/>
          </p:nvSpPr>
          <p:spPr>
            <a:xfrm>
              <a:off x="1712500" y="4127275"/>
              <a:ext cx="79000" cy="51575"/>
            </a:xfrm>
            <a:custGeom>
              <a:avLst/>
              <a:gdLst/>
              <a:ahLst/>
              <a:cxnLst/>
              <a:rect l="l" t="t" r="r" b="b"/>
              <a:pathLst>
                <a:path w="3160" h="2063" extrusionOk="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16"/>
            <p:cNvSpPr/>
            <p:nvPr/>
          </p:nvSpPr>
          <p:spPr>
            <a:xfrm>
              <a:off x="2405800" y="1437400"/>
              <a:ext cx="928100" cy="1383375"/>
            </a:xfrm>
            <a:custGeom>
              <a:avLst/>
              <a:gdLst/>
              <a:ahLst/>
              <a:cxnLst/>
              <a:rect l="l" t="t" r="r" b="b"/>
              <a:pathLst>
                <a:path w="37124" h="55335" extrusionOk="0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16"/>
            <p:cNvSpPr/>
            <p:nvPr/>
          </p:nvSpPr>
          <p:spPr>
            <a:xfrm>
              <a:off x="2378375" y="1436325"/>
              <a:ext cx="928100" cy="1359200"/>
            </a:xfrm>
            <a:custGeom>
              <a:avLst/>
              <a:gdLst/>
              <a:ahLst/>
              <a:cxnLst/>
              <a:rect l="l" t="t" r="r" b="b"/>
              <a:pathLst>
                <a:path w="37124" h="54368" extrusionOk="0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16"/>
            <p:cNvSpPr/>
            <p:nvPr/>
          </p:nvSpPr>
          <p:spPr>
            <a:xfrm>
              <a:off x="2348775" y="1447275"/>
              <a:ext cx="932475" cy="1321925"/>
            </a:xfrm>
            <a:custGeom>
              <a:avLst/>
              <a:gdLst/>
              <a:ahLst/>
              <a:cxnLst/>
              <a:rect l="l" t="t" r="r" b="b"/>
              <a:pathLst>
                <a:path w="37299" h="52877" extrusionOk="0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16"/>
            <p:cNvSpPr/>
            <p:nvPr/>
          </p:nvSpPr>
          <p:spPr>
            <a:xfrm>
              <a:off x="2318050" y="1439600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16"/>
            <p:cNvSpPr/>
            <p:nvPr/>
          </p:nvSpPr>
          <p:spPr>
            <a:xfrm>
              <a:off x="2259900" y="1412175"/>
              <a:ext cx="956625" cy="1275850"/>
            </a:xfrm>
            <a:custGeom>
              <a:avLst/>
              <a:gdLst/>
              <a:ahLst/>
              <a:cxnLst/>
              <a:rect l="l" t="t" r="r" b="b"/>
              <a:pathLst>
                <a:path w="38265" h="51034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16"/>
            <p:cNvSpPr/>
            <p:nvPr/>
          </p:nvSpPr>
          <p:spPr>
            <a:xfrm>
              <a:off x="2230300" y="1375975"/>
              <a:ext cx="970875" cy="1286825"/>
            </a:xfrm>
            <a:custGeom>
              <a:avLst/>
              <a:gdLst/>
              <a:ahLst/>
              <a:cxnLst/>
              <a:rect l="l" t="t" r="r" b="b"/>
              <a:pathLst>
                <a:path w="38835" h="51473" extrusionOk="0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16"/>
            <p:cNvSpPr/>
            <p:nvPr/>
          </p:nvSpPr>
          <p:spPr>
            <a:xfrm>
              <a:off x="2174350" y="1371600"/>
              <a:ext cx="1005975" cy="1239625"/>
            </a:xfrm>
            <a:custGeom>
              <a:avLst/>
              <a:gdLst/>
              <a:ahLst/>
              <a:cxnLst/>
              <a:rect l="l" t="t" r="r" b="b"/>
              <a:pathLst>
                <a:path w="40239" h="49585" extrusionOk="0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16"/>
            <p:cNvSpPr/>
            <p:nvPr/>
          </p:nvSpPr>
          <p:spPr>
            <a:xfrm>
              <a:off x="2110725" y="1407800"/>
              <a:ext cx="1024625" cy="1147475"/>
            </a:xfrm>
            <a:custGeom>
              <a:avLst/>
              <a:gdLst/>
              <a:ahLst/>
              <a:cxnLst/>
              <a:rect l="l" t="t" r="r" b="b"/>
              <a:pathLst>
                <a:path w="40985" h="45899" extrusionOk="0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16"/>
            <p:cNvSpPr/>
            <p:nvPr/>
          </p:nvSpPr>
          <p:spPr>
            <a:xfrm>
              <a:off x="2054775" y="1420950"/>
              <a:ext cx="1012550" cy="1083875"/>
            </a:xfrm>
            <a:custGeom>
              <a:avLst/>
              <a:gdLst/>
              <a:ahLst/>
              <a:cxnLst/>
              <a:rect l="l" t="t" r="r" b="b"/>
              <a:pathLst>
                <a:path w="40502" h="43355" extrusionOk="0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16"/>
            <p:cNvSpPr/>
            <p:nvPr/>
          </p:nvSpPr>
          <p:spPr>
            <a:xfrm>
              <a:off x="2027350" y="1430825"/>
              <a:ext cx="1003775" cy="1048775"/>
            </a:xfrm>
            <a:custGeom>
              <a:avLst/>
              <a:gdLst/>
              <a:ahLst/>
              <a:cxnLst/>
              <a:rect l="l" t="t" r="r" b="b"/>
              <a:pathLst>
                <a:path w="40151" h="41951" extrusionOk="0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16"/>
            <p:cNvSpPr/>
            <p:nvPr/>
          </p:nvSpPr>
          <p:spPr>
            <a:xfrm>
              <a:off x="1999925" y="1430825"/>
              <a:ext cx="998300" cy="1023525"/>
            </a:xfrm>
            <a:custGeom>
              <a:avLst/>
              <a:gdLst/>
              <a:ahLst/>
              <a:cxnLst/>
              <a:rect l="l" t="t" r="r" b="b"/>
              <a:pathLst>
                <a:path w="39932" h="40941" extrusionOk="0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16"/>
            <p:cNvSpPr/>
            <p:nvPr/>
          </p:nvSpPr>
          <p:spPr>
            <a:xfrm>
              <a:off x="1972500" y="1430825"/>
              <a:ext cx="995000" cy="999400"/>
            </a:xfrm>
            <a:custGeom>
              <a:avLst/>
              <a:gdLst/>
              <a:ahLst/>
              <a:cxnLst/>
              <a:rect l="l" t="t" r="r" b="b"/>
              <a:pathLst>
                <a:path w="39800" h="39976" extrusionOk="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16"/>
            <p:cNvSpPr/>
            <p:nvPr/>
          </p:nvSpPr>
          <p:spPr>
            <a:xfrm>
              <a:off x="1917650" y="1488975"/>
              <a:ext cx="967575" cy="891875"/>
            </a:xfrm>
            <a:custGeom>
              <a:avLst/>
              <a:gdLst/>
              <a:ahLst/>
              <a:cxnLst/>
              <a:rect l="l" t="t" r="r" b="b"/>
              <a:pathLst>
                <a:path w="38703" h="35675" extrusionOk="0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16"/>
            <p:cNvSpPr/>
            <p:nvPr/>
          </p:nvSpPr>
          <p:spPr>
            <a:xfrm>
              <a:off x="1893500" y="1524075"/>
              <a:ext cx="943450" cy="835950"/>
            </a:xfrm>
            <a:custGeom>
              <a:avLst/>
              <a:gdLst/>
              <a:ahLst/>
              <a:cxnLst/>
              <a:rect l="l" t="t" r="r" b="b"/>
              <a:pathLst>
                <a:path w="37738" h="33438" extrusionOk="0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16"/>
            <p:cNvSpPr/>
            <p:nvPr/>
          </p:nvSpPr>
          <p:spPr>
            <a:xfrm>
              <a:off x="1870475" y="1528450"/>
              <a:ext cx="929200" cy="809625"/>
            </a:xfrm>
            <a:custGeom>
              <a:avLst/>
              <a:gdLst/>
              <a:ahLst/>
              <a:cxnLst/>
              <a:rect l="l" t="t" r="r" b="b"/>
              <a:pathLst>
                <a:path w="37168" h="32385" extrusionOk="0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16"/>
            <p:cNvSpPr/>
            <p:nvPr/>
          </p:nvSpPr>
          <p:spPr>
            <a:xfrm>
              <a:off x="1846325" y="1555900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16"/>
            <p:cNvSpPr/>
            <p:nvPr/>
          </p:nvSpPr>
          <p:spPr>
            <a:xfrm>
              <a:off x="1799150" y="1626100"/>
              <a:ext cx="840350" cy="647250"/>
            </a:xfrm>
            <a:custGeom>
              <a:avLst/>
              <a:gdLst/>
              <a:ahLst/>
              <a:cxnLst/>
              <a:rect l="l" t="t" r="r" b="b"/>
              <a:pathLst>
                <a:path w="33614" h="25890" extrusionOk="0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16"/>
            <p:cNvSpPr/>
            <p:nvPr/>
          </p:nvSpPr>
          <p:spPr>
            <a:xfrm>
              <a:off x="1775025" y="2163625"/>
              <a:ext cx="160200" cy="88875"/>
            </a:xfrm>
            <a:custGeom>
              <a:avLst/>
              <a:gdLst/>
              <a:ahLst/>
              <a:cxnLst/>
              <a:rect l="l" t="t" r="r" b="b"/>
              <a:pathLst>
                <a:path w="6408" h="3555" extrusionOk="0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16"/>
            <p:cNvSpPr/>
            <p:nvPr/>
          </p:nvSpPr>
          <p:spPr>
            <a:xfrm>
              <a:off x="2327925" y="1808200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16"/>
            <p:cNvSpPr/>
            <p:nvPr/>
          </p:nvSpPr>
          <p:spPr>
            <a:xfrm>
              <a:off x="2313650" y="1698500"/>
              <a:ext cx="210675" cy="199675"/>
            </a:xfrm>
            <a:custGeom>
              <a:avLst/>
              <a:gdLst/>
              <a:ahLst/>
              <a:cxnLst/>
              <a:rect l="l" t="t" r="r" b="b"/>
              <a:pathLst>
                <a:path w="8427" h="7987" extrusionOk="0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16"/>
            <p:cNvSpPr/>
            <p:nvPr/>
          </p:nvSpPr>
          <p:spPr>
            <a:xfrm>
              <a:off x="1726750" y="2143875"/>
              <a:ext cx="109725" cy="64750"/>
            </a:xfrm>
            <a:custGeom>
              <a:avLst/>
              <a:gdLst/>
              <a:ahLst/>
              <a:cxnLst/>
              <a:rect l="l" t="t" r="r" b="b"/>
              <a:pathLst>
                <a:path w="4389" h="2590" extrusionOk="0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16"/>
            <p:cNvSpPr/>
            <p:nvPr/>
          </p:nvSpPr>
          <p:spPr>
            <a:xfrm>
              <a:off x="2462850" y="1368300"/>
              <a:ext cx="930300" cy="1502925"/>
            </a:xfrm>
            <a:custGeom>
              <a:avLst/>
              <a:gdLst/>
              <a:ahLst/>
              <a:cxnLst/>
              <a:rect l="l" t="t" r="r" b="b"/>
              <a:pathLst>
                <a:path w="37212" h="60117" extrusionOk="0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16"/>
            <p:cNvSpPr/>
            <p:nvPr/>
          </p:nvSpPr>
          <p:spPr>
            <a:xfrm>
              <a:off x="2491375" y="1390250"/>
              <a:ext cx="930300" cy="1507300"/>
            </a:xfrm>
            <a:custGeom>
              <a:avLst/>
              <a:gdLst/>
              <a:ahLst/>
              <a:cxnLst/>
              <a:rect l="l" t="t" r="r" b="b"/>
              <a:pathLst>
                <a:path w="37212" h="60292" extrusionOk="0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16"/>
            <p:cNvSpPr/>
            <p:nvPr/>
          </p:nvSpPr>
          <p:spPr>
            <a:xfrm>
              <a:off x="3740875" y="4014275"/>
              <a:ext cx="64750" cy="40625"/>
            </a:xfrm>
            <a:custGeom>
              <a:avLst/>
              <a:gdLst/>
              <a:ahLst/>
              <a:cxnLst/>
              <a:rect l="l" t="t" r="r" b="b"/>
              <a:pathLst>
                <a:path w="2590" h="162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16"/>
            <p:cNvSpPr/>
            <p:nvPr/>
          </p:nvSpPr>
          <p:spPr>
            <a:xfrm>
              <a:off x="3707975" y="3983575"/>
              <a:ext cx="41700" cy="39500"/>
            </a:xfrm>
            <a:custGeom>
              <a:avLst/>
              <a:gdLst/>
              <a:ahLst/>
              <a:cxnLst/>
              <a:rect l="l" t="t" r="r" b="b"/>
              <a:pathLst>
                <a:path w="1668" h="1580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16"/>
            <p:cNvSpPr/>
            <p:nvPr/>
          </p:nvSpPr>
          <p:spPr>
            <a:xfrm>
              <a:off x="3532450" y="3825600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16"/>
            <p:cNvSpPr/>
            <p:nvPr/>
          </p:nvSpPr>
          <p:spPr>
            <a:xfrm>
              <a:off x="3401900" y="3726875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16"/>
            <p:cNvSpPr/>
            <p:nvPr/>
          </p:nvSpPr>
          <p:spPr>
            <a:xfrm>
              <a:off x="3290000" y="3667625"/>
              <a:ext cx="453100" cy="490400"/>
            </a:xfrm>
            <a:custGeom>
              <a:avLst/>
              <a:gdLst/>
              <a:ahLst/>
              <a:cxnLst/>
              <a:rect l="l" t="t" r="r" b="b"/>
              <a:pathLst>
                <a:path w="18124" h="19616" extrusionOk="0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16"/>
            <p:cNvSpPr/>
            <p:nvPr/>
          </p:nvSpPr>
          <p:spPr>
            <a:xfrm>
              <a:off x="3240650" y="3634725"/>
              <a:ext cx="515600" cy="540850"/>
            </a:xfrm>
            <a:custGeom>
              <a:avLst/>
              <a:gdLst/>
              <a:ahLst/>
              <a:cxnLst/>
              <a:rect l="l" t="t" r="r" b="b"/>
              <a:pathLst>
                <a:path w="20624" h="21634" extrusionOk="0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16"/>
            <p:cNvSpPr/>
            <p:nvPr/>
          </p:nvSpPr>
          <p:spPr>
            <a:xfrm>
              <a:off x="3616925" y="3530500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16"/>
            <p:cNvSpPr/>
            <p:nvPr/>
          </p:nvSpPr>
          <p:spPr>
            <a:xfrm>
              <a:off x="3513800" y="3504175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16"/>
            <p:cNvSpPr/>
            <p:nvPr/>
          </p:nvSpPr>
          <p:spPr>
            <a:xfrm>
              <a:off x="3422750" y="3478950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16"/>
            <p:cNvSpPr/>
            <p:nvPr/>
          </p:nvSpPr>
          <p:spPr>
            <a:xfrm>
              <a:off x="3356925" y="3428475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16"/>
            <p:cNvSpPr/>
            <p:nvPr/>
          </p:nvSpPr>
          <p:spPr>
            <a:xfrm>
              <a:off x="906200" y="2307350"/>
              <a:ext cx="948925" cy="1026800"/>
            </a:xfrm>
            <a:custGeom>
              <a:avLst/>
              <a:gdLst/>
              <a:ahLst/>
              <a:cxnLst/>
              <a:rect l="l" t="t" r="r" b="b"/>
              <a:pathLst>
                <a:path w="37957" h="41072" extrusionOk="0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16"/>
            <p:cNvSpPr/>
            <p:nvPr/>
          </p:nvSpPr>
          <p:spPr>
            <a:xfrm>
              <a:off x="970925" y="2329275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116"/>
            <p:cNvSpPr/>
            <p:nvPr/>
          </p:nvSpPr>
          <p:spPr>
            <a:xfrm>
              <a:off x="1070750" y="2351225"/>
              <a:ext cx="831550" cy="835950"/>
            </a:xfrm>
            <a:custGeom>
              <a:avLst/>
              <a:gdLst/>
              <a:ahLst/>
              <a:cxnLst/>
              <a:rect l="l" t="t" r="r" b="b"/>
              <a:pathLst>
                <a:path w="33262" h="33438" extrusionOk="0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116"/>
            <p:cNvSpPr/>
            <p:nvPr/>
          </p:nvSpPr>
          <p:spPr>
            <a:xfrm>
              <a:off x="1213350" y="2372050"/>
              <a:ext cx="713100" cy="742700"/>
            </a:xfrm>
            <a:custGeom>
              <a:avLst/>
              <a:gdLst/>
              <a:ahLst/>
              <a:cxnLst/>
              <a:rect l="l" t="t" r="r" b="b"/>
              <a:pathLst>
                <a:path w="28524" h="29708" extrusionOk="0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16"/>
            <p:cNvSpPr/>
            <p:nvPr/>
          </p:nvSpPr>
          <p:spPr>
            <a:xfrm>
              <a:off x="1438250" y="2649600"/>
              <a:ext cx="150300" cy="318150"/>
            </a:xfrm>
            <a:custGeom>
              <a:avLst/>
              <a:gdLst/>
              <a:ahLst/>
              <a:cxnLst/>
              <a:rect l="l" t="t" r="r" b="b"/>
              <a:pathLst>
                <a:path w="6012" h="12726" extrusionOk="0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16"/>
            <p:cNvSpPr/>
            <p:nvPr/>
          </p:nvSpPr>
          <p:spPr>
            <a:xfrm>
              <a:off x="812950" y="2979800"/>
              <a:ext cx="295125" cy="758050"/>
            </a:xfrm>
            <a:custGeom>
              <a:avLst/>
              <a:gdLst/>
              <a:ahLst/>
              <a:cxnLst/>
              <a:rect l="l" t="t" r="r" b="b"/>
              <a:pathLst>
                <a:path w="11805" h="30322" extrusionOk="0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116"/>
            <p:cNvSpPr/>
            <p:nvPr/>
          </p:nvSpPr>
          <p:spPr>
            <a:xfrm>
              <a:off x="752600" y="2734075"/>
              <a:ext cx="357675" cy="1117875"/>
            </a:xfrm>
            <a:custGeom>
              <a:avLst/>
              <a:gdLst/>
              <a:ahLst/>
              <a:cxnLst/>
              <a:rect l="l" t="t" r="r" b="b"/>
              <a:pathLst>
                <a:path w="14307" h="44715" extrusionOk="0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116"/>
            <p:cNvSpPr/>
            <p:nvPr/>
          </p:nvSpPr>
          <p:spPr>
            <a:xfrm>
              <a:off x="699950" y="2628750"/>
              <a:ext cx="400450" cy="1287925"/>
            </a:xfrm>
            <a:custGeom>
              <a:avLst/>
              <a:gdLst/>
              <a:ahLst/>
              <a:cxnLst/>
              <a:rect l="l" t="t" r="r" b="b"/>
              <a:pathLst>
                <a:path w="16018" h="51517" extrusionOk="0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16"/>
            <p:cNvSpPr/>
            <p:nvPr/>
          </p:nvSpPr>
          <p:spPr>
            <a:xfrm>
              <a:off x="651675" y="2566225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16"/>
            <p:cNvSpPr/>
            <p:nvPr/>
          </p:nvSpPr>
          <p:spPr>
            <a:xfrm>
              <a:off x="591350" y="2376450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16"/>
            <p:cNvSpPr/>
            <p:nvPr/>
          </p:nvSpPr>
          <p:spPr>
            <a:xfrm>
              <a:off x="576000" y="2354500"/>
              <a:ext cx="578150" cy="1726725"/>
            </a:xfrm>
            <a:custGeom>
              <a:avLst/>
              <a:gdLst/>
              <a:ahLst/>
              <a:cxnLst/>
              <a:rect l="l" t="t" r="r" b="b"/>
              <a:pathLst>
                <a:path w="23126" h="69069" extrusionOk="0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16"/>
            <p:cNvSpPr/>
            <p:nvPr/>
          </p:nvSpPr>
          <p:spPr>
            <a:xfrm>
              <a:off x="549675" y="2291975"/>
              <a:ext cx="648350" cy="1851775"/>
            </a:xfrm>
            <a:custGeom>
              <a:avLst/>
              <a:gdLst/>
              <a:ahLst/>
              <a:cxnLst/>
              <a:rect l="l" t="t" r="r" b="b"/>
              <a:pathLst>
                <a:path w="25934" h="74071" extrusionOk="0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16"/>
            <p:cNvSpPr/>
            <p:nvPr/>
          </p:nvSpPr>
          <p:spPr>
            <a:xfrm>
              <a:off x="520050" y="2414850"/>
              <a:ext cx="434425" cy="1781550"/>
            </a:xfrm>
            <a:custGeom>
              <a:avLst/>
              <a:gdLst/>
              <a:ahLst/>
              <a:cxnLst/>
              <a:rect l="l" t="t" r="r" b="b"/>
              <a:pathLst>
                <a:path w="17377" h="71262" extrusionOk="0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16"/>
            <p:cNvSpPr/>
            <p:nvPr/>
          </p:nvSpPr>
          <p:spPr>
            <a:xfrm>
              <a:off x="1580850" y="2421425"/>
              <a:ext cx="400450" cy="236975"/>
            </a:xfrm>
            <a:custGeom>
              <a:avLst/>
              <a:gdLst/>
              <a:ahLst/>
              <a:cxnLst/>
              <a:rect l="l" t="t" r="r" b="b"/>
              <a:pathLst>
                <a:path w="16018" h="9479" extrusionOk="0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16"/>
            <p:cNvSpPr/>
            <p:nvPr/>
          </p:nvSpPr>
          <p:spPr>
            <a:xfrm>
              <a:off x="1302225" y="2397300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16"/>
            <p:cNvSpPr/>
            <p:nvPr/>
          </p:nvSpPr>
          <p:spPr>
            <a:xfrm>
              <a:off x="853525" y="2286500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16"/>
            <p:cNvSpPr/>
            <p:nvPr/>
          </p:nvSpPr>
          <p:spPr>
            <a:xfrm>
              <a:off x="805275" y="2264550"/>
              <a:ext cx="1002700" cy="724050"/>
            </a:xfrm>
            <a:custGeom>
              <a:avLst/>
              <a:gdLst/>
              <a:ahLst/>
              <a:cxnLst/>
              <a:rect l="l" t="t" r="r" b="b"/>
              <a:pathLst>
                <a:path w="40108" h="28962" extrusionOk="0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16"/>
            <p:cNvSpPr/>
            <p:nvPr/>
          </p:nvSpPr>
          <p:spPr>
            <a:xfrm>
              <a:off x="814050" y="2243700"/>
              <a:ext cx="969775" cy="499175"/>
            </a:xfrm>
            <a:custGeom>
              <a:avLst/>
              <a:gdLst/>
              <a:ahLst/>
              <a:cxnLst/>
              <a:rect l="l" t="t" r="r" b="b"/>
              <a:pathLst>
                <a:path w="38791" h="19967" extrusionOk="0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16"/>
            <p:cNvSpPr/>
            <p:nvPr/>
          </p:nvSpPr>
          <p:spPr>
            <a:xfrm>
              <a:off x="993950" y="2188850"/>
              <a:ext cx="823875" cy="448700"/>
            </a:xfrm>
            <a:custGeom>
              <a:avLst/>
              <a:gdLst/>
              <a:ahLst/>
              <a:cxnLst/>
              <a:rect l="l" t="t" r="r" b="b"/>
              <a:pathLst>
                <a:path w="32955" h="17948" extrusionOk="0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16"/>
            <p:cNvSpPr/>
            <p:nvPr/>
          </p:nvSpPr>
          <p:spPr>
            <a:xfrm>
              <a:off x="1017000" y="2199825"/>
              <a:ext cx="718550" cy="375200"/>
            </a:xfrm>
            <a:custGeom>
              <a:avLst/>
              <a:gdLst/>
              <a:ahLst/>
              <a:cxnLst/>
              <a:rect l="l" t="t" r="r" b="b"/>
              <a:pathLst>
                <a:path w="28742" h="15008" extrusionOk="0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16"/>
            <p:cNvSpPr/>
            <p:nvPr/>
          </p:nvSpPr>
          <p:spPr>
            <a:xfrm>
              <a:off x="1051000" y="2176800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16"/>
            <p:cNvSpPr/>
            <p:nvPr/>
          </p:nvSpPr>
          <p:spPr>
            <a:xfrm>
              <a:off x="1176050" y="2151575"/>
              <a:ext cx="504650" cy="233675"/>
            </a:xfrm>
            <a:custGeom>
              <a:avLst/>
              <a:gdLst/>
              <a:ahLst/>
              <a:cxnLst/>
              <a:rect l="l" t="t" r="r" b="b"/>
              <a:pathLst>
                <a:path w="20186" h="9347" extrusionOk="0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16"/>
            <p:cNvSpPr/>
            <p:nvPr/>
          </p:nvSpPr>
          <p:spPr>
            <a:xfrm>
              <a:off x="1145350" y="2127425"/>
              <a:ext cx="509025" cy="235875"/>
            </a:xfrm>
            <a:custGeom>
              <a:avLst/>
              <a:gdLst/>
              <a:ahLst/>
              <a:cxnLst/>
              <a:rect l="l" t="t" r="r" b="b"/>
              <a:pathLst>
                <a:path w="20361" h="9435" extrusionOk="0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16"/>
            <p:cNvSpPr/>
            <p:nvPr/>
          </p:nvSpPr>
          <p:spPr>
            <a:xfrm>
              <a:off x="1190325" y="2262350"/>
              <a:ext cx="66950" cy="38425"/>
            </a:xfrm>
            <a:custGeom>
              <a:avLst/>
              <a:gdLst/>
              <a:ahLst/>
              <a:cxnLst/>
              <a:rect l="l" t="t" r="r" b="b"/>
              <a:pathLst>
                <a:path w="2678" h="1537" extrusionOk="0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16"/>
            <p:cNvSpPr/>
            <p:nvPr/>
          </p:nvSpPr>
          <p:spPr>
            <a:xfrm>
              <a:off x="916075" y="2376450"/>
              <a:ext cx="69125" cy="47200"/>
            </a:xfrm>
            <a:custGeom>
              <a:avLst/>
              <a:gdLst/>
              <a:ahLst/>
              <a:cxnLst/>
              <a:rect l="l" t="t" r="r" b="b"/>
              <a:pathLst>
                <a:path w="2765" h="1888" extrusionOk="0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16"/>
            <p:cNvSpPr/>
            <p:nvPr/>
          </p:nvSpPr>
          <p:spPr>
            <a:xfrm>
              <a:off x="1008225" y="2288700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16"/>
            <p:cNvSpPr/>
            <p:nvPr/>
          </p:nvSpPr>
          <p:spPr>
            <a:xfrm>
              <a:off x="1671900" y="2078075"/>
              <a:ext cx="158000" cy="82300"/>
            </a:xfrm>
            <a:custGeom>
              <a:avLst/>
              <a:gdLst/>
              <a:ahLst/>
              <a:cxnLst/>
              <a:rect l="l" t="t" r="r" b="b"/>
              <a:pathLst>
                <a:path w="6320" h="3292" extrusionOk="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16"/>
            <p:cNvSpPr/>
            <p:nvPr/>
          </p:nvSpPr>
          <p:spPr>
            <a:xfrm>
              <a:off x="1645575" y="2080250"/>
              <a:ext cx="110825" cy="55975"/>
            </a:xfrm>
            <a:custGeom>
              <a:avLst/>
              <a:gdLst/>
              <a:ahLst/>
              <a:cxnLst/>
              <a:rect l="l" t="t" r="r" b="b"/>
              <a:pathLst>
                <a:path w="4433" h="2239" extrusionOk="0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0" name="Google Shape;4020;p116"/>
          <p:cNvGrpSpPr/>
          <p:nvPr/>
        </p:nvGrpSpPr>
        <p:grpSpPr>
          <a:xfrm>
            <a:off x="-4743450" y="1969175"/>
            <a:ext cx="7143750" cy="4509800"/>
            <a:chOff x="238125" y="602600"/>
            <a:chExt cx="7143750" cy="4509800"/>
          </a:xfrm>
        </p:grpSpPr>
        <p:sp>
          <p:nvSpPr>
            <p:cNvPr id="4021" name="Google Shape;4021;p116"/>
            <p:cNvSpPr/>
            <p:nvPr/>
          </p:nvSpPr>
          <p:spPr>
            <a:xfrm>
              <a:off x="2514425" y="1130250"/>
              <a:ext cx="218325" cy="579250"/>
            </a:xfrm>
            <a:custGeom>
              <a:avLst/>
              <a:gdLst/>
              <a:ahLst/>
              <a:cxnLst/>
              <a:rect l="l" t="t" r="r" b="b"/>
              <a:pathLst>
                <a:path w="8733" h="23170" extrusionOk="0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16"/>
            <p:cNvSpPr/>
            <p:nvPr/>
          </p:nvSpPr>
          <p:spPr>
            <a:xfrm>
              <a:off x="1900100" y="1539425"/>
              <a:ext cx="342275" cy="551825"/>
            </a:xfrm>
            <a:custGeom>
              <a:avLst/>
              <a:gdLst/>
              <a:ahLst/>
              <a:cxnLst/>
              <a:rect l="l" t="t" r="r" b="b"/>
              <a:pathLst>
                <a:path w="13691" h="22073" extrusionOk="0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16"/>
            <p:cNvSpPr/>
            <p:nvPr/>
          </p:nvSpPr>
          <p:spPr>
            <a:xfrm>
              <a:off x="2455175" y="1144500"/>
              <a:ext cx="289650" cy="673600"/>
            </a:xfrm>
            <a:custGeom>
              <a:avLst/>
              <a:gdLst/>
              <a:ahLst/>
              <a:cxnLst/>
              <a:rect l="l" t="t" r="r" b="b"/>
              <a:pathLst>
                <a:path w="11586" h="26944" extrusionOk="0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16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16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16"/>
            <p:cNvSpPr/>
            <p:nvPr/>
          </p:nvSpPr>
          <p:spPr>
            <a:xfrm>
              <a:off x="2390450" y="1169750"/>
              <a:ext cx="283050" cy="636275"/>
            </a:xfrm>
            <a:custGeom>
              <a:avLst/>
              <a:gdLst/>
              <a:ahLst/>
              <a:cxnLst/>
              <a:rect l="l" t="t" r="r" b="b"/>
              <a:pathLst>
                <a:path w="11322" h="25451" extrusionOk="0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16"/>
            <p:cNvSpPr/>
            <p:nvPr/>
          </p:nvSpPr>
          <p:spPr>
            <a:xfrm>
              <a:off x="2312575" y="1160975"/>
              <a:ext cx="334600" cy="736100"/>
            </a:xfrm>
            <a:custGeom>
              <a:avLst/>
              <a:gdLst/>
              <a:ahLst/>
              <a:cxnLst/>
              <a:rect l="l" t="t" r="r" b="b"/>
              <a:pathLst>
                <a:path w="13384" h="29444" extrusionOk="0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16"/>
            <p:cNvSpPr/>
            <p:nvPr/>
          </p:nvSpPr>
          <p:spPr>
            <a:xfrm>
              <a:off x="3607050" y="1646950"/>
              <a:ext cx="2156750" cy="843625"/>
            </a:xfrm>
            <a:custGeom>
              <a:avLst/>
              <a:gdLst/>
              <a:ahLst/>
              <a:cxnLst/>
              <a:rect l="l" t="t" r="r" b="b"/>
              <a:pathLst>
                <a:path w="86270" h="33745" extrusionOk="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16"/>
            <p:cNvSpPr/>
            <p:nvPr/>
          </p:nvSpPr>
          <p:spPr>
            <a:xfrm>
              <a:off x="3588400" y="602600"/>
              <a:ext cx="724050" cy="816175"/>
            </a:xfrm>
            <a:custGeom>
              <a:avLst/>
              <a:gdLst/>
              <a:ahLst/>
              <a:cxnLst/>
              <a:rect l="l" t="t" r="r" b="b"/>
              <a:pathLst>
                <a:path w="28962" h="32647" extrusionOk="0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16"/>
            <p:cNvSpPr/>
            <p:nvPr/>
          </p:nvSpPr>
          <p:spPr>
            <a:xfrm>
              <a:off x="3593875" y="1881700"/>
              <a:ext cx="2005375" cy="782200"/>
            </a:xfrm>
            <a:custGeom>
              <a:avLst/>
              <a:gdLst/>
              <a:ahLst/>
              <a:cxnLst/>
              <a:rect l="l" t="t" r="r" b="b"/>
              <a:pathLst>
                <a:path w="80215" h="31288" extrusionOk="0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16"/>
            <p:cNvSpPr/>
            <p:nvPr/>
          </p:nvSpPr>
          <p:spPr>
            <a:xfrm>
              <a:off x="3578525" y="772625"/>
              <a:ext cx="221625" cy="436625"/>
            </a:xfrm>
            <a:custGeom>
              <a:avLst/>
              <a:gdLst/>
              <a:ahLst/>
              <a:cxnLst/>
              <a:rect l="l" t="t" r="r" b="b"/>
              <a:pathLst>
                <a:path w="8865" h="17465" extrusionOk="0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16"/>
            <p:cNvSpPr/>
            <p:nvPr/>
          </p:nvSpPr>
          <p:spPr>
            <a:xfrm>
              <a:off x="3094725" y="818700"/>
              <a:ext cx="223825" cy="558400"/>
            </a:xfrm>
            <a:custGeom>
              <a:avLst/>
              <a:gdLst/>
              <a:ahLst/>
              <a:cxnLst/>
              <a:rect l="l" t="t" r="r" b="b"/>
              <a:pathLst>
                <a:path w="8953" h="22336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16"/>
            <p:cNvSpPr/>
            <p:nvPr/>
          </p:nvSpPr>
          <p:spPr>
            <a:xfrm>
              <a:off x="2789775" y="804425"/>
              <a:ext cx="392750" cy="774525"/>
            </a:xfrm>
            <a:custGeom>
              <a:avLst/>
              <a:gdLst/>
              <a:ahLst/>
              <a:cxnLst/>
              <a:rect l="l" t="t" r="r" b="b"/>
              <a:pathLst>
                <a:path w="15710" h="30981" extrusionOk="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16"/>
            <p:cNvSpPr/>
            <p:nvPr/>
          </p:nvSpPr>
          <p:spPr>
            <a:xfrm>
              <a:off x="2674575" y="1020550"/>
              <a:ext cx="230400" cy="590225"/>
            </a:xfrm>
            <a:custGeom>
              <a:avLst/>
              <a:gdLst/>
              <a:ahLst/>
              <a:cxnLst/>
              <a:rect l="l" t="t" r="r" b="b"/>
              <a:pathLst>
                <a:path w="9216" h="23609" extrusionOk="0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16"/>
            <p:cNvSpPr/>
            <p:nvPr/>
          </p:nvSpPr>
          <p:spPr>
            <a:xfrm>
              <a:off x="2044900" y="1165350"/>
              <a:ext cx="481600" cy="961000"/>
            </a:xfrm>
            <a:custGeom>
              <a:avLst/>
              <a:gdLst/>
              <a:ahLst/>
              <a:cxnLst/>
              <a:rect l="l" t="t" r="r" b="b"/>
              <a:pathLst>
                <a:path w="19264" h="38440" extrusionOk="0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16"/>
            <p:cNvSpPr/>
            <p:nvPr/>
          </p:nvSpPr>
          <p:spPr>
            <a:xfrm>
              <a:off x="3057425" y="781400"/>
              <a:ext cx="247950" cy="648350"/>
            </a:xfrm>
            <a:custGeom>
              <a:avLst/>
              <a:gdLst/>
              <a:ahLst/>
              <a:cxnLst/>
              <a:rect l="l" t="t" r="r" b="b"/>
              <a:pathLst>
                <a:path w="9918" h="25934" extrusionOk="0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16"/>
            <p:cNvSpPr/>
            <p:nvPr/>
          </p:nvSpPr>
          <p:spPr>
            <a:xfrm>
              <a:off x="3021225" y="785800"/>
              <a:ext cx="255650" cy="654925"/>
            </a:xfrm>
            <a:custGeom>
              <a:avLst/>
              <a:gdLst/>
              <a:ahLst/>
              <a:cxnLst/>
              <a:rect l="l" t="t" r="r" b="b"/>
              <a:pathLst>
                <a:path w="10226" h="26197" extrusionOk="0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16"/>
            <p:cNvSpPr/>
            <p:nvPr/>
          </p:nvSpPr>
          <p:spPr>
            <a:xfrm>
              <a:off x="2918125" y="827475"/>
              <a:ext cx="313750" cy="633000"/>
            </a:xfrm>
            <a:custGeom>
              <a:avLst/>
              <a:gdLst/>
              <a:ahLst/>
              <a:cxnLst/>
              <a:rect l="l" t="t" r="r" b="b"/>
              <a:pathLst>
                <a:path w="12550" h="25320" extrusionOk="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16"/>
            <p:cNvSpPr/>
            <p:nvPr/>
          </p:nvSpPr>
          <p:spPr>
            <a:xfrm>
              <a:off x="2828150" y="830775"/>
              <a:ext cx="373025" cy="702100"/>
            </a:xfrm>
            <a:custGeom>
              <a:avLst/>
              <a:gdLst/>
              <a:ahLst/>
              <a:cxnLst/>
              <a:rect l="l" t="t" r="r" b="b"/>
              <a:pathLst>
                <a:path w="14921" h="28084" extrusionOk="0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16"/>
            <p:cNvSpPr/>
            <p:nvPr/>
          </p:nvSpPr>
          <p:spPr>
            <a:xfrm>
              <a:off x="2789775" y="802250"/>
              <a:ext cx="359825" cy="736100"/>
            </a:xfrm>
            <a:custGeom>
              <a:avLst/>
              <a:gdLst/>
              <a:ahLst/>
              <a:cxnLst/>
              <a:rect l="l" t="t" r="r" b="b"/>
              <a:pathLst>
                <a:path w="14393" h="29444" extrusionOk="0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16"/>
            <p:cNvSpPr/>
            <p:nvPr/>
          </p:nvSpPr>
          <p:spPr>
            <a:xfrm>
              <a:off x="2754650" y="825275"/>
              <a:ext cx="332425" cy="722950"/>
            </a:xfrm>
            <a:custGeom>
              <a:avLst/>
              <a:gdLst/>
              <a:ahLst/>
              <a:cxnLst/>
              <a:rect l="l" t="t" r="r" b="b"/>
              <a:pathLst>
                <a:path w="13297" h="28918" extrusionOk="0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16"/>
            <p:cNvSpPr/>
            <p:nvPr/>
          </p:nvSpPr>
          <p:spPr>
            <a:xfrm>
              <a:off x="2734925" y="958025"/>
              <a:ext cx="270975" cy="606675"/>
            </a:xfrm>
            <a:custGeom>
              <a:avLst/>
              <a:gdLst/>
              <a:ahLst/>
              <a:cxnLst/>
              <a:rect l="l" t="t" r="r" b="b"/>
              <a:pathLst>
                <a:path w="10839" h="24267" extrusionOk="0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16"/>
            <p:cNvSpPr/>
            <p:nvPr/>
          </p:nvSpPr>
          <p:spPr>
            <a:xfrm>
              <a:off x="2697625" y="973375"/>
              <a:ext cx="265500" cy="607775"/>
            </a:xfrm>
            <a:custGeom>
              <a:avLst/>
              <a:gdLst/>
              <a:ahLst/>
              <a:cxnLst/>
              <a:rect l="l" t="t" r="r" b="b"/>
              <a:pathLst>
                <a:path w="10620" h="24311" extrusionOk="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16"/>
            <p:cNvSpPr/>
            <p:nvPr/>
          </p:nvSpPr>
          <p:spPr>
            <a:xfrm>
              <a:off x="2630700" y="1103925"/>
              <a:ext cx="223825" cy="530975"/>
            </a:xfrm>
            <a:custGeom>
              <a:avLst/>
              <a:gdLst/>
              <a:ahLst/>
              <a:cxnLst/>
              <a:rect l="l" t="t" r="r" b="b"/>
              <a:pathLst>
                <a:path w="8953" h="21239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16"/>
            <p:cNvSpPr/>
            <p:nvPr/>
          </p:nvSpPr>
          <p:spPr>
            <a:xfrm>
              <a:off x="2619725" y="1124775"/>
              <a:ext cx="194200" cy="436625"/>
            </a:xfrm>
            <a:custGeom>
              <a:avLst/>
              <a:gdLst/>
              <a:ahLst/>
              <a:cxnLst/>
              <a:rect l="l" t="t" r="r" b="b"/>
              <a:pathLst>
                <a:path w="7768" h="17465" extrusionOk="0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16"/>
            <p:cNvSpPr/>
            <p:nvPr/>
          </p:nvSpPr>
          <p:spPr>
            <a:xfrm>
              <a:off x="2592300" y="1141225"/>
              <a:ext cx="183225" cy="483800"/>
            </a:xfrm>
            <a:custGeom>
              <a:avLst/>
              <a:gdLst/>
              <a:ahLst/>
              <a:cxnLst/>
              <a:rect l="l" t="t" r="r" b="b"/>
              <a:pathLst>
                <a:path w="7329" h="19352" extrusionOk="0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16"/>
            <p:cNvSpPr/>
            <p:nvPr/>
          </p:nvSpPr>
          <p:spPr>
            <a:xfrm>
              <a:off x="2263200" y="1174125"/>
              <a:ext cx="342300" cy="810725"/>
            </a:xfrm>
            <a:custGeom>
              <a:avLst/>
              <a:gdLst/>
              <a:ahLst/>
              <a:cxnLst/>
              <a:rect l="l" t="t" r="r" b="b"/>
              <a:pathLst>
                <a:path w="13692" h="32429" extrusionOk="0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16"/>
            <p:cNvSpPr/>
            <p:nvPr/>
          </p:nvSpPr>
          <p:spPr>
            <a:xfrm>
              <a:off x="3125450" y="769325"/>
              <a:ext cx="242475" cy="648375"/>
            </a:xfrm>
            <a:custGeom>
              <a:avLst/>
              <a:gdLst/>
              <a:ahLst/>
              <a:cxnLst/>
              <a:rect l="l" t="t" r="r" b="b"/>
              <a:pathLst>
                <a:path w="9699" h="25935" extrusionOk="0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16"/>
            <p:cNvSpPr/>
            <p:nvPr/>
          </p:nvSpPr>
          <p:spPr>
            <a:xfrm>
              <a:off x="3734300" y="758375"/>
              <a:ext cx="1192475" cy="1433800"/>
            </a:xfrm>
            <a:custGeom>
              <a:avLst/>
              <a:gdLst/>
              <a:ahLst/>
              <a:cxnLst/>
              <a:rect l="l" t="t" r="r" b="b"/>
              <a:pathLst>
                <a:path w="47699" h="57352" extrusionOk="0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116"/>
            <p:cNvSpPr/>
            <p:nvPr/>
          </p:nvSpPr>
          <p:spPr>
            <a:xfrm>
              <a:off x="3959175" y="763850"/>
              <a:ext cx="850225" cy="1129950"/>
            </a:xfrm>
            <a:custGeom>
              <a:avLst/>
              <a:gdLst/>
              <a:ahLst/>
              <a:cxnLst/>
              <a:rect l="l" t="t" r="r" b="b"/>
              <a:pathLst>
                <a:path w="34009" h="45198" extrusionOk="0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116"/>
            <p:cNvSpPr/>
            <p:nvPr/>
          </p:nvSpPr>
          <p:spPr>
            <a:xfrm>
              <a:off x="4266350" y="884525"/>
              <a:ext cx="417975" cy="879825"/>
            </a:xfrm>
            <a:custGeom>
              <a:avLst/>
              <a:gdLst/>
              <a:ahLst/>
              <a:cxnLst/>
              <a:rect l="l" t="t" r="r" b="b"/>
              <a:pathLst>
                <a:path w="16719" h="35193" extrusionOk="0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116"/>
            <p:cNvSpPr/>
            <p:nvPr/>
          </p:nvSpPr>
          <p:spPr>
            <a:xfrm>
              <a:off x="3635575" y="1464825"/>
              <a:ext cx="1480975" cy="864475"/>
            </a:xfrm>
            <a:custGeom>
              <a:avLst/>
              <a:gdLst/>
              <a:ahLst/>
              <a:cxnLst/>
              <a:rect l="l" t="t" r="r" b="b"/>
              <a:pathLst>
                <a:path w="59239" h="34579" extrusionOk="0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116"/>
            <p:cNvSpPr/>
            <p:nvPr/>
          </p:nvSpPr>
          <p:spPr>
            <a:xfrm>
              <a:off x="3659700" y="642075"/>
              <a:ext cx="701025" cy="988425"/>
            </a:xfrm>
            <a:custGeom>
              <a:avLst/>
              <a:gdLst/>
              <a:ahLst/>
              <a:cxnLst/>
              <a:rect l="l" t="t" r="r" b="b"/>
              <a:pathLst>
                <a:path w="28041" h="39537" extrusionOk="0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116"/>
            <p:cNvSpPr/>
            <p:nvPr/>
          </p:nvSpPr>
          <p:spPr>
            <a:xfrm>
              <a:off x="3591675" y="2170200"/>
              <a:ext cx="1783775" cy="624225"/>
            </a:xfrm>
            <a:custGeom>
              <a:avLst/>
              <a:gdLst/>
              <a:ahLst/>
              <a:cxnLst/>
              <a:rect l="l" t="t" r="r" b="b"/>
              <a:pathLst>
                <a:path w="71351" h="24969" extrusionOk="0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116"/>
            <p:cNvSpPr/>
            <p:nvPr/>
          </p:nvSpPr>
          <p:spPr>
            <a:xfrm>
              <a:off x="3359125" y="762750"/>
              <a:ext cx="284150" cy="616550"/>
            </a:xfrm>
            <a:custGeom>
              <a:avLst/>
              <a:gdLst/>
              <a:ahLst/>
              <a:cxnLst/>
              <a:rect l="l" t="t" r="r" b="b"/>
              <a:pathLst>
                <a:path w="11366" h="24662" extrusionOk="0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116"/>
            <p:cNvSpPr/>
            <p:nvPr/>
          </p:nvSpPr>
          <p:spPr>
            <a:xfrm>
              <a:off x="4291575" y="2578300"/>
              <a:ext cx="465150" cy="155800"/>
            </a:xfrm>
            <a:custGeom>
              <a:avLst/>
              <a:gdLst/>
              <a:ahLst/>
              <a:cxnLst/>
              <a:rect l="l" t="t" r="r" b="b"/>
              <a:pathLst>
                <a:path w="18606" h="6232" extrusionOk="0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116"/>
            <p:cNvSpPr/>
            <p:nvPr/>
          </p:nvSpPr>
          <p:spPr>
            <a:xfrm>
              <a:off x="3631175" y="2837200"/>
              <a:ext cx="446500" cy="66925"/>
            </a:xfrm>
            <a:custGeom>
              <a:avLst/>
              <a:gdLst/>
              <a:ahLst/>
              <a:cxnLst/>
              <a:rect l="l" t="t" r="r" b="b"/>
              <a:pathLst>
                <a:path w="17860" h="2677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116"/>
            <p:cNvSpPr/>
            <p:nvPr/>
          </p:nvSpPr>
          <p:spPr>
            <a:xfrm>
              <a:off x="3229675" y="767150"/>
              <a:ext cx="275375" cy="654925"/>
            </a:xfrm>
            <a:custGeom>
              <a:avLst/>
              <a:gdLst/>
              <a:ahLst/>
              <a:cxnLst/>
              <a:rect l="l" t="t" r="r" b="b"/>
              <a:pathLst>
                <a:path w="11015" h="26197" extrusionOk="0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116"/>
            <p:cNvSpPr/>
            <p:nvPr/>
          </p:nvSpPr>
          <p:spPr>
            <a:xfrm>
              <a:off x="4717225" y="1245425"/>
              <a:ext cx="38425" cy="278675"/>
            </a:xfrm>
            <a:custGeom>
              <a:avLst/>
              <a:gdLst/>
              <a:ahLst/>
              <a:cxnLst/>
              <a:rect l="l" t="t" r="r" b="b"/>
              <a:pathLst>
                <a:path w="1537" h="11147" extrusionOk="0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116"/>
            <p:cNvSpPr/>
            <p:nvPr/>
          </p:nvSpPr>
          <p:spPr>
            <a:xfrm>
              <a:off x="4744650" y="1146700"/>
              <a:ext cx="39500" cy="377400"/>
            </a:xfrm>
            <a:custGeom>
              <a:avLst/>
              <a:gdLst/>
              <a:ahLst/>
              <a:cxnLst/>
              <a:rect l="l" t="t" r="r" b="b"/>
              <a:pathLst>
                <a:path w="1580" h="15096" extrusionOk="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116"/>
            <p:cNvSpPr/>
            <p:nvPr/>
          </p:nvSpPr>
          <p:spPr>
            <a:xfrm>
              <a:off x="4788525" y="1242150"/>
              <a:ext cx="43900" cy="303900"/>
            </a:xfrm>
            <a:custGeom>
              <a:avLst/>
              <a:gdLst/>
              <a:ahLst/>
              <a:cxnLst/>
              <a:rect l="l" t="t" r="r" b="b"/>
              <a:pathLst>
                <a:path w="1756" h="12156" extrusionOk="0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116"/>
            <p:cNvSpPr/>
            <p:nvPr/>
          </p:nvSpPr>
          <p:spPr>
            <a:xfrm>
              <a:off x="4784125" y="1313450"/>
              <a:ext cx="79025" cy="276475"/>
            </a:xfrm>
            <a:custGeom>
              <a:avLst/>
              <a:gdLst/>
              <a:ahLst/>
              <a:cxnLst/>
              <a:rect l="l" t="t" r="r" b="b"/>
              <a:pathLst>
                <a:path w="3161" h="11059" extrusionOk="0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16"/>
            <p:cNvSpPr/>
            <p:nvPr/>
          </p:nvSpPr>
          <p:spPr>
            <a:xfrm>
              <a:off x="4800600" y="1323325"/>
              <a:ext cx="74600" cy="277575"/>
            </a:xfrm>
            <a:custGeom>
              <a:avLst/>
              <a:gdLst/>
              <a:ahLst/>
              <a:cxnLst/>
              <a:rect l="l" t="t" r="r" b="b"/>
              <a:pathLst>
                <a:path w="2984" h="11103" extrusionOk="0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16"/>
            <p:cNvSpPr/>
            <p:nvPr/>
          </p:nvSpPr>
          <p:spPr>
            <a:xfrm>
              <a:off x="4826925" y="1334300"/>
              <a:ext cx="77900" cy="245750"/>
            </a:xfrm>
            <a:custGeom>
              <a:avLst/>
              <a:gdLst/>
              <a:ahLst/>
              <a:cxnLst/>
              <a:rect l="l" t="t" r="r" b="b"/>
              <a:pathLst>
                <a:path w="3116" h="9830" extrusionOk="0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16"/>
            <p:cNvSpPr/>
            <p:nvPr/>
          </p:nvSpPr>
          <p:spPr>
            <a:xfrm>
              <a:off x="4873000" y="1356225"/>
              <a:ext cx="89975" cy="206275"/>
            </a:xfrm>
            <a:custGeom>
              <a:avLst/>
              <a:gdLst/>
              <a:ahLst/>
              <a:cxnLst/>
              <a:rect l="l" t="t" r="r" b="b"/>
              <a:pathLst>
                <a:path w="3599" h="8251" extrusionOk="0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16"/>
            <p:cNvSpPr/>
            <p:nvPr/>
          </p:nvSpPr>
          <p:spPr>
            <a:xfrm>
              <a:off x="4878475" y="1401200"/>
              <a:ext cx="130575" cy="183225"/>
            </a:xfrm>
            <a:custGeom>
              <a:avLst/>
              <a:gdLst/>
              <a:ahLst/>
              <a:cxnLst/>
              <a:rect l="l" t="t" r="r" b="b"/>
              <a:pathLst>
                <a:path w="5223" h="7329" extrusionOk="0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16"/>
            <p:cNvSpPr/>
            <p:nvPr/>
          </p:nvSpPr>
          <p:spPr>
            <a:xfrm>
              <a:off x="4888350" y="1411075"/>
              <a:ext cx="178850" cy="188725"/>
            </a:xfrm>
            <a:custGeom>
              <a:avLst/>
              <a:gdLst/>
              <a:ahLst/>
              <a:cxnLst/>
              <a:rect l="l" t="t" r="r" b="b"/>
              <a:pathLst>
                <a:path w="7154" h="7549" extrusionOk="0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16"/>
            <p:cNvSpPr/>
            <p:nvPr/>
          </p:nvSpPr>
          <p:spPr>
            <a:xfrm>
              <a:off x="4890550" y="1412175"/>
              <a:ext cx="208450" cy="215050"/>
            </a:xfrm>
            <a:custGeom>
              <a:avLst/>
              <a:gdLst/>
              <a:ahLst/>
              <a:cxnLst/>
              <a:rect l="l" t="t" r="r" b="b"/>
              <a:pathLst>
                <a:path w="8338" h="8602" extrusionOk="0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16"/>
            <p:cNvSpPr/>
            <p:nvPr/>
          </p:nvSpPr>
          <p:spPr>
            <a:xfrm>
              <a:off x="4878475" y="1464825"/>
              <a:ext cx="342300" cy="254550"/>
            </a:xfrm>
            <a:custGeom>
              <a:avLst/>
              <a:gdLst/>
              <a:ahLst/>
              <a:cxnLst/>
              <a:rect l="l" t="t" r="r" b="b"/>
              <a:pathLst>
                <a:path w="13692" h="10182" extrusionOk="0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16"/>
            <p:cNvSpPr/>
            <p:nvPr/>
          </p:nvSpPr>
          <p:spPr>
            <a:xfrm>
              <a:off x="5782425" y="1462650"/>
              <a:ext cx="54875" cy="228200"/>
            </a:xfrm>
            <a:custGeom>
              <a:avLst/>
              <a:gdLst/>
              <a:ahLst/>
              <a:cxnLst/>
              <a:rect l="l" t="t" r="r" b="b"/>
              <a:pathLst>
                <a:path w="2195" h="9128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16"/>
            <p:cNvSpPr/>
            <p:nvPr/>
          </p:nvSpPr>
          <p:spPr>
            <a:xfrm>
              <a:off x="4857625" y="1459350"/>
              <a:ext cx="669225" cy="314875"/>
            </a:xfrm>
            <a:custGeom>
              <a:avLst/>
              <a:gdLst/>
              <a:ahLst/>
              <a:cxnLst/>
              <a:rect l="l" t="t" r="r" b="b"/>
              <a:pathLst>
                <a:path w="26769" h="12595" extrusionOk="0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16"/>
            <p:cNvSpPr/>
            <p:nvPr/>
          </p:nvSpPr>
          <p:spPr>
            <a:xfrm>
              <a:off x="4825825" y="1509825"/>
              <a:ext cx="970875" cy="323625"/>
            </a:xfrm>
            <a:custGeom>
              <a:avLst/>
              <a:gdLst/>
              <a:ahLst/>
              <a:cxnLst/>
              <a:rect l="l" t="t" r="r" b="b"/>
              <a:pathLst>
                <a:path w="38835" h="12945" extrusionOk="0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16"/>
            <p:cNvSpPr/>
            <p:nvPr/>
          </p:nvSpPr>
          <p:spPr>
            <a:xfrm>
              <a:off x="4788525" y="1581125"/>
              <a:ext cx="993925" cy="304975"/>
            </a:xfrm>
            <a:custGeom>
              <a:avLst/>
              <a:gdLst/>
              <a:ahLst/>
              <a:cxnLst/>
              <a:rect l="l" t="t" r="r" b="b"/>
              <a:pathLst>
                <a:path w="39757" h="12199" extrusionOk="0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16"/>
            <p:cNvSpPr/>
            <p:nvPr/>
          </p:nvSpPr>
          <p:spPr>
            <a:xfrm>
              <a:off x="4156650" y="690350"/>
              <a:ext cx="140425" cy="190900"/>
            </a:xfrm>
            <a:custGeom>
              <a:avLst/>
              <a:gdLst/>
              <a:ahLst/>
              <a:cxnLst/>
              <a:rect l="l" t="t" r="r" b="b"/>
              <a:pathLst>
                <a:path w="5617" h="7636" extrusionOk="0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16"/>
            <p:cNvSpPr/>
            <p:nvPr/>
          </p:nvSpPr>
          <p:spPr>
            <a:xfrm>
              <a:off x="3612525" y="2067100"/>
              <a:ext cx="822775" cy="311575"/>
            </a:xfrm>
            <a:custGeom>
              <a:avLst/>
              <a:gdLst/>
              <a:ahLst/>
              <a:cxnLst/>
              <a:rect l="l" t="t" r="r" b="b"/>
              <a:pathLst>
                <a:path w="32911" h="12463" extrusionOk="0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16"/>
            <p:cNvSpPr/>
            <p:nvPr/>
          </p:nvSpPr>
          <p:spPr>
            <a:xfrm>
              <a:off x="3644350" y="658525"/>
              <a:ext cx="620925" cy="835950"/>
            </a:xfrm>
            <a:custGeom>
              <a:avLst/>
              <a:gdLst/>
              <a:ahLst/>
              <a:cxnLst/>
              <a:rect l="l" t="t" r="r" b="b"/>
              <a:pathLst>
                <a:path w="24837" h="33438" extrusionOk="0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16"/>
            <p:cNvSpPr/>
            <p:nvPr/>
          </p:nvSpPr>
          <p:spPr>
            <a:xfrm>
              <a:off x="3615825" y="2072575"/>
              <a:ext cx="833750" cy="351075"/>
            </a:xfrm>
            <a:custGeom>
              <a:avLst/>
              <a:gdLst/>
              <a:ahLst/>
              <a:cxnLst/>
              <a:rect l="l" t="t" r="r" b="b"/>
              <a:pathLst>
                <a:path w="33350" h="14043" extrusionOk="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16"/>
            <p:cNvSpPr/>
            <p:nvPr/>
          </p:nvSpPr>
          <p:spPr>
            <a:xfrm>
              <a:off x="3615825" y="642075"/>
              <a:ext cx="642875" cy="845825"/>
            </a:xfrm>
            <a:custGeom>
              <a:avLst/>
              <a:gdLst/>
              <a:ahLst/>
              <a:cxnLst/>
              <a:rect l="l" t="t" r="r" b="b"/>
              <a:pathLst>
                <a:path w="25715" h="33833" extrusionOk="0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16"/>
            <p:cNvSpPr/>
            <p:nvPr/>
          </p:nvSpPr>
          <p:spPr>
            <a:xfrm>
              <a:off x="3589500" y="2073675"/>
              <a:ext cx="884200" cy="377400"/>
            </a:xfrm>
            <a:custGeom>
              <a:avLst/>
              <a:gdLst/>
              <a:ahLst/>
              <a:cxnLst/>
              <a:rect l="l" t="t" r="r" b="b"/>
              <a:pathLst>
                <a:path w="35368" h="15096" extrusionOk="0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16"/>
            <p:cNvSpPr/>
            <p:nvPr/>
          </p:nvSpPr>
          <p:spPr>
            <a:xfrm>
              <a:off x="3598275" y="630025"/>
              <a:ext cx="656025" cy="832650"/>
            </a:xfrm>
            <a:custGeom>
              <a:avLst/>
              <a:gdLst/>
              <a:ahLst/>
              <a:cxnLst/>
              <a:rect l="l" t="t" r="r" b="b"/>
              <a:pathLst>
                <a:path w="26241" h="33306" extrusionOk="0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16"/>
            <p:cNvSpPr/>
            <p:nvPr/>
          </p:nvSpPr>
          <p:spPr>
            <a:xfrm>
              <a:off x="3611425" y="1686425"/>
              <a:ext cx="2121650" cy="846925"/>
            </a:xfrm>
            <a:custGeom>
              <a:avLst/>
              <a:gdLst/>
              <a:ahLst/>
              <a:cxnLst/>
              <a:rect l="l" t="t" r="r" b="b"/>
              <a:pathLst>
                <a:path w="84866" h="33877" extrusionOk="0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16"/>
            <p:cNvSpPr/>
            <p:nvPr/>
          </p:nvSpPr>
          <p:spPr>
            <a:xfrm>
              <a:off x="3555475" y="722150"/>
              <a:ext cx="443225" cy="703225"/>
            </a:xfrm>
            <a:custGeom>
              <a:avLst/>
              <a:gdLst/>
              <a:ahLst/>
              <a:cxnLst/>
              <a:rect l="l" t="t" r="r" b="b"/>
              <a:pathLst>
                <a:path w="17729" h="28129" extrusionOk="0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16"/>
            <p:cNvSpPr/>
            <p:nvPr/>
          </p:nvSpPr>
          <p:spPr>
            <a:xfrm>
              <a:off x="3597175" y="1741275"/>
              <a:ext cx="2098600" cy="818400"/>
            </a:xfrm>
            <a:custGeom>
              <a:avLst/>
              <a:gdLst/>
              <a:ahLst/>
              <a:cxnLst/>
              <a:rect l="l" t="t" r="r" b="b"/>
              <a:pathLst>
                <a:path w="83944" h="32736" extrusionOk="0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16"/>
            <p:cNvSpPr/>
            <p:nvPr/>
          </p:nvSpPr>
          <p:spPr>
            <a:xfrm>
              <a:off x="3524775" y="759450"/>
              <a:ext cx="388350" cy="654950"/>
            </a:xfrm>
            <a:custGeom>
              <a:avLst/>
              <a:gdLst/>
              <a:ahLst/>
              <a:cxnLst/>
              <a:rect l="l" t="t" r="r" b="b"/>
              <a:pathLst>
                <a:path w="15534" h="26198" extrusionOk="0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16"/>
            <p:cNvSpPr/>
            <p:nvPr/>
          </p:nvSpPr>
          <p:spPr>
            <a:xfrm>
              <a:off x="3586200" y="1781875"/>
              <a:ext cx="2077775" cy="817300"/>
            </a:xfrm>
            <a:custGeom>
              <a:avLst/>
              <a:gdLst/>
              <a:ahLst/>
              <a:cxnLst/>
              <a:rect l="l" t="t" r="r" b="b"/>
              <a:pathLst>
                <a:path w="83111" h="32692" extrusionOk="0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116"/>
            <p:cNvSpPr/>
            <p:nvPr/>
          </p:nvSpPr>
          <p:spPr>
            <a:xfrm>
              <a:off x="3491850" y="750675"/>
              <a:ext cx="392750" cy="747100"/>
            </a:xfrm>
            <a:custGeom>
              <a:avLst/>
              <a:gdLst/>
              <a:ahLst/>
              <a:cxnLst/>
              <a:rect l="l" t="t" r="r" b="b"/>
              <a:pathLst>
                <a:path w="15710" h="29884" extrusionOk="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116"/>
            <p:cNvSpPr/>
            <p:nvPr/>
          </p:nvSpPr>
          <p:spPr>
            <a:xfrm>
              <a:off x="3630075" y="1825750"/>
              <a:ext cx="1999875" cy="810725"/>
            </a:xfrm>
            <a:custGeom>
              <a:avLst/>
              <a:gdLst/>
              <a:ahLst/>
              <a:cxnLst/>
              <a:rect l="l" t="t" r="r" b="b"/>
              <a:pathLst>
                <a:path w="79995" h="32429" extrusionOk="0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116"/>
            <p:cNvSpPr/>
            <p:nvPr/>
          </p:nvSpPr>
          <p:spPr>
            <a:xfrm>
              <a:off x="3466625" y="829675"/>
              <a:ext cx="329125" cy="579250"/>
            </a:xfrm>
            <a:custGeom>
              <a:avLst/>
              <a:gdLst/>
              <a:ahLst/>
              <a:cxnLst/>
              <a:rect l="l" t="t" r="r" b="b"/>
              <a:pathLst>
                <a:path w="13165" h="23170" extrusionOk="0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116"/>
            <p:cNvSpPr/>
            <p:nvPr/>
          </p:nvSpPr>
          <p:spPr>
            <a:xfrm>
              <a:off x="3663000" y="692550"/>
              <a:ext cx="735000" cy="1528150"/>
            </a:xfrm>
            <a:custGeom>
              <a:avLst/>
              <a:gdLst/>
              <a:ahLst/>
              <a:cxnLst/>
              <a:rect l="l" t="t" r="r" b="b"/>
              <a:pathLst>
                <a:path w="29400" h="61126" extrusionOk="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116"/>
            <p:cNvSpPr/>
            <p:nvPr/>
          </p:nvSpPr>
          <p:spPr>
            <a:xfrm>
              <a:off x="3625700" y="691450"/>
              <a:ext cx="766825" cy="1557775"/>
            </a:xfrm>
            <a:custGeom>
              <a:avLst/>
              <a:gdLst/>
              <a:ahLst/>
              <a:cxnLst/>
              <a:rect l="l" t="t" r="r" b="b"/>
              <a:pathLst>
                <a:path w="30673" h="62311" extrusionOk="0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116"/>
            <p:cNvSpPr/>
            <p:nvPr/>
          </p:nvSpPr>
          <p:spPr>
            <a:xfrm>
              <a:off x="3681625" y="1993600"/>
              <a:ext cx="702125" cy="310475"/>
            </a:xfrm>
            <a:custGeom>
              <a:avLst/>
              <a:gdLst/>
              <a:ahLst/>
              <a:cxnLst/>
              <a:rect l="l" t="t" r="r" b="b"/>
              <a:pathLst>
                <a:path w="28085" h="12419" extrusionOk="0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116"/>
            <p:cNvSpPr/>
            <p:nvPr/>
          </p:nvSpPr>
          <p:spPr>
            <a:xfrm>
              <a:off x="3646525" y="689250"/>
              <a:ext cx="639600" cy="988425"/>
            </a:xfrm>
            <a:custGeom>
              <a:avLst/>
              <a:gdLst/>
              <a:ahLst/>
              <a:cxnLst/>
              <a:rect l="l" t="t" r="r" b="b"/>
              <a:pathLst>
                <a:path w="25584" h="39537" extrusionOk="0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16"/>
            <p:cNvSpPr/>
            <p:nvPr/>
          </p:nvSpPr>
          <p:spPr>
            <a:xfrm>
              <a:off x="3650925" y="2049550"/>
              <a:ext cx="763550" cy="304975"/>
            </a:xfrm>
            <a:custGeom>
              <a:avLst/>
              <a:gdLst/>
              <a:ahLst/>
              <a:cxnLst/>
              <a:rect l="l" t="t" r="r" b="b"/>
              <a:pathLst>
                <a:path w="30542" h="12199" extrusionOk="0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16"/>
            <p:cNvSpPr/>
            <p:nvPr/>
          </p:nvSpPr>
          <p:spPr>
            <a:xfrm>
              <a:off x="3678350" y="670600"/>
              <a:ext cx="591300" cy="788775"/>
            </a:xfrm>
            <a:custGeom>
              <a:avLst/>
              <a:gdLst/>
              <a:ahLst/>
              <a:cxnLst/>
              <a:rect l="l" t="t" r="r" b="b"/>
              <a:pathLst>
                <a:path w="23652" h="31551" extrusionOk="0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16"/>
            <p:cNvSpPr/>
            <p:nvPr/>
          </p:nvSpPr>
          <p:spPr>
            <a:xfrm>
              <a:off x="4188450" y="866975"/>
              <a:ext cx="520025" cy="931375"/>
            </a:xfrm>
            <a:custGeom>
              <a:avLst/>
              <a:gdLst/>
              <a:ahLst/>
              <a:cxnLst/>
              <a:rect l="l" t="t" r="r" b="b"/>
              <a:pathLst>
                <a:path w="20801" h="37255" extrusionOk="0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116"/>
            <p:cNvSpPr/>
            <p:nvPr/>
          </p:nvSpPr>
          <p:spPr>
            <a:xfrm>
              <a:off x="4063400" y="858200"/>
              <a:ext cx="670300" cy="974150"/>
            </a:xfrm>
            <a:custGeom>
              <a:avLst/>
              <a:gdLst/>
              <a:ahLst/>
              <a:cxnLst/>
              <a:rect l="l" t="t" r="r" b="b"/>
              <a:pathLst>
                <a:path w="26812" h="38966" extrusionOk="0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16"/>
            <p:cNvSpPr/>
            <p:nvPr/>
          </p:nvSpPr>
          <p:spPr>
            <a:xfrm>
              <a:off x="4019525" y="841725"/>
              <a:ext cx="410300" cy="1012575"/>
            </a:xfrm>
            <a:custGeom>
              <a:avLst/>
              <a:gdLst/>
              <a:ahLst/>
              <a:cxnLst/>
              <a:rect l="l" t="t" r="r" b="b"/>
              <a:pathLst>
                <a:path w="16412" h="40503" extrusionOk="0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16"/>
            <p:cNvSpPr/>
            <p:nvPr/>
          </p:nvSpPr>
          <p:spPr>
            <a:xfrm>
              <a:off x="3981125" y="801150"/>
              <a:ext cx="444300" cy="1074000"/>
            </a:xfrm>
            <a:custGeom>
              <a:avLst/>
              <a:gdLst/>
              <a:ahLst/>
              <a:cxnLst/>
              <a:rect l="l" t="t" r="r" b="b"/>
              <a:pathLst>
                <a:path w="17772" h="42960" extrusionOk="0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16"/>
            <p:cNvSpPr/>
            <p:nvPr/>
          </p:nvSpPr>
          <p:spPr>
            <a:xfrm>
              <a:off x="3930650" y="715575"/>
              <a:ext cx="492600" cy="1197950"/>
            </a:xfrm>
            <a:custGeom>
              <a:avLst/>
              <a:gdLst/>
              <a:ahLst/>
              <a:cxnLst/>
              <a:rect l="l" t="t" r="r" b="b"/>
              <a:pathLst>
                <a:path w="19704" h="47918" extrusionOk="0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16"/>
            <p:cNvSpPr/>
            <p:nvPr/>
          </p:nvSpPr>
          <p:spPr>
            <a:xfrm>
              <a:off x="3904325" y="661825"/>
              <a:ext cx="515625" cy="1271450"/>
            </a:xfrm>
            <a:custGeom>
              <a:avLst/>
              <a:gdLst/>
              <a:ahLst/>
              <a:cxnLst/>
              <a:rect l="l" t="t" r="r" b="b"/>
              <a:pathLst>
                <a:path w="20625" h="50858" extrusionOk="0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16"/>
            <p:cNvSpPr/>
            <p:nvPr/>
          </p:nvSpPr>
          <p:spPr>
            <a:xfrm>
              <a:off x="3881300" y="681575"/>
              <a:ext cx="525475" cy="1276950"/>
            </a:xfrm>
            <a:custGeom>
              <a:avLst/>
              <a:gdLst/>
              <a:ahLst/>
              <a:cxnLst/>
              <a:rect l="l" t="t" r="r" b="b"/>
              <a:pathLst>
                <a:path w="21019" h="51078" extrusionOk="0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16"/>
            <p:cNvSpPr/>
            <p:nvPr/>
          </p:nvSpPr>
          <p:spPr>
            <a:xfrm>
              <a:off x="3850575" y="669500"/>
              <a:ext cx="549625" cy="1310950"/>
            </a:xfrm>
            <a:custGeom>
              <a:avLst/>
              <a:gdLst/>
              <a:ahLst/>
              <a:cxnLst/>
              <a:rect l="l" t="t" r="r" b="b"/>
              <a:pathLst>
                <a:path w="21985" h="52438" extrusionOk="0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16"/>
            <p:cNvSpPr/>
            <p:nvPr/>
          </p:nvSpPr>
          <p:spPr>
            <a:xfrm>
              <a:off x="3590575" y="1937650"/>
              <a:ext cx="1971375" cy="750375"/>
            </a:xfrm>
            <a:custGeom>
              <a:avLst/>
              <a:gdLst/>
              <a:ahLst/>
              <a:cxnLst/>
              <a:rect l="l" t="t" r="r" b="b"/>
              <a:pathLst>
                <a:path w="78855" h="30015" extrusionOk="0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16"/>
            <p:cNvSpPr/>
            <p:nvPr/>
          </p:nvSpPr>
          <p:spPr>
            <a:xfrm>
              <a:off x="3469925" y="764950"/>
              <a:ext cx="299500" cy="582525"/>
            </a:xfrm>
            <a:custGeom>
              <a:avLst/>
              <a:gdLst/>
              <a:ahLst/>
              <a:cxnLst/>
              <a:rect l="l" t="t" r="r" b="b"/>
              <a:pathLst>
                <a:path w="11980" h="23301" extrusionOk="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116"/>
            <p:cNvSpPr/>
            <p:nvPr/>
          </p:nvSpPr>
          <p:spPr>
            <a:xfrm>
              <a:off x="3619100" y="2026500"/>
              <a:ext cx="1900050" cy="686750"/>
            </a:xfrm>
            <a:custGeom>
              <a:avLst/>
              <a:gdLst/>
              <a:ahLst/>
              <a:cxnLst/>
              <a:rect l="l" t="t" r="r" b="b"/>
              <a:pathLst>
                <a:path w="76002" h="27470" extrusionOk="0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116"/>
            <p:cNvSpPr/>
            <p:nvPr/>
          </p:nvSpPr>
          <p:spPr>
            <a:xfrm>
              <a:off x="3437000" y="785800"/>
              <a:ext cx="287450" cy="611050"/>
            </a:xfrm>
            <a:custGeom>
              <a:avLst/>
              <a:gdLst/>
              <a:ahLst/>
              <a:cxnLst/>
              <a:rect l="l" t="t" r="r" b="b"/>
              <a:pathLst>
                <a:path w="11498" h="24442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116"/>
            <p:cNvSpPr/>
            <p:nvPr/>
          </p:nvSpPr>
          <p:spPr>
            <a:xfrm>
              <a:off x="3586200" y="2096725"/>
              <a:ext cx="1884700" cy="640675"/>
            </a:xfrm>
            <a:custGeom>
              <a:avLst/>
              <a:gdLst/>
              <a:ahLst/>
              <a:cxnLst/>
              <a:rect l="l" t="t" r="r" b="b"/>
              <a:pathLst>
                <a:path w="75388" h="25627" extrusionOk="0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116"/>
            <p:cNvSpPr/>
            <p:nvPr/>
          </p:nvSpPr>
          <p:spPr>
            <a:xfrm>
              <a:off x="3416150" y="761650"/>
              <a:ext cx="289650" cy="645075"/>
            </a:xfrm>
            <a:custGeom>
              <a:avLst/>
              <a:gdLst/>
              <a:ahLst/>
              <a:cxnLst/>
              <a:rect l="l" t="t" r="r" b="b"/>
              <a:pathLst>
                <a:path w="11586" h="25803" extrusionOk="0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116"/>
            <p:cNvSpPr/>
            <p:nvPr/>
          </p:nvSpPr>
          <p:spPr>
            <a:xfrm>
              <a:off x="3602650" y="2266750"/>
              <a:ext cx="1732200" cy="549625"/>
            </a:xfrm>
            <a:custGeom>
              <a:avLst/>
              <a:gdLst/>
              <a:ahLst/>
              <a:cxnLst/>
              <a:rect l="l" t="t" r="r" b="b"/>
              <a:pathLst>
                <a:path w="69288" h="21985" extrusionOk="0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116"/>
            <p:cNvSpPr/>
            <p:nvPr/>
          </p:nvSpPr>
          <p:spPr>
            <a:xfrm>
              <a:off x="3338275" y="741900"/>
              <a:ext cx="284150" cy="635200"/>
            </a:xfrm>
            <a:custGeom>
              <a:avLst/>
              <a:gdLst/>
              <a:ahLst/>
              <a:cxnLst/>
              <a:rect l="l" t="t" r="r" b="b"/>
              <a:pathLst>
                <a:path w="11366" h="25408" extrusionOk="0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116"/>
            <p:cNvSpPr/>
            <p:nvPr/>
          </p:nvSpPr>
          <p:spPr>
            <a:xfrm>
              <a:off x="3628975" y="2341350"/>
              <a:ext cx="1621425" cy="496975"/>
            </a:xfrm>
            <a:custGeom>
              <a:avLst/>
              <a:gdLst/>
              <a:ahLst/>
              <a:cxnLst/>
              <a:rect l="l" t="t" r="r" b="b"/>
              <a:pathLst>
                <a:path w="64857" h="19879" extrusionOk="0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116"/>
            <p:cNvSpPr/>
            <p:nvPr/>
          </p:nvSpPr>
          <p:spPr>
            <a:xfrm>
              <a:off x="3316325" y="744100"/>
              <a:ext cx="277575" cy="640675"/>
            </a:xfrm>
            <a:custGeom>
              <a:avLst/>
              <a:gdLst/>
              <a:ahLst/>
              <a:cxnLst/>
              <a:rect l="l" t="t" r="r" b="b"/>
              <a:pathLst>
                <a:path w="11103" h="25627" extrusionOk="0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116"/>
            <p:cNvSpPr/>
            <p:nvPr/>
          </p:nvSpPr>
          <p:spPr>
            <a:xfrm>
              <a:off x="3616925" y="2404975"/>
              <a:ext cx="1567650" cy="455275"/>
            </a:xfrm>
            <a:custGeom>
              <a:avLst/>
              <a:gdLst/>
              <a:ahLst/>
              <a:cxnLst/>
              <a:rect l="l" t="t" r="r" b="b"/>
              <a:pathLst>
                <a:path w="62706" h="18211" extrusionOk="0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116"/>
            <p:cNvSpPr/>
            <p:nvPr/>
          </p:nvSpPr>
          <p:spPr>
            <a:xfrm>
              <a:off x="3272450" y="748500"/>
              <a:ext cx="287450" cy="706500"/>
            </a:xfrm>
            <a:custGeom>
              <a:avLst/>
              <a:gdLst/>
              <a:ahLst/>
              <a:cxnLst/>
              <a:rect l="l" t="t" r="r" b="b"/>
              <a:pathLst>
                <a:path w="11498" h="28260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116"/>
            <p:cNvSpPr/>
            <p:nvPr/>
          </p:nvSpPr>
          <p:spPr>
            <a:xfrm>
              <a:off x="4211500" y="2486150"/>
              <a:ext cx="884200" cy="333525"/>
            </a:xfrm>
            <a:custGeom>
              <a:avLst/>
              <a:gdLst/>
              <a:ahLst/>
              <a:cxnLst/>
              <a:rect l="l" t="t" r="r" b="b"/>
              <a:pathLst>
                <a:path w="35368" h="13341" extrusionOk="0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116"/>
            <p:cNvSpPr/>
            <p:nvPr/>
          </p:nvSpPr>
          <p:spPr>
            <a:xfrm>
              <a:off x="3623500" y="2804275"/>
              <a:ext cx="496975" cy="77925"/>
            </a:xfrm>
            <a:custGeom>
              <a:avLst/>
              <a:gdLst/>
              <a:ahLst/>
              <a:cxnLst/>
              <a:rect l="l" t="t" r="r" b="b"/>
              <a:pathLst>
                <a:path w="19879" h="3117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116"/>
            <p:cNvSpPr/>
            <p:nvPr/>
          </p:nvSpPr>
          <p:spPr>
            <a:xfrm>
              <a:off x="3251600" y="756175"/>
              <a:ext cx="275375" cy="692225"/>
            </a:xfrm>
            <a:custGeom>
              <a:avLst/>
              <a:gdLst/>
              <a:ahLst/>
              <a:cxnLst/>
              <a:rect l="l" t="t" r="r" b="b"/>
              <a:pathLst>
                <a:path w="11015" h="27689" extrusionOk="0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116"/>
            <p:cNvSpPr/>
            <p:nvPr/>
          </p:nvSpPr>
          <p:spPr>
            <a:xfrm>
              <a:off x="3658600" y="1953000"/>
              <a:ext cx="737225" cy="323650"/>
            </a:xfrm>
            <a:custGeom>
              <a:avLst/>
              <a:gdLst/>
              <a:ahLst/>
              <a:cxnLst/>
              <a:rect l="l" t="t" r="r" b="b"/>
              <a:pathLst>
                <a:path w="29489" h="12946" extrusionOk="0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116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116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116"/>
            <p:cNvSpPr/>
            <p:nvPr/>
          </p:nvSpPr>
          <p:spPr>
            <a:xfrm>
              <a:off x="3643250" y="872450"/>
              <a:ext cx="522200" cy="829375"/>
            </a:xfrm>
            <a:custGeom>
              <a:avLst/>
              <a:gdLst/>
              <a:ahLst/>
              <a:cxnLst/>
              <a:rect l="l" t="t" r="r" b="b"/>
              <a:pathLst>
                <a:path w="20888" h="33175" extrusionOk="0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116"/>
            <p:cNvSpPr/>
            <p:nvPr/>
          </p:nvSpPr>
          <p:spPr>
            <a:xfrm>
              <a:off x="3612525" y="2141700"/>
              <a:ext cx="1811200" cy="630800"/>
            </a:xfrm>
            <a:custGeom>
              <a:avLst/>
              <a:gdLst/>
              <a:ahLst/>
              <a:cxnLst/>
              <a:rect l="l" t="t" r="r" b="b"/>
              <a:pathLst>
                <a:path w="72448" h="25232" extrusionOk="0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116"/>
            <p:cNvSpPr/>
            <p:nvPr/>
          </p:nvSpPr>
          <p:spPr>
            <a:xfrm>
              <a:off x="3387650" y="738625"/>
              <a:ext cx="299500" cy="660425"/>
            </a:xfrm>
            <a:custGeom>
              <a:avLst/>
              <a:gdLst/>
              <a:ahLst/>
              <a:cxnLst/>
              <a:rect l="l" t="t" r="r" b="b"/>
              <a:pathLst>
                <a:path w="11980" h="26417" extrusionOk="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116"/>
            <p:cNvSpPr/>
            <p:nvPr/>
          </p:nvSpPr>
          <p:spPr>
            <a:xfrm>
              <a:off x="4327775" y="2656175"/>
              <a:ext cx="230400" cy="66950"/>
            </a:xfrm>
            <a:custGeom>
              <a:avLst/>
              <a:gdLst/>
              <a:ahLst/>
              <a:cxnLst/>
              <a:rect l="l" t="t" r="r" b="b"/>
              <a:pathLst>
                <a:path w="9216" h="2678" extrusionOk="0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116"/>
            <p:cNvSpPr/>
            <p:nvPr/>
          </p:nvSpPr>
          <p:spPr>
            <a:xfrm>
              <a:off x="3893350" y="2910700"/>
              <a:ext cx="171175" cy="15375"/>
            </a:xfrm>
            <a:custGeom>
              <a:avLst/>
              <a:gdLst/>
              <a:ahLst/>
              <a:cxnLst/>
              <a:rect l="l" t="t" r="r" b="b"/>
              <a:pathLst>
                <a:path w="6847" h="615" extrusionOk="0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116"/>
            <p:cNvSpPr/>
            <p:nvPr/>
          </p:nvSpPr>
          <p:spPr>
            <a:xfrm>
              <a:off x="3224175" y="777000"/>
              <a:ext cx="230400" cy="580350"/>
            </a:xfrm>
            <a:custGeom>
              <a:avLst/>
              <a:gdLst/>
              <a:ahLst/>
              <a:cxnLst/>
              <a:rect l="l" t="t" r="r" b="b"/>
              <a:pathLst>
                <a:path w="9216" h="23214" extrusionOk="0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116"/>
            <p:cNvSpPr/>
            <p:nvPr/>
          </p:nvSpPr>
          <p:spPr>
            <a:xfrm>
              <a:off x="4358500" y="2701175"/>
              <a:ext cx="82300" cy="30725"/>
            </a:xfrm>
            <a:custGeom>
              <a:avLst/>
              <a:gdLst/>
              <a:ahLst/>
              <a:cxnLst/>
              <a:rect l="l" t="t" r="r" b="b"/>
              <a:pathLst>
                <a:path w="3292" h="1229" extrusionOk="0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116"/>
            <p:cNvSpPr/>
            <p:nvPr/>
          </p:nvSpPr>
          <p:spPr>
            <a:xfrm>
              <a:off x="3816575" y="2913975"/>
              <a:ext cx="229300" cy="34050"/>
            </a:xfrm>
            <a:custGeom>
              <a:avLst/>
              <a:gdLst/>
              <a:ahLst/>
              <a:cxnLst/>
              <a:rect l="l" t="t" r="r" b="b"/>
              <a:pathLst>
                <a:path w="9172" h="1362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116"/>
            <p:cNvSpPr/>
            <p:nvPr/>
          </p:nvSpPr>
          <p:spPr>
            <a:xfrm>
              <a:off x="3192375" y="766050"/>
              <a:ext cx="239175" cy="620925"/>
            </a:xfrm>
            <a:custGeom>
              <a:avLst/>
              <a:gdLst/>
              <a:ahLst/>
              <a:cxnLst/>
              <a:rect l="l" t="t" r="r" b="b"/>
              <a:pathLst>
                <a:path w="9567" h="24837" extrusionOk="0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116"/>
            <p:cNvSpPr/>
            <p:nvPr/>
          </p:nvSpPr>
          <p:spPr>
            <a:xfrm>
              <a:off x="3859350" y="2946900"/>
              <a:ext cx="105350" cy="24150"/>
            </a:xfrm>
            <a:custGeom>
              <a:avLst/>
              <a:gdLst/>
              <a:ahLst/>
              <a:cxnLst/>
              <a:rect l="l" t="t" r="r" b="b"/>
              <a:pathLst>
                <a:path w="4214" h="966" extrusionOk="0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116"/>
            <p:cNvSpPr/>
            <p:nvPr/>
          </p:nvSpPr>
          <p:spPr>
            <a:xfrm>
              <a:off x="3161650" y="766050"/>
              <a:ext cx="238075" cy="613250"/>
            </a:xfrm>
            <a:custGeom>
              <a:avLst/>
              <a:gdLst/>
              <a:ahLst/>
              <a:cxnLst/>
              <a:rect l="l" t="t" r="r" b="b"/>
              <a:pathLst>
                <a:path w="9523" h="24530" extrusionOk="0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116"/>
            <p:cNvSpPr/>
            <p:nvPr/>
          </p:nvSpPr>
          <p:spPr>
            <a:xfrm>
              <a:off x="4527425" y="1110500"/>
              <a:ext cx="63650" cy="151425"/>
            </a:xfrm>
            <a:custGeom>
              <a:avLst/>
              <a:gdLst/>
              <a:ahLst/>
              <a:cxnLst/>
              <a:rect l="l" t="t" r="r" b="b"/>
              <a:pathLst>
                <a:path w="2546" h="6057" extrusionOk="0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116"/>
            <p:cNvSpPr/>
            <p:nvPr/>
          </p:nvSpPr>
          <p:spPr>
            <a:xfrm>
              <a:off x="4484650" y="1084175"/>
              <a:ext cx="129475" cy="362025"/>
            </a:xfrm>
            <a:custGeom>
              <a:avLst/>
              <a:gdLst/>
              <a:ahLst/>
              <a:cxnLst/>
              <a:rect l="l" t="t" r="r" b="b"/>
              <a:pathLst>
                <a:path w="5179" h="14481" extrusionOk="0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116"/>
            <p:cNvSpPr/>
            <p:nvPr/>
          </p:nvSpPr>
          <p:spPr>
            <a:xfrm>
              <a:off x="4367275" y="1051275"/>
              <a:ext cx="268800" cy="559500"/>
            </a:xfrm>
            <a:custGeom>
              <a:avLst/>
              <a:gdLst/>
              <a:ahLst/>
              <a:cxnLst/>
              <a:rect l="l" t="t" r="r" b="b"/>
              <a:pathLst>
                <a:path w="10752" h="22380" extrusionOk="0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116"/>
            <p:cNvSpPr/>
            <p:nvPr/>
          </p:nvSpPr>
          <p:spPr>
            <a:xfrm>
              <a:off x="4316800" y="908650"/>
              <a:ext cx="344500" cy="822775"/>
            </a:xfrm>
            <a:custGeom>
              <a:avLst/>
              <a:gdLst/>
              <a:ahLst/>
              <a:cxnLst/>
              <a:rect l="l" t="t" r="r" b="b"/>
              <a:pathLst>
                <a:path w="13780" h="32911" extrusionOk="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116"/>
            <p:cNvSpPr/>
            <p:nvPr/>
          </p:nvSpPr>
          <p:spPr>
            <a:xfrm>
              <a:off x="4111675" y="1612925"/>
              <a:ext cx="55975" cy="64750"/>
            </a:xfrm>
            <a:custGeom>
              <a:avLst/>
              <a:gdLst/>
              <a:ahLst/>
              <a:cxnLst/>
              <a:rect l="l" t="t" r="r" b="b"/>
              <a:pathLst>
                <a:path w="2239" h="2590" extrusionOk="0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116"/>
            <p:cNvSpPr/>
            <p:nvPr/>
          </p:nvSpPr>
          <p:spPr>
            <a:xfrm>
              <a:off x="2076700" y="1162050"/>
              <a:ext cx="490400" cy="941275"/>
            </a:xfrm>
            <a:custGeom>
              <a:avLst/>
              <a:gdLst/>
              <a:ahLst/>
              <a:cxnLst/>
              <a:rect l="l" t="t" r="r" b="b"/>
              <a:pathLst>
                <a:path w="19616" h="37651" extrusionOk="0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116"/>
            <p:cNvSpPr/>
            <p:nvPr/>
          </p:nvSpPr>
          <p:spPr>
            <a:xfrm>
              <a:off x="1913250" y="1401200"/>
              <a:ext cx="382875" cy="744900"/>
            </a:xfrm>
            <a:custGeom>
              <a:avLst/>
              <a:gdLst/>
              <a:ahLst/>
              <a:cxnLst/>
              <a:rect l="l" t="t" r="r" b="b"/>
              <a:pathLst>
                <a:path w="15315" h="29796" extrusionOk="0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116"/>
            <p:cNvSpPr/>
            <p:nvPr/>
          </p:nvSpPr>
          <p:spPr>
            <a:xfrm>
              <a:off x="1927525" y="1297000"/>
              <a:ext cx="446500" cy="875425"/>
            </a:xfrm>
            <a:custGeom>
              <a:avLst/>
              <a:gdLst/>
              <a:ahLst/>
              <a:cxnLst/>
              <a:rect l="l" t="t" r="r" b="b"/>
              <a:pathLst>
                <a:path w="17860" h="35017" extrusionOk="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116"/>
            <p:cNvSpPr/>
            <p:nvPr/>
          </p:nvSpPr>
          <p:spPr>
            <a:xfrm>
              <a:off x="1977975" y="1250925"/>
              <a:ext cx="449800" cy="917125"/>
            </a:xfrm>
            <a:custGeom>
              <a:avLst/>
              <a:gdLst/>
              <a:ahLst/>
              <a:cxnLst/>
              <a:rect l="l" t="t" r="r" b="b"/>
              <a:pathLst>
                <a:path w="17992" h="36685" extrusionOk="0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116"/>
            <p:cNvSpPr/>
            <p:nvPr/>
          </p:nvSpPr>
          <p:spPr>
            <a:xfrm>
              <a:off x="2010875" y="1153275"/>
              <a:ext cx="468450" cy="980750"/>
            </a:xfrm>
            <a:custGeom>
              <a:avLst/>
              <a:gdLst/>
              <a:ahLst/>
              <a:cxnLst/>
              <a:rect l="l" t="t" r="r" b="b"/>
              <a:pathLst>
                <a:path w="18738" h="39230" extrusionOk="0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116"/>
            <p:cNvSpPr/>
            <p:nvPr/>
          </p:nvSpPr>
          <p:spPr>
            <a:xfrm>
              <a:off x="1860600" y="1609650"/>
              <a:ext cx="307175" cy="510125"/>
            </a:xfrm>
            <a:custGeom>
              <a:avLst/>
              <a:gdLst/>
              <a:ahLst/>
              <a:cxnLst/>
              <a:rect l="l" t="t" r="r" b="b"/>
              <a:pathLst>
                <a:path w="12287" h="20405" extrusionOk="0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116"/>
            <p:cNvSpPr/>
            <p:nvPr/>
          </p:nvSpPr>
          <p:spPr>
            <a:xfrm>
              <a:off x="3805600" y="1948625"/>
              <a:ext cx="105350" cy="186500"/>
            </a:xfrm>
            <a:custGeom>
              <a:avLst/>
              <a:gdLst/>
              <a:ahLst/>
              <a:cxnLst/>
              <a:rect l="l" t="t" r="r" b="b"/>
              <a:pathLst>
                <a:path w="4214" h="7460" extrusionOk="0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116"/>
            <p:cNvSpPr/>
            <p:nvPr/>
          </p:nvSpPr>
          <p:spPr>
            <a:xfrm>
              <a:off x="3788050" y="1933250"/>
              <a:ext cx="133850" cy="229300"/>
            </a:xfrm>
            <a:custGeom>
              <a:avLst/>
              <a:gdLst/>
              <a:ahLst/>
              <a:cxnLst/>
              <a:rect l="l" t="t" r="r" b="b"/>
              <a:pathLst>
                <a:path w="5354" h="9172" extrusionOk="0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116"/>
            <p:cNvSpPr/>
            <p:nvPr/>
          </p:nvSpPr>
          <p:spPr>
            <a:xfrm>
              <a:off x="3671775" y="2997350"/>
              <a:ext cx="187600" cy="399350"/>
            </a:xfrm>
            <a:custGeom>
              <a:avLst/>
              <a:gdLst/>
              <a:ahLst/>
              <a:cxnLst/>
              <a:rect l="l" t="t" r="r" b="b"/>
              <a:pathLst>
                <a:path w="7504" h="15974" extrusionOk="0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116"/>
            <p:cNvSpPr/>
            <p:nvPr/>
          </p:nvSpPr>
          <p:spPr>
            <a:xfrm>
              <a:off x="3577425" y="2967725"/>
              <a:ext cx="311575" cy="471750"/>
            </a:xfrm>
            <a:custGeom>
              <a:avLst/>
              <a:gdLst/>
              <a:ahLst/>
              <a:cxnLst/>
              <a:rect l="l" t="t" r="r" b="b"/>
              <a:pathLst>
                <a:path w="12463" h="18870" extrusionOk="0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116"/>
            <p:cNvSpPr/>
            <p:nvPr/>
          </p:nvSpPr>
          <p:spPr>
            <a:xfrm>
              <a:off x="3642150" y="2927150"/>
              <a:ext cx="329125" cy="352150"/>
            </a:xfrm>
            <a:custGeom>
              <a:avLst/>
              <a:gdLst/>
              <a:ahLst/>
              <a:cxnLst/>
              <a:rect l="l" t="t" r="r" b="b"/>
              <a:pathLst>
                <a:path w="13165" h="14086" extrusionOk="0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116"/>
            <p:cNvSpPr/>
            <p:nvPr/>
          </p:nvSpPr>
          <p:spPr>
            <a:xfrm>
              <a:off x="3625700" y="2886550"/>
              <a:ext cx="275375" cy="360950"/>
            </a:xfrm>
            <a:custGeom>
              <a:avLst/>
              <a:gdLst/>
              <a:ahLst/>
              <a:cxnLst/>
              <a:rect l="l" t="t" r="r" b="b"/>
              <a:pathLst>
                <a:path w="11015" h="14438" extrusionOk="0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116"/>
            <p:cNvSpPr/>
            <p:nvPr/>
          </p:nvSpPr>
          <p:spPr>
            <a:xfrm>
              <a:off x="3703575" y="3053300"/>
              <a:ext cx="118500" cy="174450"/>
            </a:xfrm>
            <a:custGeom>
              <a:avLst/>
              <a:gdLst/>
              <a:ahLst/>
              <a:cxnLst/>
              <a:rect l="l" t="t" r="r" b="b"/>
              <a:pathLst>
                <a:path w="4740" h="6978" extrusionOk="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116"/>
            <p:cNvSpPr/>
            <p:nvPr/>
          </p:nvSpPr>
          <p:spPr>
            <a:xfrm>
              <a:off x="3689325" y="3025875"/>
              <a:ext cx="149200" cy="218325"/>
            </a:xfrm>
            <a:custGeom>
              <a:avLst/>
              <a:gdLst/>
              <a:ahLst/>
              <a:cxnLst/>
              <a:rect l="l" t="t" r="r" b="b"/>
              <a:pathLst>
                <a:path w="5968" h="8733" extrusionOk="0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116"/>
            <p:cNvSpPr/>
            <p:nvPr/>
          </p:nvSpPr>
          <p:spPr>
            <a:xfrm>
              <a:off x="3745275" y="2955675"/>
              <a:ext cx="168950" cy="217225"/>
            </a:xfrm>
            <a:custGeom>
              <a:avLst/>
              <a:gdLst/>
              <a:ahLst/>
              <a:cxnLst/>
              <a:rect l="l" t="t" r="r" b="b"/>
              <a:pathLst>
                <a:path w="6758" h="8689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116"/>
            <p:cNvSpPr/>
            <p:nvPr/>
          </p:nvSpPr>
          <p:spPr>
            <a:xfrm>
              <a:off x="3838500" y="2980900"/>
              <a:ext cx="96575" cy="170050"/>
            </a:xfrm>
            <a:custGeom>
              <a:avLst/>
              <a:gdLst/>
              <a:ahLst/>
              <a:cxnLst/>
              <a:rect l="l" t="t" r="r" b="b"/>
              <a:pathLst>
                <a:path w="3863" h="6802" extrusionOk="0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116"/>
            <p:cNvSpPr/>
            <p:nvPr/>
          </p:nvSpPr>
          <p:spPr>
            <a:xfrm>
              <a:off x="6159800" y="3992350"/>
              <a:ext cx="10975" cy="43900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116"/>
            <p:cNvSpPr/>
            <p:nvPr/>
          </p:nvSpPr>
          <p:spPr>
            <a:xfrm>
              <a:off x="6108225" y="4190900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116"/>
            <p:cNvSpPr/>
            <p:nvPr/>
          </p:nvSpPr>
          <p:spPr>
            <a:xfrm>
              <a:off x="6367125" y="4108625"/>
              <a:ext cx="36225" cy="30750"/>
            </a:xfrm>
            <a:custGeom>
              <a:avLst/>
              <a:gdLst/>
              <a:ahLst/>
              <a:cxnLst/>
              <a:rect l="l" t="t" r="r" b="b"/>
              <a:pathLst>
                <a:path w="1449" h="1230" extrusionOk="0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116"/>
            <p:cNvSpPr/>
            <p:nvPr/>
          </p:nvSpPr>
          <p:spPr>
            <a:xfrm>
              <a:off x="5861400" y="5099225"/>
              <a:ext cx="47200" cy="13175"/>
            </a:xfrm>
            <a:custGeom>
              <a:avLst/>
              <a:gdLst/>
              <a:ahLst/>
              <a:cxnLst/>
              <a:rect l="l" t="t" r="r" b="b"/>
              <a:pathLst>
                <a:path w="1888" h="527" extrusionOk="0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116"/>
            <p:cNvSpPr/>
            <p:nvPr/>
          </p:nvSpPr>
          <p:spPr>
            <a:xfrm>
              <a:off x="5808750" y="4503550"/>
              <a:ext cx="879825" cy="324725"/>
            </a:xfrm>
            <a:custGeom>
              <a:avLst/>
              <a:gdLst/>
              <a:ahLst/>
              <a:cxnLst/>
              <a:rect l="l" t="t" r="r" b="b"/>
              <a:pathLst>
                <a:path w="35193" h="12989" extrusionOk="0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116"/>
            <p:cNvSpPr/>
            <p:nvPr/>
          </p:nvSpPr>
          <p:spPr>
            <a:xfrm>
              <a:off x="5804350" y="4473925"/>
              <a:ext cx="934675" cy="337900"/>
            </a:xfrm>
            <a:custGeom>
              <a:avLst/>
              <a:gdLst/>
              <a:ahLst/>
              <a:cxnLst/>
              <a:rect l="l" t="t" r="r" b="b"/>
              <a:pathLst>
                <a:path w="37387" h="13516" extrusionOk="0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116"/>
            <p:cNvSpPr/>
            <p:nvPr/>
          </p:nvSpPr>
          <p:spPr>
            <a:xfrm>
              <a:off x="5821900" y="4427850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116"/>
            <p:cNvSpPr/>
            <p:nvPr/>
          </p:nvSpPr>
          <p:spPr>
            <a:xfrm>
              <a:off x="5828500" y="4381775"/>
              <a:ext cx="1328500" cy="379600"/>
            </a:xfrm>
            <a:custGeom>
              <a:avLst/>
              <a:gdLst/>
              <a:ahLst/>
              <a:cxnLst/>
              <a:rect l="l" t="t" r="r" b="b"/>
              <a:pathLst>
                <a:path w="53140" h="15184" extrusionOk="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116"/>
            <p:cNvSpPr/>
            <p:nvPr/>
          </p:nvSpPr>
          <p:spPr>
            <a:xfrm>
              <a:off x="5680400" y="4855700"/>
              <a:ext cx="42800" cy="15375"/>
            </a:xfrm>
            <a:custGeom>
              <a:avLst/>
              <a:gdLst/>
              <a:ahLst/>
              <a:cxnLst/>
              <a:rect l="l" t="t" r="r" b="b"/>
              <a:pathLst>
                <a:path w="1712" h="615" extrusionOk="0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116"/>
            <p:cNvSpPr/>
            <p:nvPr/>
          </p:nvSpPr>
          <p:spPr>
            <a:xfrm>
              <a:off x="5660650" y="4828275"/>
              <a:ext cx="138250" cy="42800"/>
            </a:xfrm>
            <a:custGeom>
              <a:avLst/>
              <a:gdLst/>
              <a:ahLst/>
              <a:cxnLst/>
              <a:rect l="l" t="t" r="r" b="b"/>
              <a:pathLst>
                <a:path w="5530" h="1712" extrusionOk="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116"/>
            <p:cNvSpPr/>
            <p:nvPr/>
          </p:nvSpPr>
          <p:spPr>
            <a:xfrm>
              <a:off x="5656250" y="4808525"/>
              <a:ext cx="208475" cy="60350"/>
            </a:xfrm>
            <a:custGeom>
              <a:avLst/>
              <a:gdLst/>
              <a:ahLst/>
              <a:cxnLst/>
              <a:rect l="l" t="t" r="r" b="b"/>
              <a:pathLst>
                <a:path w="8339" h="2414" extrusionOk="0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116"/>
            <p:cNvSpPr/>
            <p:nvPr/>
          </p:nvSpPr>
          <p:spPr>
            <a:xfrm>
              <a:off x="5636525" y="4793150"/>
              <a:ext cx="269875" cy="65850"/>
            </a:xfrm>
            <a:custGeom>
              <a:avLst/>
              <a:gdLst/>
              <a:ahLst/>
              <a:cxnLst/>
              <a:rect l="l" t="t" r="r" b="b"/>
              <a:pathLst>
                <a:path w="10795" h="2634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116"/>
            <p:cNvSpPr/>
            <p:nvPr/>
          </p:nvSpPr>
          <p:spPr>
            <a:xfrm>
              <a:off x="5527900" y="5054250"/>
              <a:ext cx="528800" cy="40600"/>
            </a:xfrm>
            <a:custGeom>
              <a:avLst/>
              <a:gdLst/>
              <a:ahLst/>
              <a:cxnLst/>
              <a:rect l="l" t="t" r="r" b="b"/>
              <a:pathLst>
                <a:path w="21152" h="1624" extrusionOk="0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116"/>
            <p:cNvSpPr/>
            <p:nvPr/>
          </p:nvSpPr>
          <p:spPr>
            <a:xfrm>
              <a:off x="5946975" y="5033400"/>
              <a:ext cx="121775" cy="18675"/>
            </a:xfrm>
            <a:custGeom>
              <a:avLst/>
              <a:gdLst/>
              <a:ahLst/>
              <a:cxnLst/>
              <a:rect l="l" t="t" r="r" b="b"/>
              <a:pathLst>
                <a:path w="4871" h="747" extrusionOk="0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116"/>
            <p:cNvSpPr/>
            <p:nvPr/>
          </p:nvSpPr>
          <p:spPr>
            <a:xfrm>
              <a:off x="5962325" y="5012550"/>
              <a:ext cx="120700" cy="18675"/>
            </a:xfrm>
            <a:custGeom>
              <a:avLst/>
              <a:gdLst/>
              <a:ahLst/>
              <a:cxnLst/>
              <a:rect l="l" t="t" r="r" b="b"/>
              <a:pathLst>
                <a:path w="4828" h="747" extrusionOk="0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116"/>
            <p:cNvSpPr/>
            <p:nvPr/>
          </p:nvSpPr>
          <p:spPr>
            <a:xfrm>
              <a:off x="5977675" y="4991725"/>
              <a:ext cx="117425" cy="17575"/>
            </a:xfrm>
            <a:custGeom>
              <a:avLst/>
              <a:gdLst/>
              <a:ahLst/>
              <a:cxnLst/>
              <a:rect l="l" t="t" r="r" b="b"/>
              <a:pathLst>
                <a:path w="4697" h="703" extrusionOk="0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116"/>
            <p:cNvSpPr/>
            <p:nvPr/>
          </p:nvSpPr>
          <p:spPr>
            <a:xfrm>
              <a:off x="6019375" y="4955525"/>
              <a:ext cx="16475" cy="9900"/>
            </a:xfrm>
            <a:custGeom>
              <a:avLst/>
              <a:gdLst/>
              <a:ahLst/>
              <a:cxnLst/>
              <a:rect l="l" t="t" r="r" b="b"/>
              <a:pathLst>
                <a:path w="659" h="396" extrusionOk="0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116"/>
            <p:cNvSpPr/>
            <p:nvPr/>
          </p:nvSpPr>
          <p:spPr>
            <a:xfrm>
              <a:off x="6024850" y="4934675"/>
              <a:ext cx="25275" cy="13175"/>
            </a:xfrm>
            <a:custGeom>
              <a:avLst/>
              <a:gdLst/>
              <a:ahLst/>
              <a:cxnLst/>
              <a:rect l="l" t="t" r="r" b="b"/>
              <a:pathLst>
                <a:path w="1011" h="527" extrusionOk="0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116"/>
            <p:cNvSpPr/>
            <p:nvPr/>
          </p:nvSpPr>
          <p:spPr>
            <a:xfrm>
              <a:off x="6041325" y="4908350"/>
              <a:ext cx="165650" cy="19775"/>
            </a:xfrm>
            <a:custGeom>
              <a:avLst/>
              <a:gdLst/>
              <a:ahLst/>
              <a:cxnLst/>
              <a:rect l="l" t="t" r="r" b="b"/>
              <a:pathLst>
                <a:path w="6626" h="791" extrusionOk="0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116"/>
            <p:cNvSpPr/>
            <p:nvPr/>
          </p:nvSpPr>
          <p:spPr>
            <a:xfrm>
              <a:off x="6046800" y="4887500"/>
              <a:ext cx="165675" cy="23075"/>
            </a:xfrm>
            <a:custGeom>
              <a:avLst/>
              <a:gdLst/>
              <a:ahLst/>
              <a:cxnLst/>
              <a:rect l="l" t="t" r="r" b="b"/>
              <a:pathLst>
                <a:path w="6627" h="923" extrusionOk="0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116"/>
            <p:cNvSpPr/>
            <p:nvPr/>
          </p:nvSpPr>
          <p:spPr>
            <a:xfrm>
              <a:off x="6097250" y="4844725"/>
              <a:ext cx="125100" cy="18675"/>
            </a:xfrm>
            <a:custGeom>
              <a:avLst/>
              <a:gdLst/>
              <a:ahLst/>
              <a:cxnLst/>
              <a:rect l="l" t="t" r="r" b="b"/>
              <a:pathLst>
                <a:path w="5004" h="747" extrusionOk="0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116"/>
            <p:cNvSpPr/>
            <p:nvPr/>
          </p:nvSpPr>
          <p:spPr>
            <a:xfrm>
              <a:off x="6107125" y="4824975"/>
              <a:ext cx="120700" cy="20875"/>
            </a:xfrm>
            <a:custGeom>
              <a:avLst/>
              <a:gdLst/>
              <a:ahLst/>
              <a:cxnLst/>
              <a:rect l="l" t="t" r="r" b="b"/>
              <a:pathLst>
                <a:path w="4828" h="835" extrusionOk="0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116"/>
            <p:cNvSpPr/>
            <p:nvPr/>
          </p:nvSpPr>
          <p:spPr>
            <a:xfrm>
              <a:off x="6100550" y="4800825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116"/>
            <p:cNvSpPr/>
            <p:nvPr/>
          </p:nvSpPr>
          <p:spPr>
            <a:xfrm>
              <a:off x="6098350" y="4774500"/>
              <a:ext cx="190900" cy="29650"/>
            </a:xfrm>
            <a:custGeom>
              <a:avLst/>
              <a:gdLst/>
              <a:ahLst/>
              <a:cxnLst/>
              <a:rect l="l" t="t" r="r" b="b"/>
              <a:pathLst>
                <a:path w="7636" h="1186" extrusionOk="0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116"/>
            <p:cNvSpPr/>
            <p:nvPr/>
          </p:nvSpPr>
          <p:spPr>
            <a:xfrm>
              <a:off x="6109325" y="4682350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116"/>
            <p:cNvSpPr/>
            <p:nvPr/>
          </p:nvSpPr>
          <p:spPr>
            <a:xfrm>
              <a:off x="6085200" y="4649450"/>
              <a:ext cx="537550" cy="125075"/>
            </a:xfrm>
            <a:custGeom>
              <a:avLst/>
              <a:gdLst/>
              <a:ahLst/>
              <a:cxnLst/>
              <a:rect l="l" t="t" r="r" b="b"/>
              <a:pathLst>
                <a:path w="21502" h="5003" extrusionOk="0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116"/>
            <p:cNvSpPr/>
            <p:nvPr/>
          </p:nvSpPr>
          <p:spPr>
            <a:xfrm>
              <a:off x="6057775" y="4612150"/>
              <a:ext cx="585825" cy="165675"/>
            </a:xfrm>
            <a:custGeom>
              <a:avLst/>
              <a:gdLst/>
              <a:ahLst/>
              <a:cxnLst/>
              <a:rect l="l" t="t" r="r" b="b"/>
              <a:pathLst>
                <a:path w="23433" h="6627" extrusionOk="0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116"/>
            <p:cNvSpPr/>
            <p:nvPr/>
          </p:nvSpPr>
          <p:spPr>
            <a:xfrm>
              <a:off x="6038025" y="4574850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116"/>
            <p:cNvSpPr/>
            <p:nvPr/>
          </p:nvSpPr>
          <p:spPr>
            <a:xfrm>
              <a:off x="5408325" y="4697725"/>
              <a:ext cx="1298900" cy="349975"/>
            </a:xfrm>
            <a:custGeom>
              <a:avLst/>
              <a:gdLst/>
              <a:ahLst/>
              <a:cxnLst/>
              <a:rect l="l" t="t" r="r" b="b"/>
              <a:pathLst>
                <a:path w="51956" h="13999" extrusionOk="0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116"/>
            <p:cNvSpPr/>
            <p:nvPr/>
          </p:nvSpPr>
          <p:spPr>
            <a:xfrm>
              <a:off x="5018900" y="3079625"/>
              <a:ext cx="854600" cy="1977925"/>
            </a:xfrm>
            <a:custGeom>
              <a:avLst/>
              <a:gdLst/>
              <a:ahLst/>
              <a:cxnLst/>
              <a:rect l="l" t="t" r="r" b="b"/>
              <a:pathLst>
                <a:path w="34184" h="79117" extrusionOk="0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116"/>
            <p:cNvSpPr/>
            <p:nvPr/>
          </p:nvSpPr>
          <p:spPr>
            <a:xfrm>
              <a:off x="5485125" y="4868850"/>
              <a:ext cx="646175" cy="158000"/>
            </a:xfrm>
            <a:custGeom>
              <a:avLst/>
              <a:gdLst/>
              <a:ahLst/>
              <a:cxnLst/>
              <a:rect l="l" t="t" r="r" b="b"/>
              <a:pathLst>
                <a:path w="25847" h="6320" extrusionOk="0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116"/>
            <p:cNvSpPr/>
            <p:nvPr/>
          </p:nvSpPr>
          <p:spPr>
            <a:xfrm>
              <a:off x="4868600" y="2894225"/>
              <a:ext cx="799750" cy="2106300"/>
            </a:xfrm>
            <a:custGeom>
              <a:avLst/>
              <a:gdLst/>
              <a:ahLst/>
              <a:cxnLst/>
              <a:rect l="l" t="t" r="r" b="b"/>
              <a:pathLst>
                <a:path w="31990" h="84252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116"/>
            <p:cNvSpPr/>
            <p:nvPr/>
          </p:nvSpPr>
          <p:spPr>
            <a:xfrm>
              <a:off x="5491700" y="4970875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116"/>
            <p:cNvSpPr/>
            <p:nvPr/>
          </p:nvSpPr>
          <p:spPr>
            <a:xfrm>
              <a:off x="4734775" y="3421900"/>
              <a:ext cx="152500" cy="1580800"/>
            </a:xfrm>
            <a:custGeom>
              <a:avLst/>
              <a:gdLst/>
              <a:ahLst/>
              <a:cxnLst/>
              <a:rect l="l" t="t" r="r" b="b"/>
              <a:pathLst>
                <a:path w="6100" h="63232" extrusionOk="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116"/>
            <p:cNvSpPr/>
            <p:nvPr/>
          </p:nvSpPr>
          <p:spPr>
            <a:xfrm>
              <a:off x="5672725" y="5078375"/>
              <a:ext cx="263300" cy="31850"/>
            </a:xfrm>
            <a:custGeom>
              <a:avLst/>
              <a:gdLst/>
              <a:ahLst/>
              <a:cxnLst/>
              <a:rect l="l" t="t" r="r" b="b"/>
              <a:pathLst>
                <a:path w="10532" h="1274" extrusionOk="0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116"/>
            <p:cNvSpPr/>
            <p:nvPr/>
          </p:nvSpPr>
          <p:spPr>
            <a:xfrm>
              <a:off x="4600925" y="3731250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116"/>
            <p:cNvSpPr/>
            <p:nvPr/>
          </p:nvSpPr>
          <p:spPr>
            <a:xfrm>
              <a:off x="4181875" y="2871200"/>
              <a:ext cx="454200" cy="2112850"/>
            </a:xfrm>
            <a:custGeom>
              <a:avLst/>
              <a:gdLst/>
              <a:ahLst/>
              <a:cxnLst/>
              <a:rect l="l" t="t" r="r" b="b"/>
              <a:pathLst>
                <a:path w="18168" h="84514" extrusionOk="0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116"/>
            <p:cNvSpPr/>
            <p:nvPr/>
          </p:nvSpPr>
          <p:spPr>
            <a:xfrm>
              <a:off x="4065600" y="2698975"/>
              <a:ext cx="527675" cy="2220375"/>
            </a:xfrm>
            <a:custGeom>
              <a:avLst/>
              <a:gdLst/>
              <a:ahLst/>
              <a:cxnLst/>
              <a:rect l="l" t="t" r="r" b="b"/>
              <a:pathLst>
                <a:path w="21107" h="88815" extrusionOk="0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116"/>
            <p:cNvSpPr/>
            <p:nvPr/>
          </p:nvSpPr>
          <p:spPr>
            <a:xfrm>
              <a:off x="3837425" y="3370350"/>
              <a:ext cx="377375" cy="1344950"/>
            </a:xfrm>
            <a:custGeom>
              <a:avLst/>
              <a:gdLst/>
              <a:ahLst/>
              <a:cxnLst/>
              <a:rect l="l" t="t" r="r" b="b"/>
              <a:pathLst>
                <a:path w="15095" h="53798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116"/>
            <p:cNvSpPr/>
            <p:nvPr/>
          </p:nvSpPr>
          <p:spPr>
            <a:xfrm>
              <a:off x="3607050" y="3450425"/>
              <a:ext cx="547425" cy="1221000"/>
            </a:xfrm>
            <a:custGeom>
              <a:avLst/>
              <a:gdLst/>
              <a:ahLst/>
              <a:cxnLst/>
              <a:rect l="l" t="t" r="r" b="b"/>
              <a:pathLst>
                <a:path w="21897" h="48840" extrusionOk="0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116"/>
            <p:cNvSpPr/>
            <p:nvPr/>
          </p:nvSpPr>
          <p:spPr>
            <a:xfrm>
              <a:off x="3672850" y="3530500"/>
              <a:ext cx="435550" cy="1108000"/>
            </a:xfrm>
            <a:custGeom>
              <a:avLst/>
              <a:gdLst/>
              <a:ahLst/>
              <a:cxnLst/>
              <a:rect l="l" t="t" r="r" b="b"/>
              <a:pathLst>
                <a:path w="17422" h="44320" extrusionOk="0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116"/>
            <p:cNvSpPr/>
            <p:nvPr/>
          </p:nvSpPr>
          <p:spPr>
            <a:xfrm>
              <a:off x="6276075" y="3554625"/>
              <a:ext cx="204075" cy="110825"/>
            </a:xfrm>
            <a:custGeom>
              <a:avLst/>
              <a:gdLst/>
              <a:ahLst/>
              <a:cxnLst/>
              <a:rect l="l" t="t" r="r" b="b"/>
              <a:pathLst>
                <a:path w="8163" h="4433" extrusionOk="0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116"/>
            <p:cNvSpPr/>
            <p:nvPr/>
          </p:nvSpPr>
          <p:spPr>
            <a:xfrm>
              <a:off x="6730225" y="3940775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116"/>
            <p:cNvSpPr/>
            <p:nvPr/>
          </p:nvSpPr>
          <p:spPr>
            <a:xfrm>
              <a:off x="6209150" y="3492100"/>
              <a:ext cx="307200" cy="221625"/>
            </a:xfrm>
            <a:custGeom>
              <a:avLst/>
              <a:gdLst/>
              <a:ahLst/>
              <a:cxnLst/>
              <a:rect l="l" t="t" r="r" b="b"/>
              <a:pathLst>
                <a:path w="12288" h="8865" extrusionOk="0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116"/>
            <p:cNvSpPr/>
            <p:nvPr/>
          </p:nvSpPr>
          <p:spPr>
            <a:xfrm>
              <a:off x="6661125" y="3867275"/>
              <a:ext cx="603375" cy="716375"/>
            </a:xfrm>
            <a:custGeom>
              <a:avLst/>
              <a:gdLst/>
              <a:ahLst/>
              <a:cxnLst/>
              <a:rect l="l" t="t" r="r" b="b"/>
              <a:pathLst>
                <a:path w="24135" h="28655" extrusionOk="0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116"/>
            <p:cNvSpPr/>
            <p:nvPr/>
          </p:nvSpPr>
          <p:spPr>
            <a:xfrm>
              <a:off x="6088475" y="3432875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116"/>
            <p:cNvSpPr/>
            <p:nvPr/>
          </p:nvSpPr>
          <p:spPr>
            <a:xfrm>
              <a:off x="5247075" y="3384600"/>
              <a:ext cx="1963675" cy="1351550"/>
            </a:xfrm>
            <a:custGeom>
              <a:avLst/>
              <a:gdLst/>
              <a:ahLst/>
              <a:cxnLst/>
              <a:rect l="l" t="t" r="r" b="b"/>
              <a:pathLst>
                <a:path w="78547" h="54062" extrusionOk="0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116"/>
            <p:cNvSpPr/>
            <p:nvPr/>
          </p:nvSpPr>
          <p:spPr>
            <a:xfrm>
              <a:off x="5232825" y="3337425"/>
              <a:ext cx="2084350" cy="1428325"/>
            </a:xfrm>
            <a:custGeom>
              <a:avLst/>
              <a:gdLst/>
              <a:ahLst/>
              <a:cxnLst/>
              <a:rect l="l" t="t" r="r" b="b"/>
              <a:pathLst>
                <a:path w="83374" h="57133" extrusionOk="0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16"/>
            <p:cNvSpPr/>
            <p:nvPr/>
          </p:nvSpPr>
          <p:spPr>
            <a:xfrm>
              <a:off x="5156025" y="3211275"/>
              <a:ext cx="2045950" cy="1731100"/>
            </a:xfrm>
            <a:custGeom>
              <a:avLst/>
              <a:gdLst/>
              <a:ahLst/>
              <a:cxnLst/>
              <a:rect l="l" t="t" r="r" b="b"/>
              <a:pathLst>
                <a:path w="81838" h="69244" extrusionOk="0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16"/>
            <p:cNvSpPr/>
            <p:nvPr/>
          </p:nvSpPr>
          <p:spPr>
            <a:xfrm>
              <a:off x="5473050" y="4092175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16"/>
            <p:cNvSpPr/>
            <p:nvPr/>
          </p:nvSpPr>
          <p:spPr>
            <a:xfrm>
              <a:off x="5446725" y="4038425"/>
              <a:ext cx="650550" cy="557300"/>
            </a:xfrm>
            <a:custGeom>
              <a:avLst/>
              <a:gdLst/>
              <a:ahLst/>
              <a:cxnLst/>
              <a:rect l="l" t="t" r="r" b="b"/>
              <a:pathLst>
                <a:path w="26022" h="22292" extrusionOk="0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16"/>
            <p:cNvSpPr/>
            <p:nvPr/>
          </p:nvSpPr>
          <p:spPr>
            <a:xfrm>
              <a:off x="5262425" y="3874975"/>
              <a:ext cx="889700" cy="781075"/>
            </a:xfrm>
            <a:custGeom>
              <a:avLst/>
              <a:gdLst/>
              <a:ahLst/>
              <a:cxnLst/>
              <a:rect l="l" t="t" r="r" b="b"/>
              <a:pathLst>
                <a:path w="35588" h="31243" extrusionOk="0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16"/>
            <p:cNvSpPr/>
            <p:nvPr/>
          </p:nvSpPr>
          <p:spPr>
            <a:xfrm>
              <a:off x="6038025" y="3987950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16"/>
            <p:cNvSpPr/>
            <p:nvPr/>
          </p:nvSpPr>
          <p:spPr>
            <a:xfrm>
              <a:off x="6096175" y="1773100"/>
              <a:ext cx="942350" cy="1522675"/>
            </a:xfrm>
            <a:custGeom>
              <a:avLst/>
              <a:gdLst/>
              <a:ahLst/>
              <a:cxnLst/>
              <a:rect l="l" t="t" r="r" b="b"/>
              <a:pathLst>
                <a:path w="37694" h="60907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16"/>
            <p:cNvSpPr/>
            <p:nvPr/>
          </p:nvSpPr>
          <p:spPr>
            <a:xfrm>
              <a:off x="6123600" y="1816975"/>
              <a:ext cx="957700" cy="1504025"/>
            </a:xfrm>
            <a:custGeom>
              <a:avLst/>
              <a:gdLst/>
              <a:ahLst/>
              <a:cxnLst/>
              <a:rect l="l" t="t" r="r" b="b"/>
              <a:pathLst>
                <a:path w="38308" h="60161" extrusionOk="0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116"/>
            <p:cNvSpPr/>
            <p:nvPr/>
          </p:nvSpPr>
          <p:spPr>
            <a:xfrm>
              <a:off x="6392350" y="3454800"/>
              <a:ext cx="767950" cy="217250"/>
            </a:xfrm>
            <a:custGeom>
              <a:avLst/>
              <a:gdLst/>
              <a:ahLst/>
              <a:cxnLst/>
              <a:rect l="l" t="t" r="r" b="b"/>
              <a:pathLst>
                <a:path w="30718" h="8690" extrusionOk="0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116"/>
            <p:cNvSpPr/>
            <p:nvPr/>
          </p:nvSpPr>
          <p:spPr>
            <a:xfrm>
              <a:off x="6322150" y="3238700"/>
              <a:ext cx="868850" cy="265500"/>
            </a:xfrm>
            <a:custGeom>
              <a:avLst/>
              <a:gdLst/>
              <a:ahLst/>
              <a:cxnLst/>
              <a:rect l="l" t="t" r="r" b="b"/>
              <a:pathLst>
                <a:path w="34754" h="10620" extrusionOk="0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116"/>
            <p:cNvSpPr/>
            <p:nvPr/>
          </p:nvSpPr>
          <p:spPr>
            <a:xfrm>
              <a:off x="6256325" y="3037950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116"/>
            <p:cNvSpPr/>
            <p:nvPr/>
          </p:nvSpPr>
          <p:spPr>
            <a:xfrm>
              <a:off x="6203675" y="2736275"/>
              <a:ext cx="931375" cy="657125"/>
            </a:xfrm>
            <a:custGeom>
              <a:avLst/>
              <a:gdLst/>
              <a:ahLst/>
              <a:cxnLst/>
              <a:rect l="l" t="t" r="r" b="b"/>
              <a:pathLst>
                <a:path w="37255" h="26285" extrusionOk="0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116"/>
            <p:cNvSpPr/>
            <p:nvPr/>
          </p:nvSpPr>
          <p:spPr>
            <a:xfrm>
              <a:off x="6895875" y="1781875"/>
              <a:ext cx="345600" cy="2234625"/>
            </a:xfrm>
            <a:custGeom>
              <a:avLst/>
              <a:gdLst/>
              <a:ahLst/>
              <a:cxnLst/>
              <a:rect l="l" t="t" r="r" b="b"/>
              <a:pathLst>
                <a:path w="13824" h="89385" extrusionOk="0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116"/>
            <p:cNvSpPr/>
            <p:nvPr/>
          </p:nvSpPr>
          <p:spPr>
            <a:xfrm>
              <a:off x="6471350" y="3612775"/>
              <a:ext cx="385075" cy="336800"/>
            </a:xfrm>
            <a:custGeom>
              <a:avLst/>
              <a:gdLst/>
              <a:ahLst/>
              <a:cxnLst/>
              <a:rect l="l" t="t" r="r" b="b"/>
              <a:pathLst>
                <a:path w="15403" h="13472" extrusionOk="0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116"/>
            <p:cNvSpPr/>
            <p:nvPr/>
          </p:nvSpPr>
          <p:spPr>
            <a:xfrm>
              <a:off x="6507550" y="3657750"/>
              <a:ext cx="242450" cy="218325"/>
            </a:xfrm>
            <a:custGeom>
              <a:avLst/>
              <a:gdLst/>
              <a:ahLst/>
              <a:cxnLst/>
              <a:rect l="l" t="t" r="r" b="b"/>
              <a:pathLst>
                <a:path w="9698" h="8733" extrusionOk="0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116"/>
            <p:cNvSpPr/>
            <p:nvPr/>
          </p:nvSpPr>
          <p:spPr>
            <a:xfrm>
              <a:off x="6151025" y="1762125"/>
              <a:ext cx="1018050" cy="1584100"/>
            </a:xfrm>
            <a:custGeom>
              <a:avLst/>
              <a:gdLst/>
              <a:ahLst/>
              <a:cxnLst/>
              <a:rect l="l" t="t" r="r" b="b"/>
              <a:pathLst>
                <a:path w="40722" h="63364" extrusionOk="0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116"/>
            <p:cNvSpPr/>
            <p:nvPr/>
          </p:nvSpPr>
          <p:spPr>
            <a:xfrm>
              <a:off x="6010600" y="1752250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116"/>
            <p:cNvSpPr/>
            <p:nvPr/>
          </p:nvSpPr>
          <p:spPr>
            <a:xfrm>
              <a:off x="5864700" y="1744575"/>
              <a:ext cx="948925" cy="1343850"/>
            </a:xfrm>
            <a:custGeom>
              <a:avLst/>
              <a:gdLst/>
              <a:ahLst/>
              <a:cxnLst/>
              <a:rect l="l" t="t" r="r" b="b"/>
              <a:pathLst>
                <a:path w="37957" h="53754" extrusionOk="0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116"/>
            <p:cNvSpPr/>
            <p:nvPr/>
          </p:nvSpPr>
          <p:spPr>
            <a:xfrm>
              <a:off x="5659550" y="1808200"/>
              <a:ext cx="1010375" cy="1094850"/>
            </a:xfrm>
            <a:custGeom>
              <a:avLst/>
              <a:gdLst/>
              <a:ahLst/>
              <a:cxnLst/>
              <a:rect l="l" t="t" r="r" b="b"/>
              <a:pathLst>
                <a:path w="40415" h="43794" extrusionOk="0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116"/>
            <p:cNvSpPr/>
            <p:nvPr/>
          </p:nvSpPr>
          <p:spPr>
            <a:xfrm>
              <a:off x="5521325" y="1824650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116"/>
            <p:cNvSpPr/>
            <p:nvPr/>
          </p:nvSpPr>
          <p:spPr>
            <a:xfrm>
              <a:off x="5398475" y="1973850"/>
              <a:ext cx="866650" cy="695525"/>
            </a:xfrm>
            <a:custGeom>
              <a:avLst/>
              <a:gdLst/>
              <a:ahLst/>
              <a:cxnLst/>
              <a:rect l="l" t="t" r="r" b="b"/>
              <a:pathLst>
                <a:path w="34666" h="27821" extrusionOk="0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116"/>
            <p:cNvSpPr/>
            <p:nvPr/>
          </p:nvSpPr>
          <p:spPr>
            <a:xfrm>
              <a:off x="5275600" y="2483950"/>
              <a:ext cx="133850" cy="74625"/>
            </a:xfrm>
            <a:custGeom>
              <a:avLst/>
              <a:gdLst/>
              <a:ahLst/>
              <a:cxnLst/>
              <a:rect l="l" t="t" r="r" b="b"/>
              <a:pathLst>
                <a:path w="5354" h="2985" extrusionOk="0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116"/>
            <p:cNvSpPr/>
            <p:nvPr/>
          </p:nvSpPr>
          <p:spPr>
            <a:xfrm>
              <a:off x="6505350" y="3574375"/>
              <a:ext cx="121800" cy="43900"/>
            </a:xfrm>
            <a:custGeom>
              <a:avLst/>
              <a:gdLst/>
              <a:ahLst/>
              <a:cxnLst/>
              <a:rect l="l" t="t" r="r" b="b"/>
              <a:pathLst>
                <a:path w="4872" h="1756" extrusionOk="0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116"/>
            <p:cNvSpPr/>
            <p:nvPr/>
          </p:nvSpPr>
          <p:spPr>
            <a:xfrm>
              <a:off x="4039275" y="2169125"/>
              <a:ext cx="3006925" cy="2565925"/>
            </a:xfrm>
            <a:custGeom>
              <a:avLst/>
              <a:gdLst/>
              <a:ahLst/>
              <a:cxnLst/>
              <a:rect l="l" t="t" r="r" b="b"/>
              <a:pathLst>
                <a:path w="120277" h="102637" extrusionOk="0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116"/>
            <p:cNvSpPr/>
            <p:nvPr/>
          </p:nvSpPr>
          <p:spPr>
            <a:xfrm>
              <a:off x="4836800" y="3535975"/>
              <a:ext cx="125075" cy="1464550"/>
            </a:xfrm>
            <a:custGeom>
              <a:avLst/>
              <a:gdLst/>
              <a:ahLst/>
              <a:cxnLst/>
              <a:rect l="l" t="t" r="r" b="b"/>
              <a:pathLst>
                <a:path w="5003" h="58582" extrusionOk="0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116"/>
            <p:cNvSpPr/>
            <p:nvPr/>
          </p:nvSpPr>
          <p:spPr>
            <a:xfrm>
              <a:off x="4802775" y="3543675"/>
              <a:ext cx="129475" cy="1510600"/>
            </a:xfrm>
            <a:custGeom>
              <a:avLst/>
              <a:gdLst/>
              <a:ahLst/>
              <a:cxnLst/>
              <a:rect l="l" t="t" r="r" b="b"/>
              <a:pathLst>
                <a:path w="5179" h="60424" extrusionOk="0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116"/>
            <p:cNvSpPr/>
            <p:nvPr/>
          </p:nvSpPr>
          <p:spPr>
            <a:xfrm>
              <a:off x="4766575" y="3551350"/>
              <a:ext cx="129475" cy="1474400"/>
            </a:xfrm>
            <a:custGeom>
              <a:avLst/>
              <a:gdLst/>
              <a:ahLst/>
              <a:cxnLst/>
              <a:rect l="l" t="t" r="r" b="b"/>
              <a:pathLst>
                <a:path w="5179" h="58976" extrusionOk="0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116"/>
            <p:cNvSpPr/>
            <p:nvPr/>
          </p:nvSpPr>
          <p:spPr>
            <a:xfrm>
              <a:off x="4751225" y="3587550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116"/>
            <p:cNvSpPr/>
            <p:nvPr/>
          </p:nvSpPr>
          <p:spPr>
            <a:xfrm>
              <a:off x="4716125" y="4375200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116"/>
            <p:cNvSpPr/>
            <p:nvPr/>
          </p:nvSpPr>
          <p:spPr>
            <a:xfrm>
              <a:off x="4683200" y="4215025"/>
              <a:ext cx="64750" cy="781100"/>
            </a:xfrm>
            <a:custGeom>
              <a:avLst/>
              <a:gdLst/>
              <a:ahLst/>
              <a:cxnLst/>
              <a:rect l="l" t="t" r="r" b="b"/>
              <a:pathLst>
                <a:path w="2590" h="31244" extrusionOk="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116"/>
            <p:cNvSpPr/>
            <p:nvPr/>
          </p:nvSpPr>
          <p:spPr>
            <a:xfrm>
              <a:off x="4650300" y="4168950"/>
              <a:ext cx="75725" cy="786600"/>
            </a:xfrm>
            <a:custGeom>
              <a:avLst/>
              <a:gdLst/>
              <a:ahLst/>
              <a:cxnLst/>
              <a:rect l="l" t="t" r="r" b="b"/>
              <a:pathLst>
                <a:path w="3029" h="31464" extrusionOk="0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116"/>
            <p:cNvSpPr/>
            <p:nvPr/>
          </p:nvSpPr>
          <p:spPr>
            <a:xfrm>
              <a:off x="4619575" y="4645050"/>
              <a:ext cx="51600" cy="285250"/>
            </a:xfrm>
            <a:custGeom>
              <a:avLst/>
              <a:gdLst/>
              <a:ahLst/>
              <a:cxnLst/>
              <a:rect l="l" t="t" r="r" b="b"/>
              <a:pathLst>
                <a:path w="2064" h="11410" extrusionOk="0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116"/>
            <p:cNvSpPr/>
            <p:nvPr/>
          </p:nvSpPr>
          <p:spPr>
            <a:xfrm>
              <a:off x="4598750" y="4775600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116"/>
            <p:cNvSpPr/>
            <p:nvPr/>
          </p:nvSpPr>
          <p:spPr>
            <a:xfrm>
              <a:off x="5341425" y="4865550"/>
              <a:ext cx="95450" cy="49400"/>
            </a:xfrm>
            <a:custGeom>
              <a:avLst/>
              <a:gdLst/>
              <a:ahLst/>
              <a:cxnLst/>
              <a:rect l="l" t="t" r="r" b="b"/>
              <a:pathLst>
                <a:path w="3818" h="1976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116"/>
            <p:cNvSpPr/>
            <p:nvPr/>
          </p:nvSpPr>
          <p:spPr>
            <a:xfrm>
              <a:off x="5341425" y="4841425"/>
              <a:ext cx="97650" cy="45000"/>
            </a:xfrm>
            <a:custGeom>
              <a:avLst/>
              <a:gdLst/>
              <a:ahLst/>
              <a:cxnLst/>
              <a:rect l="l" t="t" r="r" b="b"/>
              <a:pathLst>
                <a:path w="3906" h="180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116"/>
            <p:cNvSpPr/>
            <p:nvPr/>
          </p:nvSpPr>
          <p:spPr>
            <a:xfrm>
              <a:off x="5341425" y="4815100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116"/>
            <p:cNvSpPr/>
            <p:nvPr/>
          </p:nvSpPr>
          <p:spPr>
            <a:xfrm>
              <a:off x="5305225" y="4740500"/>
              <a:ext cx="241350" cy="79000"/>
            </a:xfrm>
            <a:custGeom>
              <a:avLst/>
              <a:gdLst/>
              <a:ahLst/>
              <a:cxnLst/>
              <a:rect l="l" t="t" r="r" b="b"/>
              <a:pathLst>
                <a:path w="9654" h="316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116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116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116"/>
            <p:cNvSpPr/>
            <p:nvPr/>
          </p:nvSpPr>
          <p:spPr>
            <a:xfrm>
              <a:off x="5067175" y="3133375"/>
              <a:ext cx="866650" cy="1926375"/>
            </a:xfrm>
            <a:custGeom>
              <a:avLst/>
              <a:gdLst/>
              <a:ahLst/>
              <a:cxnLst/>
              <a:rect l="l" t="t" r="r" b="b"/>
              <a:pathLst>
                <a:path w="34666" h="77055" extrusionOk="0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116"/>
            <p:cNvSpPr/>
            <p:nvPr/>
          </p:nvSpPr>
          <p:spPr>
            <a:xfrm>
              <a:off x="5041925" y="3105950"/>
              <a:ext cx="861200" cy="1932975"/>
            </a:xfrm>
            <a:custGeom>
              <a:avLst/>
              <a:gdLst/>
              <a:ahLst/>
              <a:cxnLst/>
              <a:rect l="l" t="t" r="r" b="b"/>
              <a:pathLst>
                <a:path w="34448" h="77319" extrusionOk="0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116"/>
            <p:cNvSpPr/>
            <p:nvPr/>
          </p:nvSpPr>
          <p:spPr>
            <a:xfrm>
              <a:off x="4993675" y="3053300"/>
              <a:ext cx="851300" cy="1980125"/>
            </a:xfrm>
            <a:custGeom>
              <a:avLst/>
              <a:gdLst/>
              <a:ahLst/>
              <a:cxnLst/>
              <a:rect l="l" t="t" r="r" b="b"/>
              <a:pathLst>
                <a:path w="34052" h="79205" extrusionOk="0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116"/>
            <p:cNvSpPr/>
            <p:nvPr/>
          </p:nvSpPr>
          <p:spPr>
            <a:xfrm>
              <a:off x="4962950" y="3026975"/>
              <a:ext cx="852400" cy="2017425"/>
            </a:xfrm>
            <a:custGeom>
              <a:avLst/>
              <a:gdLst/>
              <a:ahLst/>
              <a:cxnLst/>
              <a:rect l="l" t="t" r="r" b="b"/>
              <a:pathLst>
                <a:path w="34096" h="80697" extrusionOk="0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116"/>
            <p:cNvSpPr/>
            <p:nvPr/>
          </p:nvSpPr>
          <p:spPr>
            <a:xfrm>
              <a:off x="4932225" y="2976525"/>
              <a:ext cx="827175" cy="2027275"/>
            </a:xfrm>
            <a:custGeom>
              <a:avLst/>
              <a:gdLst/>
              <a:ahLst/>
              <a:cxnLst/>
              <a:rect l="l" t="t" r="r" b="b"/>
              <a:pathLst>
                <a:path w="33087" h="81091" extrusionOk="0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116"/>
            <p:cNvSpPr/>
            <p:nvPr/>
          </p:nvSpPr>
          <p:spPr>
            <a:xfrm>
              <a:off x="4899325" y="2920575"/>
              <a:ext cx="796450" cy="2115050"/>
            </a:xfrm>
            <a:custGeom>
              <a:avLst/>
              <a:gdLst/>
              <a:ahLst/>
              <a:cxnLst/>
              <a:rect l="l" t="t" r="r" b="b"/>
              <a:pathLst>
                <a:path w="31858" h="84602" extrusionOk="0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116"/>
            <p:cNvSpPr/>
            <p:nvPr/>
          </p:nvSpPr>
          <p:spPr>
            <a:xfrm>
              <a:off x="5289850" y="2869000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116"/>
            <p:cNvSpPr/>
            <p:nvPr/>
          </p:nvSpPr>
          <p:spPr>
            <a:xfrm>
              <a:off x="5206475" y="2843775"/>
              <a:ext cx="405925" cy="426750"/>
            </a:xfrm>
            <a:custGeom>
              <a:avLst/>
              <a:gdLst/>
              <a:ahLst/>
              <a:cxnLst/>
              <a:rect l="l" t="t" r="r" b="b"/>
              <a:pathLst>
                <a:path w="16237" h="17070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116"/>
            <p:cNvSpPr/>
            <p:nvPr/>
          </p:nvSpPr>
          <p:spPr>
            <a:xfrm>
              <a:off x="5101175" y="2819650"/>
              <a:ext cx="483800" cy="494775"/>
            </a:xfrm>
            <a:custGeom>
              <a:avLst/>
              <a:gdLst/>
              <a:ahLst/>
              <a:cxnLst/>
              <a:rect l="l" t="t" r="r" b="b"/>
              <a:pathLst>
                <a:path w="19352" h="19791" extrusionOk="0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116"/>
            <p:cNvSpPr/>
            <p:nvPr/>
          </p:nvSpPr>
          <p:spPr>
            <a:xfrm>
              <a:off x="3975625" y="3259550"/>
              <a:ext cx="584750" cy="1657600"/>
            </a:xfrm>
            <a:custGeom>
              <a:avLst/>
              <a:gdLst/>
              <a:ahLst/>
              <a:cxnLst/>
              <a:rect l="l" t="t" r="r" b="b"/>
              <a:pathLst>
                <a:path w="23390" h="6630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116"/>
            <p:cNvSpPr/>
            <p:nvPr/>
          </p:nvSpPr>
          <p:spPr>
            <a:xfrm>
              <a:off x="3940525" y="2730775"/>
              <a:ext cx="589125" cy="2188575"/>
            </a:xfrm>
            <a:custGeom>
              <a:avLst/>
              <a:gdLst/>
              <a:ahLst/>
              <a:cxnLst/>
              <a:rect l="l" t="t" r="r" b="b"/>
              <a:pathLst>
                <a:path w="23565" h="87543" extrusionOk="0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116"/>
            <p:cNvSpPr/>
            <p:nvPr/>
          </p:nvSpPr>
          <p:spPr>
            <a:xfrm>
              <a:off x="4021700" y="2610100"/>
              <a:ext cx="687875" cy="2200625"/>
            </a:xfrm>
            <a:custGeom>
              <a:avLst/>
              <a:gdLst/>
              <a:ahLst/>
              <a:cxnLst/>
              <a:rect l="l" t="t" r="r" b="b"/>
              <a:pathLst>
                <a:path w="27515" h="88025" extrusionOk="0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116"/>
            <p:cNvSpPr/>
            <p:nvPr/>
          </p:nvSpPr>
          <p:spPr>
            <a:xfrm>
              <a:off x="3872525" y="2722000"/>
              <a:ext cx="510125" cy="2108475"/>
            </a:xfrm>
            <a:custGeom>
              <a:avLst/>
              <a:gdLst/>
              <a:ahLst/>
              <a:cxnLst/>
              <a:rect l="l" t="t" r="r" b="b"/>
              <a:pathLst>
                <a:path w="20405" h="84339" extrusionOk="0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116"/>
            <p:cNvSpPr/>
            <p:nvPr/>
          </p:nvSpPr>
          <p:spPr>
            <a:xfrm>
              <a:off x="5263525" y="3312200"/>
              <a:ext cx="868875" cy="1159550"/>
            </a:xfrm>
            <a:custGeom>
              <a:avLst/>
              <a:gdLst/>
              <a:ahLst/>
              <a:cxnLst/>
              <a:rect l="l" t="t" r="r" b="b"/>
              <a:pathLst>
                <a:path w="34755" h="46382" extrusionOk="0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116"/>
            <p:cNvSpPr/>
            <p:nvPr/>
          </p:nvSpPr>
          <p:spPr>
            <a:xfrm>
              <a:off x="5251475" y="3288075"/>
              <a:ext cx="853500" cy="1173800"/>
            </a:xfrm>
            <a:custGeom>
              <a:avLst/>
              <a:gdLst/>
              <a:ahLst/>
              <a:cxnLst/>
              <a:rect l="l" t="t" r="r" b="b"/>
              <a:pathLst>
                <a:path w="34140" h="46952" extrusionOk="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116"/>
            <p:cNvSpPr/>
            <p:nvPr/>
          </p:nvSpPr>
          <p:spPr>
            <a:xfrm>
              <a:off x="5242675" y="3261725"/>
              <a:ext cx="833775" cy="1184800"/>
            </a:xfrm>
            <a:custGeom>
              <a:avLst/>
              <a:gdLst/>
              <a:ahLst/>
              <a:cxnLst/>
              <a:rect l="l" t="t" r="r" b="b"/>
              <a:pathLst>
                <a:path w="33351" h="47392" extrusionOk="0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116"/>
            <p:cNvSpPr/>
            <p:nvPr/>
          </p:nvSpPr>
          <p:spPr>
            <a:xfrm>
              <a:off x="5230625" y="3236500"/>
              <a:ext cx="817300" cy="1199050"/>
            </a:xfrm>
            <a:custGeom>
              <a:avLst/>
              <a:gdLst/>
              <a:ahLst/>
              <a:cxnLst/>
              <a:rect l="l" t="t" r="r" b="b"/>
              <a:pathLst>
                <a:path w="32692" h="47962" extrusionOk="0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116"/>
            <p:cNvSpPr/>
            <p:nvPr/>
          </p:nvSpPr>
          <p:spPr>
            <a:xfrm>
              <a:off x="5136275" y="3184950"/>
              <a:ext cx="854600" cy="1805700"/>
            </a:xfrm>
            <a:custGeom>
              <a:avLst/>
              <a:gdLst/>
              <a:ahLst/>
              <a:cxnLst/>
              <a:rect l="l" t="t" r="r" b="b"/>
              <a:pathLst>
                <a:path w="34184" h="72228" extrusionOk="0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116"/>
            <p:cNvSpPr/>
            <p:nvPr/>
          </p:nvSpPr>
          <p:spPr>
            <a:xfrm>
              <a:off x="5101175" y="3159725"/>
              <a:ext cx="862275" cy="1886875"/>
            </a:xfrm>
            <a:custGeom>
              <a:avLst/>
              <a:gdLst/>
              <a:ahLst/>
              <a:cxnLst/>
              <a:rect l="l" t="t" r="r" b="b"/>
              <a:pathLst>
                <a:path w="34491" h="75475" extrusionOk="0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116"/>
            <p:cNvSpPr/>
            <p:nvPr/>
          </p:nvSpPr>
          <p:spPr>
            <a:xfrm>
              <a:off x="5644200" y="4235875"/>
              <a:ext cx="110825" cy="70225"/>
            </a:xfrm>
            <a:custGeom>
              <a:avLst/>
              <a:gdLst/>
              <a:ahLst/>
              <a:cxnLst/>
              <a:rect l="l" t="t" r="r" b="b"/>
              <a:pathLst>
                <a:path w="4433" h="2809" extrusionOk="0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116"/>
            <p:cNvSpPr/>
            <p:nvPr/>
          </p:nvSpPr>
          <p:spPr>
            <a:xfrm>
              <a:off x="5600325" y="4217225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116"/>
            <p:cNvSpPr/>
            <p:nvPr/>
          </p:nvSpPr>
          <p:spPr>
            <a:xfrm>
              <a:off x="5555325" y="4199675"/>
              <a:ext cx="240275" cy="216125"/>
            </a:xfrm>
            <a:custGeom>
              <a:avLst/>
              <a:gdLst/>
              <a:ahLst/>
              <a:cxnLst/>
              <a:rect l="l" t="t" r="r" b="b"/>
              <a:pathLst>
                <a:path w="9611" h="8645" extrusionOk="0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116"/>
            <p:cNvSpPr/>
            <p:nvPr/>
          </p:nvSpPr>
          <p:spPr>
            <a:xfrm>
              <a:off x="5499400" y="4181025"/>
              <a:ext cx="342275" cy="296225"/>
            </a:xfrm>
            <a:custGeom>
              <a:avLst/>
              <a:gdLst/>
              <a:ahLst/>
              <a:cxnLst/>
              <a:rect l="l" t="t" r="r" b="b"/>
              <a:pathLst>
                <a:path w="13691" h="11849" extrusionOk="0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116"/>
            <p:cNvSpPr/>
            <p:nvPr/>
          </p:nvSpPr>
          <p:spPr>
            <a:xfrm>
              <a:off x="5288750" y="4500250"/>
              <a:ext cx="79025" cy="51600"/>
            </a:xfrm>
            <a:custGeom>
              <a:avLst/>
              <a:gdLst/>
              <a:ahLst/>
              <a:cxnLst/>
              <a:rect l="l" t="t" r="r" b="b"/>
              <a:pathLst>
                <a:path w="3161" h="2064" extrusionOk="0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116"/>
            <p:cNvSpPr/>
            <p:nvPr/>
          </p:nvSpPr>
          <p:spPr>
            <a:xfrm>
              <a:off x="5982075" y="1811500"/>
              <a:ext cx="928100" cy="1382250"/>
            </a:xfrm>
            <a:custGeom>
              <a:avLst/>
              <a:gdLst/>
              <a:ahLst/>
              <a:cxnLst/>
              <a:rect l="l" t="t" r="r" b="b"/>
              <a:pathLst>
                <a:path w="37124" h="55290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116"/>
            <p:cNvSpPr/>
            <p:nvPr/>
          </p:nvSpPr>
          <p:spPr>
            <a:xfrm>
              <a:off x="5954650" y="1809300"/>
              <a:ext cx="928100" cy="1359225"/>
            </a:xfrm>
            <a:custGeom>
              <a:avLst/>
              <a:gdLst/>
              <a:ahLst/>
              <a:cxnLst/>
              <a:rect l="l" t="t" r="r" b="b"/>
              <a:pathLst>
                <a:path w="37124" h="54369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116"/>
            <p:cNvSpPr/>
            <p:nvPr/>
          </p:nvSpPr>
          <p:spPr>
            <a:xfrm>
              <a:off x="5925025" y="1820275"/>
              <a:ext cx="932500" cy="1321900"/>
            </a:xfrm>
            <a:custGeom>
              <a:avLst/>
              <a:gdLst/>
              <a:ahLst/>
              <a:cxnLst/>
              <a:rect l="l" t="t" r="r" b="b"/>
              <a:pathLst>
                <a:path w="37300" h="52876" extrusionOk="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116"/>
            <p:cNvSpPr/>
            <p:nvPr/>
          </p:nvSpPr>
          <p:spPr>
            <a:xfrm>
              <a:off x="5894325" y="1812575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116"/>
            <p:cNvSpPr/>
            <p:nvPr/>
          </p:nvSpPr>
          <p:spPr>
            <a:xfrm>
              <a:off x="5836175" y="1785150"/>
              <a:ext cx="956625" cy="1276950"/>
            </a:xfrm>
            <a:custGeom>
              <a:avLst/>
              <a:gdLst/>
              <a:ahLst/>
              <a:cxnLst/>
              <a:rect l="l" t="t" r="r" b="b"/>
              <a:pathLst>
                <a:path w="38265" h="51078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116"/>
            <p:cNvSpPr/>
            <p:nvPr/>
          </p:nvSpPr>
          <p:spPr>
            <a:xfrm>
              <a:off x="5806550" y="1750050"/>
              <a:ext cx="970875" cy="1285725"/>
            </a:xfrm>
            <a:custGeom>
              <a:avLst/>
              <a:gdLst/>
              <a:ahLst/>
              <a:cxnLst/>
              <a:rect l="l" t="t" r="r" b="b"/>
              <a:pathLst>
                <a:path w="38835" h="51429" extrusionOk="0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116"/>
            <p:cNvSpPr/>
            <p:nvPr/>
          </p:nvSpPr>
          <p:spPr>
            <a:xfrm>
              <a:off x="5750600" y="1745675"/>
              <a:ext cx="1006000" cy="1239650"/>
            </a:xfrm>
            <a:custGeom>
              <a:avLst/>
              <a:gdLst/>
              <a:ahLst/>
              <a:cxnLst/>
              <a:rect l="l" t="t" r="r" b="b"/>
              <a:pathLst>
                <a:path w="40240" h="49586" extrusionOk="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116"/>
            <p:cNvSpPr/>
            <p:nvPr/>
          </p:nvSpPr>
          <p:spPr>
            <a:xfrm>
              <a:off x="5686975" y="1781875"/>
              <a:ext cx="1024625" cy="1146400"/>
            </a:xfrm>
            <a:custGeom>
              <a:avLst/>
              <a:gdLst/>
              <a:ahLst/>
              <a:cxnLst/>
              <a:rect l="l" t="t" r="r" b="b"/>
              <a:pathLst>
                <a:path w="40985" h="45856" extrusionOk="0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116"/>
            <p:cNvSpPr/>
            <p:nvPr/>
          </p:nvSpPr>
          <p:spPr>
            <a:xfrm>
              <a:off x="5631025" y="1795025"/>
              <a:ext cx="1012575" cy="1082775"/>
            </a:xfrm>
            <a:custGeom>
              <a:avLst/>
              <a:gdLst/>
              <a:ahLst/>
              <a:cxnLst/>
              <a:rect l="l" t="t" r="r" b="b"/>
              <a:pathLst>
                <a:path w="40503" h="43311" extrusionOk="0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116"/>
            <p:cNvSpPr/>
            <p:nvPr/>
          </p:nvSpPr>
          <p:spPr>
            <a:xfrm>
              <a:off x="5603600" y="1804900"/>
              <a:ext cx="1003800" cy="1047675"/>
            </a:xfrm>
            <a:custGeom>
              <a:avLst/>
              <a:gdLst/>
              <a:ahLst/>
              <a:cxnLst/>
              <a:rect l="l" t="t" r="r" b="b"/>
              <a:pathLst>
                <a:path w="40152" h="41907" extrusionOk="0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116"/>
            <p:cNvSpPr/>
            <p:nvPr/>
          </p:nvSpPr>
          <p:spPr>
            <a:xfrm>
              <a:off x="5576175" y="1804900"/>
              <a:ext cx="998300" cy="1023550"/>
            </a:xfrm>
            <a:custGeom>
              <a:avLst/>
              <a:gdLst/>
              <a:ahLst/>
              <a:cxnLst/>
              <a:rect l="l" t="t" r="r" b="b"/>
              <a:pathLst>
                <a:path w="39932" h="40942" extrusionOk="0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116"/>
            <p:cNvSpPr/>
            <p:nvPr/>
          </p:nvSpPr>
          <p:spPr>
            <a:xfrm>
              <a:off x="5548750" y="1803800"/>
              <a:ext cx="995025" cy="1000500"/>
            </a:xfrm>
            <a:custGeom>
              <a:avLst/>
              <a:gdLst/>
              <a:ahLst/>
              <a:cxnLst/>
              <a:rect l="l" t="t" r="r" b="b"/>
              <a:pathLst>
                <a:path w="39801" h="40020" extrusionOk="0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116"/>
            <p:cNvSpPr/>
            <p:nvPr/>
          </p:nvSpPr>
          <p:spPr>
            <a:xfrm>
              <a:off x="5493900" y="1863050"/>
              <a:ext cx="967600" cy="891900"/>
            </a:xfrm>
            <a:custGeom>
              <a:avLst/>
              <a:gdLst/>
              <a:ahLst/>
              <a:cxnLst/>
              <a:rect l="l" t="t" r="r" b="b"/>
              <a:pathLst>
                <a:path w="38704" h="35676" extrusionOk="0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116"/>
            <p:cNvSpPr/>
            <p:nvPr/>
          </p:nvSpPr>
          <p:spPr>
            <a:xfrm>
              <a:off x="5469775" y="1897050"/>
              <a:ext cx="943450" cy="837050"/>
            </a:xfrm>
            <a:custGeom>
              <a:avLst/>
              <a:gdLst/>
              <a:ahLst/>
              <a:cxnLst/>
              <a:rect l="l" t="t" r="r" b="b"/>
              <a:pathLst>
                <a:path w="37738" h="33482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116"/>
            <p:cNvSpPr/>
            <p:nvPr/>
          </p:nvSpPr>
          <p:spPr>
            <a:xfrm>
              <a:off x="5446725" y="1902550"/>
              <a:ext cx="929200" cy="809600"/>
            </a:xfrm>
            <a:custGeom>
              <a:avLst/>
              <a:gdLst/>
              <a:ahLst/>
              <a:cxnLst/>
              <a:rect l="l" t="t" r="r" b="b"/>
              <a:pathLst>
                <a:path w="37168" h="32384" extrusionOk="0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116"/>
            <p:cNvSpPr/>
            <p:nvPr/>
          </p:nvSpPr>
          <p:spPr>
            <a:xfrm>
              <a:off x="5422600" y="1929975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116"/>
            <p:cNvSpPr/>
            <p:nvPr/>
          </p:nvSpPr>
          <p:spPr>
            <a:xfrm>
              <a:off x="5375425" y="2000175"/>
              <a:ext cx="840325" cy="647250"/>
            </a:xfrm>
            <a:custGeom>
              <a:avLst/>
              <a:gdLst/>
              <a:ahLst/>
              <a:cxnLst/>
              <a:rect l="l" t="t" r="r" b="b"/>
              <a:pathLst>
                <a:path w="33613" h="25890" extrusionOk="0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116"/>
            <p:cNvSpPr/>
            <p:nvPr/>
          </p:nvSpPr>
          <p:spPr>
            <a:xfrm>
              <a:off x="5351300" y="2536625"/>
              <a:ext cx="160175" cy="88875"/>
            </a:xfrm>
            <a:custGeom>
              <a:avLst/>
              <a:gdLst/>
              <a:ahLst/>
              <a:cxnLst/>
              <a:rect l="l" t="t" r="r" b="b"/>
              <a:pathLst>
                <a:path w="6407" h="3555" extrusionOk="0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116"/>
            <p:cNvSpPr/>
            <p:nvPr/>
          </p:nvSpPr>
          <p:spPr>
            <a:xfrm>
              <a:off x="5904175" y="2181175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116"/>
            <p:cNvSpPr/>
            <p:nvPr/>
          </p:nvSpPr>
          <p:spPr>
            <a:xfrm>
              <a:off x="5889925" y="2072575"/>
              <a:ext cx="210650" cy="199675"/>
            </a:xfrm>
            <a:custGeom>
              <a:avLst/>
              <a:gdLst/>
              <a:ahLst/>
              <a:cxnLst/>
              <a:rect l="l" t="t" r="r" b="b"/>
              <a:pathLst>
                <a:path w="8426" h="7987" extrusionOk="0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116"/>
            <p:cNvSpPr/>
            <p:nvPr/>
          </p:nvSpPr>
          <p:spPr>
            <a:xfrm>
              <a:off x="5303025" y="2516875"/>
              <a:ext cx="109725" cy="65825"/>
            </a:xfrm>
            <a:custGeom>
              <a:avLst/>
              <a:gdLst/>
              <a:ahLst/>
              <a:cxnLst/>
              <a:rect l="l" t="t" r="r" b="b"/>
              <a:pathLst>
                <a:path w="4389" h="2633" extrusionOk="0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116"/>
            <p:cNvSpPr/>
            <p:nvPr/>
          </p:nvSpPr>
          <p:spPr>
            <a:xfrm>
              <a:off x="6039125" y="1741275"/>
              <a:ext cx="930275" cy="1504025"/>
            </a:xfrm>
            <a:custGeom>
              <a:avLst/>
              <a:gdLst/>
              <a:ahLst/>
              <a:cxnLst/>
              <a:rect l="l" t="t" r="r" b="b"/>
              <a:pathLst>
                <a:path w="37211" h="60161" extrusionOk="0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116"/>
            <p:cNvSpPr/>
            <p:nvPr/>
          </p:nvSpPr>
          <p:spPr>
            <a:xfrm>
              <a:off x="6067650" y="1763225"/>
              <a:ext cx="930275" cy="1507300"/>
            </a:xfrm>
            <a:custGeom>
              <a:avLst/>
              <a:gdLst/>
              <a:ahLst/>
              <a:cxnLst/>
              <a:rect l="l" t="t" r="r" b="b"/>
              <a:pathLst>
                <a:path w="37211" h="60292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116"/>
            <p:cNvSpPr/>
            <p:nvPr/>
          </p:nvSpPr>
          <p:spPr>
            <a:xfrm>
              <a:off x="7317150" y="4387275"/>
              <a:ext cx="64725" cy="41700"/>
            </a:xfrm>
            <a:custGeom>
              <a:avLst/>
              <a:gdLst/>
              <a:ahLst/>
              <a:cxnLst/>
              <a:rect l="l" t="t" r="r" b="b"/>
              <a:pathLst>
                <a:path w="2589" h="1668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116"/>
            <p:cNvSpPr/>
            <p:nvPr/>
          </p:nvSpPr>
          <p:spPr>
            <a:xfrm>
              <a:off x="7284225" y="4357650"/>
              <a:ext cx="41725" cy="38425"/>
            </a:xfrm>
            <a:custGeom>
              <a:avLst/>
              <a:gdLst/>
              <a:ahLst/>
              <a:cxnLst/>
              <a:rect l="l" t="t" r="r" b="b"/>
              <a:pathLst>
                <a:path w="1669" h="1537" extrusionOk="0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116"/>
            <p:cNvSpPr/>
            <p:nvPr/>
          </p:nvSpPr>
          <p:spPr>
            <a:xfrm>
              <a:off x="7108700" y="4199675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116"/>
            <p:cNvSpPr/>
            <p:nvPr/>
          </p:nvSpPr>
          <p:spPr>
            <a:xfrm>
              <a:off x="6978150" y="4100950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116"/>
            <p:cNvSpPr/>
            <p:nvPr/>
          </p:nvSpPr>
          <p:spPr>
            <a:xfrm>
              <a:off x="6866275" y="4041700"/>
              <a:ext cx="453075" cy="489300"/>
            </a:xfrm>
            <a:custGeom>
              <a:avLst/>
              <a:gdLst/>
              <a:ahLst/>
              <a:cxnLst/>
              <a:rect l="l" t="t" r="r" b="b"/>
              <a:pathLst>
                <a:path w="18123" h="19572" extrusionOk="0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116"/>
            <p:cNvSpPr/>
            <p:nvPr/>
          </p:nvSpPr>
          <p:spPr>
            <a:xfrm>
              <a:off x="6816900" y="4007700"/>
              <a:ext cx="515625" cy="541950"/>
            </a:xfrm>
            <a:custGeom>
              <a:avLst/>
              <a:gdLst/>
              <a:ahLst/>
              <a:cxnLst/>
              <a:rect l="l" t="t" r="r" b="b"/>
              <a:pathLst>
                <a:path w="20625" h="21678" extrusionOk="0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116"/>
            <p:cNvSpPr/>
            <p:nvPr/>
          </p:nvSpPr>
          <p:spPr>
            <a:xfrm>
              <a:off x="7193175" y="3904575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116"/>
            <p:cNvSpPr/>
            <p:nvPr/>
          </p:nvSpPr>
          <p:spPr>
            <a:xfrm>
              <a:off x="7090050" y="3878250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116"/>
            <p:cNvSpPr/>
            <p:nvPr/>
          </p:nvSpPr>
          <p:spPr>
            <a:xfrm>
              <a:off x="6999000" y="3853025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116"/>
            <p:cNvSpPr/>
            <p:nvPr/>
          </p:nvSpPr>
          <p:spPr>
            <a:xfrm>
              <a:off x="6933175" y="3802550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116"/>
            <p:cNvSpPr/>
            <p:nvPr/>
          </p:nvSpPr>
          <p:spPr>
            <a:xfrm>
              <a:off x="4482450" y="2681425"/>
              <a:ext cx="948950" cy="1026825"/>
            </a:xfrm>
            <a:custGeom>
              <a:avLst/>
              <a:gdLst/>
              <a:ahLst/>
              <a:cxnLst/>
              <a:rect l="l" t="t" r="r" b="b"/>
              <a:pathLst>
                <a:path w="37958" h="41073" extrusionOk="0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116"/>
            <p:cNvSpPr/>
            <p:nvPr/>
          </p:nvSpPr>
          <p:spPr>
            <a:xfrm>
              <a:off x="4547175" y="2703350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116"/>
            <p:cNvSpPr/>
            <p:nvPr/>
          </p:nvSpPr>
          <p:spPr>
            <a:xfrm>
              <a:off x="4648100" y="2725300"/>
              <a:ext cx="830475" cy="834850"/>
            </a:xfrm>
            <a:custGeom>
              <a:avLst/>
              <a:gdLst/>
              <a:ahLst/>
              <a:cxnLst/>
              <a:rect l="l" t="t" r="r" b="b"/>
              <a:pathLst>
                <a:path w="33219" h="33394" extrusionOk="0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116"/>
            <p:cNvSpPr/>
            <p:nvPr/>
          </p:nvSpPr>
          <p:spPr>
            <a:xfrm>
              <a:off x="4789625" y="2746150"/>
              <a:ext cx="713075" cy="742700"/>
            </a:xfrm>
            <a:custGeom>
              <a:avLst/>
              <a:gdLst/>
              <a:ahLst/>
              <a:cxnLst/>
              <a:rect l="l" t="t" r="r" b="b"/>
              <a:pathLst>
                <a:path w="28523" h="29708" extrusionOk="0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116"/>
            <p:cNvSpPr/>
            <p:nvPr/>
          </p:nvSpPr>
          <p:spPr>
            <a:xfrm>
              <a:off x="5014500" y="3023675"/>
              <a:ext cx="151425" cy="318175"/>
            </a:xfrm>
            <a:custGeom>
              <a:avLst/>
              <a:gdLst/>
              <a:ahLst/>
              <a:cxnLst/>
              <a:rect l="l" t="t" r="r" b="b"/>
              <a:pathLst>
                <a:path w="6057" h="12727" extrusionOk="0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116"/>
            <p:cNvSpPr/>
            <p:nvPr/>
          </p:nvSpPr>
          <p:spPr>
            <a:xfrm>
              <a:off x="4389200" y="3352775"/>
              <a:ext cx="295125" cy="759175"/>
            </a:xfrm>
            <a:custGeom>
              <a:avLst/>
              <a:gdLst/>
              <a:ahLst/>
              <a:cxnLst/>
              <a:rect l="l" t="t" r="r" b="b"/>
              <a:pathLst>
                <a:path w="11805" h="30367" extrusionOk="0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116"/>
            <p:cNvSpPr/>
            <p:nvPr/>
          </p:nvSpPr>
          <p:spPr>
            <a:xfrm>
              <a:off x="4328875" y="3108150"/>
              <a:ext cx="357650" cy="1116775"/>
            </a:xfrm>
            <a:custGeom>
              <a:avLst/>
              <a:gdLst/>
              <a:ahLst/>
              <a:cxnLst/>
              <a:rect l="l" t="t" r="r" b="b"/>
              <a:pathLst>
                <a:path w="14306" h="44671" extrusionOk="0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116"/>
            <p:cNvSpPr/>
            <p:nvPr/>
          </p:nvSpPr>
          <p:spPr>
            <a:xfrm>
              <a:off x="4276225" y="3001750"/>
              <a:ext cx="400425" cy="1289000"/>
            </a:xfrm>
            <a:custGeom>
              <a:avLst/>
              <a:gdLst/>
              <a:ahLst/>
              <a:cxnLst/>
              <a:rect l="l" t="t" r="r" b="b"/>
              <a:pathLst>
                <a:path w="16017" h="51560" extrusionOk="0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116"/>
            <p:cNvSpPr/>
            <p:nvPr/>
          </p:nvSpPr>
          <p:spPr>
            <a:xfrm>
              <a:off x="4227950" y="2940300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116"/>
            <p:cNvSpPr/>
            <p:nvPr/>
          </p:nvSpPr>
          <p:spPr>
            <a:xfrm>
              <a:off x="4167625" y="2749425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116"/>
            <p:cNvSpPr/>
            <p:nvPr/>
          </p:nvSpPr>
          <p:spPr>
            <a:xfrm>
              <a:off x="4152250" y="2727500"/>
              <a:ext cx="578150" cy="1726700"/>
            </a:xfrm>
            <a:custGeom>
              <a:avLst/>
              <a:gdLst/>
              <a:ahLst/>
              <a:cxnLst/>
              <a:rect l="l" t="t" r="r" b="b"/>
              <a:pathLst>
                <a:path w="23126" h="69068" extrusionOk="0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116"/>
            <p:cNvSpPr/>
            <p:nvPr/>
          </p:nvSpPr>
          <p:spPr>
            <a:xfrm>
              <a:off x="4125925" y="2666050"/>
              <a:ext cx="649450" cy="1851775"/>
            </a:xfrm>
            <a:custGeom>
              <a:avLst/>
              <a:gdLst/>
              <a:ahLst/>
              <a:cxnLst/>
              <a:rect l="l" t="t" r="r" b="b"/>
              <a:pathLst>
                <a:path w="25978" h="74071" extrusionOk="0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116"/>
            <p:cNvSpPr/>
            <p:nvPr/>
          </p:nvSpPr>
          <p:spPr>
            <a:xfrm>
              <a:off x="4096300" y="2788925"/>
              <a:ext cx="434450" cy="1781575"/>
            </a:xfrm>
            <a:custGeom>
              <a:avLst/>
              <a:gdLst/>
              <a:ahLst/>
              <a:cxnLst/>
              <a:rect l="l" t="t" r="r" b="b"/>
              <a:pathLst>
                <a:path w="17378" h="71263" extrusionOk="0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116"/>
            <p:cNvSpPr/>
            <p:nvPr/>
          </p:nvSpPr>
          <p:spPr>
            <a:xfrm>
              <a:off x="5157125" y="2795500"/>
              <a:ext cx="400425" cy="235900"/>
            </a:xfrm>
            <a:custGeom>
              <a:avLst/>
              <a:gdLst/>
              <a:ahLst/>
              <a:cxnLst/>
              <a:rect l="l" t="t" r="r" b="b"/>
              <a:pathLst>
                <a:path w="16017" h="9436" extrusionOk="0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116"/>
            <p:cNvSpPr/>
            <p:nvPr/>
          </p:nvSpPr>
          <p:spPr>
            <a:xfrm>
              <a:off x="4878475" y="2770275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116"/>
            <p:cNvSpPr/>
            <p:nvPr/>
          </p:nvSpPr>
          <p:spPr>
            <a:xfrm>
              <a:off x="4429800" y="2660575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116"/>
            <p:cNvSpPr/>
            <p:nvPr/>
          </p:nvSpPr>
          <p:spPr>
            <a:xfrm>
              <a:off x="4382625" y="2638625"/>
              <a:ext cx="1001600" cy="722950"/>
            </a:xfrm>
            <a:custGeom>
              <a:avLst/>
              <a:gdLst/>
              <a:ahLst/>
              <a:cxnLst/>
              <a:rect l="l" t="t" r="r" b="b"/>
              <a:pathLst>
                <a:path w="40064" h="28918" extrusionOk="0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116"/>
            <p:cNvSpPr/>
            <p:nvPr/>
          </p:nvSpPr>
          <p:spPr>
            <a:xfrm>
              <a:off x="4390300" y="2616700"/>
              <a:ext cx="969800" cy="500250"/>
            </a:xfrm>
            <a:custGeom>
              <a:avLst/>
              <a:gdLst/>
              <a:ahLst/>
              <a:cxnLst/>
              <a:rect l="l" t="t" r="r" b="b"/>
              <a:pathLst>
                <a:path w="38792" h="20010" extrusionOk="0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116"/>
            <p:cNvSpPr/>
            <p:nvPr/>
          </p:nvSpPr>
          <p:spPr>
            <a:xfrm>
              <a:off x="4570225" y="2562950"/>
              <a:ext cx="823875" cy="447600"/>
            </a:xfrm>
            <a:custGeom>
              <a:avLst/>
              <a:gdLst/>
              <a:ahLst/>
              <a:cxnLst/>
              <a:rect l="l" t="t" r="r" b="b"/>
              <a:pathLst>
                <a:path w="32955" h="17904" extrusionOk="0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116"/>
            <p:cNvSpPr/>
            <p:nvPr/>
          </p:nvSpPr>
          <p:spPr>
            <a:xfrm>
              <a:off x="4593250" y="2573900"/>
              <a:ext cx="718575" cy="375225"/>
            </a:xfrm>
            <a:custGeom>
              <a:avLst/>
              <a:gdLst/>
              <a:ahLst/>
              <a:cxnLst/>
              <a:rect l="l" t="t" r="r" b="b"/>
              <a:pathLst>
                <a:path w="28743" h="15009" extrusionOk="0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116"/>
            <p:cNvSpPr/>
            <p:nvPr/>
          </p:nvSpPr>
          <p:spPr>
            <a:xfrm>
              <a:off x="4627275" y="2549775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116"/>
            <p:cNvSpPr/>
            <p:nvPr/>
          </p:nvSpPr>
          <p:spPr>
            <a:xfrm>
              <a:off x="4752325" y="2525650"/>
              <a:ext cx="504650" cy="232575"/>
            </a:xfrm>
            <a:custGeom>
              <a:avLst/>
              <a:gdLst/>
              <a:ahLst/>
              <a:cxnLst/>
              <a:rect l="l" t="t" r="r" b="b"/>
              <a:pathLst>
                <a:path w="20186" h="9303" extrusionOk="0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116"/>
            <p:cNvSpPr/>
            <p:nvPr/>
          </p:nvSpPr>
          <p:spPr>
            <a:xfrm>
              <a:off x="4721600" y="2500400"/>
              <a:ext cx="509050" cy="235900"/>
            </a:xfrm>
            <a:custGeom>
              <a:avLst/>
              <a:gdLst/>
              <a:ahLst/>
              <a:cxnLst/>
              <a:rect l="l" t="t" r="r" b="b"/>
              <a:pathLst>
                <a:path w="20362" h="9436" extrusionOk="0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116"/>
            <p:cNvSpPr/>
            <p:nvPr/>
          </p:nvSpPr>
          <p:spPr>
            <a:xfrm>
              <a:off x="4766575" y="2636450"/>
              <a:ext cx="66950" cy="38400"/>
            </a:xfrm>
            <a:custGeom>
              <a:avLst/>
              <a:gdLst/>
              <a:ahLst/>
              <a:cxnLst/>
              <a:rect l="l" t="t" r="r" b="b"/>
              <a:pathLst>
                <a:path w="2678" h="1536" extrusionOk="0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116"/>
            <p:cNvSpPr/>
            <p:nvPr/>
          </p:nvSpPr>
          <p:spPr>
            <a:xfrm>
              <a:off x="4492325" y="2749425"/>
              <a:ext cx="69150" cy="48300"/>
            </a:xfrm>
            <a:custGeom>
              <a:avLst/>
              <a:gdLst/>
              <a:ahLst/>
              <a:cxnLst/>
              <a:rect l="l" t="t" r="r" b="b"/>
              <a:pathLst>
                <a:path w="2766" h="1932" extrusionOk="0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116"/>
            <p:cNvSpPr/>
            <p:nvPr/>
          </p:nvSpPr>
          <p:spPr>
            <a:xfrm>
              <a:off x="4584475" y="2661675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116"/>
            <p:cNvSpPr/>
            <p:nvPr/>
          </p:nvSpPr>
          <p:spPr>
            <a:xfrm>
              <a:off x="5248175" y="2451050"/>
              <a:ext cx="158000" cy="83400"/>
            </a:xfrm>
            <a:custGeom>
              <a:avLst/>
              <a:gdLst/>
              <a:ahLst/>
              <a:cxnLst/>
              <a:rect l="l" t="t" r="r" b="b"/>
              <a:pathLst>
                <a:path w="6320" h="3336" extrusionOk="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16"/>
            <p:cNvSpPr/>
            <p:nvPr/>
          </p:nvSpPr>
          <p:spPr>
            <a:xfrm>
              <a:off x="5221850" y="2453250"/>
              <a:ext cx="110825" cy="55950"/>
            </a:xfrm>
            <a:custGeom>
              <a:avLst/>
              <a:gdLst/>
              <a:ahLst/>
              <a:cxnLst/>
              <a:rect l="l" t="t" r="r" b="b"/>
              <a:pathLst>
                <a:path w="4433" h="2238" extrusionOk="0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16"/>
            <p:cNvSpPr/>
            <p:nvPr/>
          </p:nvSpPr>
          <p:spPr>
            <a:xfrm>
              <a:off x="2583525" y="3619350"/>
              <a:ext cx="11000" cy="43925"/>
            </a:xfrm>
            <a:custGeom>
              <a:avLst/>
              <a:gdLst/>
              <a:ahLst/>
              <a:cxnLst/>
              <a:rect l="l" t="t" r="r" b="b"/>
              <a:pathLst>
                <a:path w="440" h="1757" extrusionOk="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16"/>
            <p:cNvSpPr/>
            <p:nvPr/>
          </p:nvSpPr>
          <p:spPr>
            <a:xfrm>
              <a:off x="2531975" y="3816825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16"/>
            <p:cNvSpPr/>
            <p:nvPr/>
          </p:nvSpPr>
          <p:spPr>
            <a:xfrm>
              <a:off x="2790850" y="3734550"/>
              <a:ext cx="36250" cy="30725"/>
            </a:xfrm>
            <a:custGeom>
              <a:avLst/>
              <a:gdLst/>
              <a:ahLst/>
              <a:cxnLst/>
              <a:rect l="l" t="t" r="r" b="b"/>
              <a:pathLst>
                <a:path w="1450" h="1229" extrusionOk="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16"/>
            <p:cNvSpPr/>
            <p:nvPr/>
          </p:nvSpPr>
          <p:spPr>
            <a:xfrm>
              <a:off x="2285150" y="4725150"/>
              <a:ext cx="47175" cy="14275"/>
            </a:xfrm>
            <a:custGeom>
              <a:avLst/>
              <a:gdLst/>
              <a:ahLst/>
              <a:cxnLst/>
              <a:rect l="l" t="t" r="r" b="b"/>
              <a:pathLst>
                <a:path w="1887" h="571" extrusionOk="0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16"/>
            <p:cNvSpPr/>
            <p:nvPr/>
          </p:nvSpPr>
          <p:spPr>
            <a:xfrm>
              <a:off x="2232475" y="4129475"/>
              <a:ext cx="879825" cy="325825"/>
            </a:xfrm>
            <a:custGeom>
              <a:avLst/>
              <a:gdLst/>
              <a:ahLst/>
              <a:cxnLst/>
              <a:rect l="l" t="t" r="r" b="b"/>
              <a:pathLst>
                <a:path w="35193" h="13033" extrusionOk="0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16"/>
            <p:cNvSpPr/>
            <p:nvPr/>
          </p:nvSpPr>
          <p:spPr>
            <a:xfrm>
              <a:off x="2228100" y="4100950"/>
              <a:ext cx="934675" cy="336800"/>
            </a:xfrm>
            <a:custGeom>
              <a:avLst/>
              <a:gdLst/>
              <a:ahLst/>
              <a:cxnLst/>
              <a:rect l="l" t="t" r="r" b="b"/>
              <a:pathLst>
                <a:path w="37387" h="13472" extrusionOk="0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16"/>
            <p:cNvSpPr/>
            <p:nvPr/>
          </p:nvSpPr>
          <p:spPr>
            <a:xfrm>
              <a:off x="2245650" y="4054875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16"/>
            <p:cNvSpPr/>
            <p:nvPr/>
          </p:nvSpPr>
          <p:spPr>
            <a:xfrm>
              <a:off x="2252225" y="4008800"/>
              <a:ext cx="1328500" cy="378500"/>
            </a:xfrm>
            <a:custGeom>
              <a:avLst/>
              <a:gdLst/>
              <a:ahLst/>
              <a:cxnLst/>
              <a:rect l="l" t="t" r="r" b="b"/>
              <a:pathLst>
                <a:path w="53140" h="15140" extrusionOk="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16"/>
            <p:cNvSpPr/>
            <p:nvPr/>
          </p:nvSpPr>
          <p:spPr>
            <a:xfrm>
              <a:off x="2104125" y="4481600"/>
              <a:ext cx="42825" cy="15400"/>
            </a:xfrm>
            <a:custGeom>
              <a:avLst/>
              <a:gdLst/>
              <a:ahLst/>
              <a:cxnLst/>
              <a:rect l="l" t="t" r="r" b="b"/>
              <a:pathLst>
                <a:path w="1713" h="616" extrusionOk="0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16"/>
            <p:cNvSpPr/>
            <p:nvPr/>
          </p:nvSpPr>
          <p:spPr>
            <a:xfrm>
              <a:off x="2084375" y="4455275"/>
              <a:ext cx="138250" cy="42825"/>
            </a:xfrm>
            <a:custGeom>
              <a:avLst/>
              <a:gdLst/>
              <a:ahLst/>
              <a:cxnLst/>
              <a:rect l="l" t="t" r="r" b="b"/>
              <a:pathLst>
                <a:path w="5530" h="1713" extrusionOk="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16"/>
            <p:cNvSpPr/>
            <p:nvPr/>
          </p:nvSpPr>
          <p:spPr>
            <a:xfrm>
              <a:off x="2080000" y="4434425"/>
              <a:ext cx="208450" cy="60375"/>
            </a:xfrm>
            <a:custGeom>
              <a:avLst/>
              <a:gdLst/>
              <a:ahLst/>
              <a:cxnLst/>
              <a:rect l="l" t="t" r="r" b="b"/>
              <a:pathLst>
                <a:path w="8338" h="2415" extrusionOk="0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16"/>
            <p:cNvSpPr/>
            <p:nvPr/>
          </p:nvSpPr>
          <p:spPr>
            <a:xfrm>
              <a:off x="2060250" y="4419075"/>
              <a:ext cx="269900" cy="66950"/>
            </a:xfrm>
            <a:custGeom>
              <a:avLst/>
              <a:gdLst/>
              <a:ahLst/>
              <a:cxnLst/>
              <a:rect l="l" t="t" r="r" b="b"/>
              <a:pathLst>
                <a:path w="10796" h="2678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16"/>
            <p:cNvSpPr/>
            <p:nvPr/>
          </p:nvSpPr>
          <p:spPr>
            <a:xfrm>
              <a:off x="1951650" y="4680175"/>
              <a:ext cx="528775" cy="40600"/>
            </a:xfrm>
            <a:custGeom>
              <a:avLst/>
              <a:gdLst/>
              <a:ahLst/>
              <a:cxnLst/>
              <a:rect l="l" t="t" r="r" b="b"/>
              <a:pathLst>
                <a:path w="21151" h="1624" extrusionOk="0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16"/>
            <p:cNvSpPr/>
            <p:nvPr/>
          </p:nvSpPr>
          <p:spPr>
            <a:xfrm>
              <a:off x="2370700" y="4660425"/>
              <a:ext cx="121800" cy="17575"/>
            </a:xfrm>
            <a:custGeom>
              <a:avLst/>
              <a:gdLst/>
              <a:ahLst/>
              <a:cxnLst/>
              <a:rect l="l" t="t" r="r" b="b"/>
              <a:pathLst>
                <a:path w="4872" h="703" extrusionOk="0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16"/>
            <p:cNvSpPr/>
            <p:nvPr/>
          </p:nvSpPr>
          <p:spPr>
            <a:xfrm>
              <a:off x="2386075" y="4638475"/>
              <a:ext cx="120675" cy="19775"/>
            </a:xfrm>
            <a:custGeom>
              <a:avLst/>
              <a:gdLst/>
              <a:ahLst/>
              <a:cxnLst/>
              <a:rect l="l" t="t" r="r" b="b"/>
              <a:pathLst>
                <a:path w="4827" h="791" extrusionOk="0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16"/>
            <p:cNvSpPr/>
            <p:nvPr/>
          </p:nvSpPr>
          <p:spPr>
            <a:xfrm>
              <a:off x="2401425" y="4618725"/>
              <a:ext cx="117400" cy="17575"/>
            </a:xfrm>
            <a:custGeom>
              <a:avLst/>
              <a:gdLst/>
              <a:ahLst/>
              <a:cxnLst/>
              <a:rect l="l" t="t" r="r" b="b"/>
              <a:pathLst>
                <a:path w="4696" h="703" extrusionOk="0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16"/>
            <p:cNvSpPr/>
            <p:nvPr/>
          </p:nvSpPr>
          <p:spPr>
            <a:xfrm>
              <a:off x="2443100" y="4581425"/>
              <a:ext cx="16500" cy="11000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16"/>
            <p:cNvSpPr/>
            <p:nvPr/>
          </p:nvSpPr>
          <p:spPr>
            <a:xfrm>
              <a:off x="2448600" y="4561700"/>
              <a:ext cx="25250" cy="13175"/>
            </a:xfrm>
            <a:custGeom>
              <a:avLst/>
              <a:gdLst/>
              <a:ahLst/>
              <a:cxnLst/>
              <a:rect l="l" t="t" r="r" b="b"/>
              <a:pathLst>
                <a:path w="1010" h="527" extrusionOk="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16"/>
            <p:cNvSpPr/>
            <p:nvPr/>
          </p:nvSpPr>
          <p:spPr>
            <a:xfrm>
              <a:off x="2465050" y="4534275"/>
              <a:ext cx="165675" cy="19750"/>
            </a:xfrm>
            <a:custGeom>
              <a:avLst/>
              <a:gdLst/>
              <a:ahLst/>
              <a:cxnLst/>
              <a:rect l="l" t="t" r="r" b="b"/>
              <a:pathLst>
                <a:path w="6627" h="790" extrusionOk="0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16"/>
            <p:cNvSpPr/>
            <p:nvPr/>
          </p:nvSpPr>
          <p:spPr>
            <a:xfrm>
              <a:off x="2470525" y="4513425"/>
              <a:ext cx="164575" cy="23050"/>
            </a:xfrm>
            <a:custGeom>
              <a:avLst/>
              <a:gdLst/>
              <a:ahLst/>
              <a:cxnLst/>
              <a:rect l="l" t="t" r="r" b="b"/>
              <a:pathLst>
                <a:path w="6583" h="922" extrusionOk="0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16"/>
            <p:cNvSpPr/>
            <p:nvPr/>
          </p:nvSpPr>
          <p:spPr>
            <a:xfrm>
              <a:off x="2521000" y="4471725"/>
              <a:ext cx="125075" cy="18675"/>
            </a:xfrm>
            <a:custGeom>
              <a:avLst/>
              <a:gdLst/>
              <a:ahLst/>
              <a:cxnLst/>
              <a:rect l="l" t="t" r="r" b="b"/>
              <a:pathLst>
                <a:path w="5003" h="747" extrusionOk="0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16"/>
            <p:cNvSpPr/>
            <p:nvPr/>
          </p:nvSpPr>
          <p:spPr>
            <a:xfrm>
              <a:off x="2530875" y="4452000"/>
              <a:ext cx="120700" cy="19750"/>
            </a:xfrm>
            <a:custGeom>
              <a:avLst/>
              <a:gdLst/>
              <a:ahLst/>
              <a:cxnLst/>
              <a:rect l="l" t="t" r="r" b="b"/>
              <a:pathLst>
                <a:path w="4828" h="790" extrusionOk="0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16"/>
            <p:cNvSpPr/>
            <p:nvPr/>
          </p:nvSpPr>
          <p:spPr>
            <a:xfrm>
              <a:off x="2524300" y="4427850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16"/>
            <p:cNvSpPr/>
            <p:nvPr/>
          </p:nvSpPr>
          <p:spPr>
            <a:xfrm>
              <a:off x="2522100" y="4401525"/>
              <a:ext cx="190900" cy="28550"/>
            </a:xfrm>
            <a:custGeom>
              <a:avLst/>
              <a:gdLst/>
              <a:ahLst/>
              <a:cxnLst/>
              <a:rect l="l" t="t" r="r" b="b"/>
              <a:pathLst>
                <a:path w="7636" h="1142" extrusionOk="0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116"/>
            <p:cNvSpPr/>
            <p:nvPr/>
          </p:nvSpPr>
          <p:spPr>
            <a:xfrm>
              <a:off x="2533075" y="4308275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116"/>
            <p:cNvSpPr/>
            <p:nvPr/>
          </p:nvSpPr>
          <p:spPr>
            <a:xfrm>
              <a:off x="2508925" y="4276475"/>
              <a:ext cx="537575" cy="125075"/>
            </a:xfrm>
            <a:custGeom>
              <a:avLst/>
              <a:gdLst/>
              <a:ahLst/>
              <a:cxnLst/>
              <a:rect l="l" t="t" r="r" b="b"/>
              <a:pathLst>
                <a:path w="21503" h="5003" extrusionOk="0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16"/>
            <p:cNvSpPr/>
            <p:nvPr/>
          </p:nvSpPr>
          <p:spPr>
            <a:xfrm>
              <a:off x="2481500" y="4238075"/>
              <a:ext cx="585825" cy="166775"/>
            </a:xfrm>
            <a:custGeom>
              <a:avLst/>
              <a:gdLst/>
              <a:ahLst/>
              <a:cxnLst/>
              <a:rect l="l" t="t" r="r" b="b"/>
              <a:pathLst>
                <a:path w="23433" h="6671" extrusionOk="0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16"/>
            <p:cNvSpPr/>
            <p:nvPr/>
          </p:nvSpPr>
          <p:spPr>
            <a:xfrm>
              <a:off x="2461750" y="4201875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16"/>
            <p:cNvSpPr/>
            <p:nvPr/>
          </p:nvSpPr>
          <p:spPr>
            <a:xfrm>
              <a:off x="1832075" y="4324725"/>
              <a:ext cx="1298875" cy="348875"/>
            </a:xfrm>
            <a:custGeom>
              <a:avLst/>
              <a:gdLst/>
              <a:ahLst/>
              <a:cxnLst/>
              <a:rect l="l" t="t" r="r" b="b"/>
              <a:pathLst>
                <a:path w="51955" h="13955" extrusionOk="0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16"/>
            <p:cNvSpPr/>
            <p:nvPr/>
          </p:nvSpPr>
          <p:spPr>
            <a:xfrm>
              <a:off x="1442625" y="2706650"/>
              <a:ext cx="854600" cy="1976825"/>
            </a:xfrm>
            <a:custGeom>
              <a:avLst/>
              <a:gdLst/>
              <a:ahLst/>
              <a:cxnLst/>
              <a:rect l="l" t="t" r="r" b="b"/>
              <a:pathLst>
                <a:path w="34184" h="79073" extrusionOk="0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16"/>
            <p:cNvSpPr/>
            <p:nvPr/>
          </p:nvSpPr>
          <p:spPr>
            <a:xfrm>
              <a:off x="1908875" y="4495875"/>
              <a:ext cx="646150" cy="156900"/>
            </a:xfrm>
            <a:custGeom>
              <a:avLst/>
              <a:gdLst/>
              <a:ahLst/>
              <a:cxnLst/>
              <a:rect l="l" t="t" r="r" b="b"/>
              <a:pathLst>
                <a:path w="25846" h="6276" extrusionOk="0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16"/>
            <p:cNvSpPr/>
            <p:nvPr/>
          </p:nvSpPr>
          <p:spPr>
            <a:xfrm>
              <a:off x="1292350" y="2521250"/>
              <a:ext cx="799750" cy="2106275"/>
            </a:xfrm>
            <a:custGeom>
              <a:avLst/>
              <a:gdLst/>
              <a:ahLst/>
              <a:cxnLst/>
              <a:rect l="l" t="t" r="r" b="b"/>
              <a:pathLst>
                <a:path w="31990" h="84251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16"/>
            <p:cNvSpPr/>
            <p:nvPr/>
          </p:nvSpPr>
          <p:spPr>
            <a:xfrm>
              <a:off x="1915450" y="4597900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16"/>
            <p:cNvSpPr/>
            <p:nvPr/>
          </p:nvSpPr>
          <p:spPr>
            <a:xfrm>
              <a:off x="1158500" y="3048925"/>
              <a:ext cx="152525" cy="1579700"/>
            </a:xfrm>
            <a:custGeom>
              <a:avLst/>
              <a:gdLst/>
              <a:ahLst/>
              <a:cxnLst/>
              <a:rect l="l" t="t" r="r" b="b"/>
              <a:pathLst>
                <a:path w="6101" h="63188" extrusionOk="0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16"/>
            <p:cNvSpPr/>
            <p:nvPr/>
          </p:nvSpPr>
          <p:spPr>
            <a:xfrm>
              <a:off x="2096450" y="4705400"/>
              <a:ext cx="263300" cy="30750"/>
            </a:xfrm>
            <a:custGeom>
              <a:avLst/>
              <a:gdLst/>
              <a:ahLst/>
              <a:cxnLst/>
              <a:rect l="l" t="t" r="r" b="b"/>
              <a:pathLst>
                <a:path w="10532" h="1230" extrusionOk="0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16"/>
            <p:cNvSpPr/>
            <p:nvPr/>
          </p:nvSpPr>
          <p:spPr>
            <a:xfrm>
              <a:off x="1024675" y="3357175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16"/>
            <p:cNvSpPr/>
            <p:nvPr/>
          </p:nvSpPr>
          <p:spPr>
            <a:xfrm>
              <a:off x="605600" y="2498225"/>
              <a:ext cx="454200" cy="2111750"/>
            </a:xfrm>
            <a:custGeom>
              <a:avLst/>
              <a:gdLst/>
              <a:ahLst/>
              <a:cxnLst/>
              <a:rect l="l" t="t" r="r" b="b"/>
              <a:pathLst>
                <a:path w="18168" h="84470" extrusionOk="0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16"/>
            <p:cNvSpPr/>
            <p:nvPr/>
          </p:nvSpPr>
          <p:spPr>
            <a:xfrm>
              <a:off x="489325" y="2325975"/>
              <a:ext cx="527700" cy="2220375"/>
            </a:xfrm>
            <a:custGeom>
              <a:avLst/>
              <a:gdLst/>
              <a:ahLst/>
              <a:cxnLst/>
              <a:rect l="l" t="t" r="r" b="b"/>
              <a:pathLst>
                <a:path w="21108" h="88815" extrusionOk="0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16"/>
            <p:cNvSpPr/>
            <p:nvPr/>
          </p:nvSpPr>
          <p:spPr>
            <a:xfrm>
              <a:off x="261150" y="2997350"/>
              <a:ext cx="377400" cy="1344975"/>
            </a:xfrm>
            <a:custGeom>
              <a:avLst/>
              <a:gdLst/>
              <a:ahLst/>
              <a:cxnLst/>
              <a:rect l="l" t="t" r="r" b="b"/>
              <a:pathLst>
                <a:path w="15096" h="53799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16"/>
            <p:cNvSpPr/>
            <p:nvPr/>
          </p:nvSpPr>
          <p:spPr>
            <a:xfrm>
              <a:off x="238125" y="3076350"/>
              <a:ext cx="340075" cy="1220975"/>
            </a:xfrm>
            <a:custGeom>
              <a:avLst/>
              <a:gdLst/>
              <a:ahLst/>
              <a:cxnLst/>
              <a:rect l="l" t="t" r="r" b="b"/>
              <a:pathLst>
                <a:path w="13603" h="48839" extrusionOk="0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16"/>
            <p:cNvSpPr/>
            <p:nvPr/>
          </p:nvSpPr>
          <p:spPr>
            <a:xfrm>
              <a:off x="343425" y="3363750"/>
              <a:ext cx="188700" cy="900675"/>
            </a:xfrm>
            <a:custGeom>
              <a:avLst/>
              <a:gdLst/>
              <a:ahLst/>
              <a:cxnLst/>
              <a:rect l="l" t="t" r="r" b="b"/>
              <a:pathLst>
                <a:path w="7548" h="3602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16"/>
            <p:cNvSpPr/>
            <p:nvPr/>
          </p:nvSpPr>
          <p:spPr>
            <a:xfrm>
              <a:off x="2699800" y="3180550"/>
              <a:ext cx="204075" cy="111925"/>
            </a:xfrm>
            <a:custGeom>
              <a:avLst/>
              <a:gdLst/>
              <a:ahLst/>
              <a:cxnLst/>
              <a:rect l="l" t="t" r="r" b="b"/>
              <a:pathLst>
                <a:path w="8163" h="4477" extrusionOk="0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16"/>
            <p:cNvSpPr/>
            <p:nvPr/>
          </p:nvSpPr>
          <p:spPr>
            <a:xfrm>
              <a:off x="3153975" y="3567800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16"/>
            <p:cNvSpPr/>
            <p:nvPr/>
          </p:nvSpPr>
          <p:spPr>
            <a:xfrm>
              <a:off x="2632900" y="3118025"/>
              <a:ext cx="307175" cy="222725"/>
            </a:xfrm>
            <a:custGeom>
              <a:avLst/>
              <a:gdLst/>
              <a:ahLst/>
              <a:cxnLst/>
              <a:rect l="l" t="t" r="r" b="b"/>
              <a:pathLst>
                <a:path w="12287" h="8909" extrusionOk="0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16"/>
            <p:cNvSpPr/>
            <p:nvPr/>
          </p:nvSpPr>
          <p:spPr>
            <a:xfrm>
              <a:off x="3084850" y="3493200"/>
              <a:ext cx="603400" cy="716375"/>
            </a:xfrm>
            <a:custGeom>
              <a:avLst/>
              <a:gdLst/>
              <a:ahLst/>
              <a:cxnLst/>
              <a:rect l="l" t="t" r="r" b="b"/>
              <a:pathLst>
                <a:path w="24136" h="28655" extrusionOk="0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16"/>
            <p:cNvSpPr/>
            <p:nvPr/>
          </p:nvSpPr>
          <p:spPr>
            <a:xfrm>
              <a:off x="2512225" y="3058800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16"/>
            <p:cNvSpPr/>
            <p:nvPr/>
          </p:nvSpPr>
          <p:spPr>
            <a:xfrm>
              <a:off x="1670800" y="3011625"/>
              <a:ext cx="1963700" cy="1351525"/>
            </a:xfrm>
            <a:custGeom>
              <a:avLst/>
              <a:gdLst/>
              <a:ahLst/>
              <a:cxnLst/>
              <a:rect l="l" t="t" r="r" b="b"/>
              <a:pathLst>
                <a:path w="78548" h="54061" extrusionOk="0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16"/>
            <p:cNvSpPr/>
            <p:nvPr/>
          </p:nvSpPr>
          <p:spPr>
            <a:xfrm>
              <a:off x="1656550" y="2963350"/>
              <a:ext cx="2084350" cy="1429425"/>
            </a:xfrm>
            <a:custGeom>
              <a:avLst/>
              <a:gdLst/>
              <a:ahLst/>
              <a:cxnLst/>
              <a:rect l="l" t="t" r="r" b="b"/>
              <a:pathLst>
                <a:path w="83374" h="57177" extrusionOk="0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16"/>
            <p:cNvSpPr/>
            <p:nvPr/>
          </p:nvSpPr>
          <p:spPr>
            <a:xfrm>
              <a:off x="1579750" y="2837200"/>
              <a:ext cx="2045975" cy="1732200"/>
            </a:xfrm>
            <a:custGeom>
              <a:avLst/>
              <a:gdLst/>
              <a:ahLst/>
              <a:cxnLst/>
              <a:rect l="l" t="t" r="r" b="b"/>
              <a:pathLst>
                <a:path w="81839" h="69288" extrusionOk="0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16"/>
            <p:cNvSpPr/>
            <p:nvPr/>
          </p:nvSpPr>
          <p:spPr>
            <a:xfrm>
              <a:off x="1896800" y="3719200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16"/>
            <p:cNvSpPr/>
            <p:nvPr/>
          </p:nvSpPr>
          <p:spPr>
            <a:xfrm>
              <a:off x="1870475" y="3665425"/>
              <a:ext cx="650550" cy="557325"/>
            </a:xfrm>
            <a:custGeom>
              <a:avLst/>
              <a:gdLst/>
              <a:ahLst/>
              <a:cxnLst/>
              <a:rect l="l" t="t" r="r" b="b"/>
              <a:pathLst>
                <a:path w="26022" h="22293" extrusionOk="0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116"/>
            <p:cNvSpPr/>
            <p:nvPr/>
          </p:nvSpPr>
          <p:spPr>
            <a:xfrm>
              <a:off x="1686175" y="3501975"/>
              <a:ext cx="889700" cy="781100"/>
            </a:xfrm>
            <a:custGeom>
              <a:avLst/>
              <a:gdLst/>
              <a:ahLst/>
              <a:cxnLst/>
              <a:rect l="l" t="t" r="r" b="b"/>
              <a:pathLst>
                <a:path w="35588" h="31244" extrusionOk="0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16"/>
            <p:cNvSpPr/>
            <p:nvPr/>
          </p:nvSpPr>
          <p:spPr>
            <a:xfrm>
              <a:off x="2461750" y="3614975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16"/>
            <p:cNvSpPr/>
            <p:nvPr/>
          </p:nvSpPr>
          <p:spPr>
            <a:xfrm>
              <a:off x="2519900" y="1399025"/>
              <a:ext cx="942350" cy="1523750"/>
            </a:xfrm>
            <a:custGeom>
              <a:avLst/>
              <a:gdLst/>
              <a:ahLst/>
              <a:cxnLst/>
              <a:rect l="l" t="t" r="r" b="b"/>
              <a:pathLst>
                <a:path w="37694" h="60950" extrusionOk="0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16"/>
            <p:cNvSpPr/>
            <p:nvPr/>
          </p:nvSpPr>
          <p:spPr>
            <a:xfrm>
              <a:off x="2547325" y="1444000"/>
              <a:ext cx="957725" cy="1504025"/>
            </a:xfrm>
            <a:custGeom>
              <a:avLst/>
              <a:gdLst/>
              <a:ahLst/>
              <a:cxnLst/>
              <a:rect l="l" t="t" r="r" b="b"/>
              <a:pathLst>
                <a:path w="38309" h="60161" extrusionOk="0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16"/>
            <p:cNvSpPr/>
            <p:nvPr/>
          </p:nvSpPr>
          <p:spPr>
            <a:xfrm>
              <a:off x="2816100" y="3080725"/>
              <a:ext cx="767925" cy="218325"/>
            </a:xfrm>
            <a:custGeom>
              <a:avLst/>
              <a:gdLst/>
              <a:ahLst/>
              <a:cxnLst/>
              <a:rect l="l" t="t" r="r" b="b"/>
              <a:pathLst>
                <a:path w="30717" h="8733" extrusionOk="0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16"/>
            <p:cNvSpPr/>
            <p:nvPr/>
          </p:nvSpPr>
          <p:spPr>
            <a:xfrm>
              <a:off x="2745875" y="2864625"/>
              <a:ext cx="868875" cy="266600"/>
            </a:xfrm>
            <a:custGeom>
              <a:avLst/>
              <a:gdLst/>
              <a:ahLst/>
              <a:cxnLst/>
              <a:rect l="l" t="t" r="r" b="b"/>
              <a:pathLst>
                <a:path w="34755" h="10664" extrusionOk="0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16"/>
            <p:cNvSpPr/>
            <p:nvPr/>
          </p:nvSpPr>
          <p:spPr>
            <a:xfrm>
              <a:off x="2680075" y="2663875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16"/>
            <p:cNvSpPr/>
            <p:nvPr/>
          </p:nvSpPr>
          <p:spPr>
            <a:xfrm>
              <a:off x="2627400" y="2363275"/>
              <a:ext cx="931400" cy="657150"/>
            </a:xfrm>
            <a:custGeom>
              <a:avLst/>
              <a:gdLst/>
              <a:ahLst/>
              <a:cxnLst/>
              <a:rect l="l" t="t" r="r" b="b"/>
              <a:pathLst>
                <a:path w="37256" h="26286" extrusionOk="0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16"/>
            <p:cNvSpPr/>
            <p:nvPr/>
          </p:nvSpPr>
          <p:spPr>
            <a:xfrm>
              <a:off x="3319625" y="1408900"/>
              <a:ext cx="345575" cy="2234625"/>
            </a:xfrm>
            <a:custGeom>
              <a:avLst/>
              <a:gdLst/>
              <a:ahLst/>
              <a:cxnLst/>
              <a:rect l="l" t="t" r="r" b="b"/>
              <a:pathLst>
                <a:path w="13823" h="89385" extrusionOk="0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16"/>
            <p:cNvSpPr/>
            <p:nvPr/>
          </p:nvSpPr>
          <p:spPr>
            <a:xfrm>
              <a:off x="2895075" y="3238700"/>
              <a:ext cx="385075" cy="337900"/>
            </a:xfrm>
            <a:custGeom>
              <a:avLst/>
              <a:gdLst/>
              <a:ahLst/>
              <a:cxnLst/>
              <a:rect l="l" t="t" r="r" b="b"/>
              <a:pathLst>
                <a:path w="15403" h="13516" extrusionOk="0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16"/>
            <p:cNvSpPr/>
            <p:nvPr/>
          </p:nvSpPr>
          <p:spPr>
            <a:xfrm>
              <a:off x="2931275" y="3283675"/>
              <a:ext cx="242475" cy="218325"/>
            </a:xfrm>
            <a:custGeom>
              <a:avLst/>
              <a:gdLst/>
              <a:ahLst/>
              <a:cxnLst/>
              <a:rect l="l" t="t" r="r" b="b"/>
              <a:pathLst>
                <a:path w="9699" h="8733" extrusionOk="0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16"/>
            <p:cNvSpPr/>
            <p:nvPr/>
          </p:nvSpPr>
          <p:spPr>
            <a:xfrm>
              <a:off x="2574750" y="1389150"/>
              <a:ext cx="1018050" cy="1583000"/>
            </a:xfrm>
            <a:custGeom>
              <a:avLst/>
              <a:gdLst/>
              <a:ahLst/>
              <a:cxnLst/>
              <a:rect l="l" t="t" r="r" b="b"/>
              <a:pathLst>
                <a:path w="40722" h="63320" extrusionOk="0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16"/>
            <p:cNvSpPr/>
            <p:nvPr/>
          </p:nvSpPr>
          <p:spPr>
            <a:xfrm>
              <a:off x="2434325" y="1378175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16"/>
            <p:cNvSpPr/>
            <p:nvPr/>
          </p:nvSpPr>
          <p:spPr>
            <a:xfrm>
              <a:off x="2288425" y="1370500"/>
              <a:ext cx="948950" cy="1344950"/>
            </a:xfrm>
            <a:custGeom>
              <a:avLst/>
              <a:gdLst/>
              <a:ahLst/>
              <a:cxnLst/>
              <a:rect l="l" t="t" r="r" b="b"/>
              <a:pathLst>
                <a:path w="37958" h="53798" extrusionOk="0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16"/>
            <p:cNvSpPr/>
            <p:nvPr/>
          </p:nvSpPr>
          <p:spPr>
            <a:xfrm>
              <a:off x="2083300" y="1434125"/>
              <a:ext cx="1010375" cy="1095925"/>
            </a:xfrm>
            <a:custGeom>
              <a:avLst/>
              <a:gdLst/>
              <a:ahLst/>
              <a:cxnLst/>
              <a:rect l="l" t="t" r="r" b="b"/>
              <a:pathLst>
                <a:path w="40415" h="43837" extrusionOk="0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16"/>
            <p:cNvSpPr/>
            <p:nvPr/>
          </p:nvSpPr>
          <p:spPr>
            <a:xfrm>
              <a:off x="1945075" y="1451675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16"/>
            <p:cNvSpPr/>
            <p:nvPr/>
          </p:nvSpPr>
          <p:spPr>
            <a:xfrm>
              <a:off x="1822200" y="1600875"/>
              <a:ext cx="866675" cy="694425"/>
            </a:xfrm>
            <a:custGeom>
              <a:avLst/>
              <a:gdLst/>
              <a:ahLst/>
              <a:cxnLst/>
              <a:rect l="l" t="t" r="r" b="b"/>
              <a:pathLst>
                <a:path w="34667" h="27777" extrusionOk="0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16"/>
            <p:cNvSpPr/>
            <p:nvPr/>
          </p:nvSpPr>
          <p:spPr>
            <a:xfrm>
              <a:off x="1699325" y="2110975"/>
              <a:ext cx="133875" cy="74625"/>
            </a:xfrm>
            <a:custGeom>
              <a:avLst/>
              <a:gdLst/>
              <a:ahLst/>
              <a:cxnLst/>
              <a:rect l="l" t="t" r="r" b="b"/>
              <a:pathLst>
                <a:path w="5355" h="2985" extrusionOk="0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16"/>
            <p:cNvSpPr/>
            <p:nvPr/>
          </p:nvSpPr>
          <p:spPr>
            <a:xfrm>
              <a:off x="2929075" y="3201400"/>
              <a:ext cx="121800" cy="42800"/>
            </a:xfrm>
            <a:custGeom>
              <a:avLst/>
              <a:gdLst/>
              <a:ahLst/>
              <a:cxnLst/>
              <a:rect l="l" t="t" r="r" b="b"/>
              <a:pathLst>
                <a:path w="4872" h="1712" extrusionOk="0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16"/>
            <p:cNvSpPr/>
            <p:nvPr/>
          </p:nvSpPr>
          <p:spPr>
            <a:xfrm>
              <a:off x="463000" y="1796125"/>
              <a:ext cx="3006950" cy="2565925"/>
            </a:xfrm>
            <a:custGeom>
              <a:avLst/>
              <a:gdLst/>
              <a:ahLst/>
              <a:cxnLst/>
              <a:rect l="l" t="t" r="r" b="b"/>
              <a:pathLst>
                <a:path w="120278" h="102637" extrusionOk="0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16"/>
            <p:cNvSpPr/>
            <p:nvPr/>
          </p:nvSpPr>
          <p:spPr>
            <a:xfrm>
              <a:off x="1260525" y="3161900"/>
              <a:ext cx="125100" cy="1464550"/>
            </a:xfrm>
            <a:custGeom>
              <a:avLst/>
              <a:gdLst/>
              <a:ahLst/>
              <a:cxnLst/>
              <a:rect l="l" t="t" r="r" b="b"/>
              <a:pathLst>
                <a:path w="5004" h="58582" extrusionOk="0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16"/>
            <p:cNvSpPr/>
            <p:nvPr/>
          </p:nvSpPr>
          <p:spPr>
            <a:xfrm>
              <a:off x="1226525" y="3169575"/>
              <a:ext cx="129475" cy="1510625"/>
            </a:xfrm>
            <a:custGeom>
              <a:avLst/>
              <a:gdLst/>
              <a:ahLst/>
              <a:cxnLst/>
              <a:rect l="l" t="t" r="r" b="b"/>
              <a:pathLst>
                <a:path w="5179" h="60425" extrusionOk="0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16"/>
            <p:cNvSpPr/>
            <p:nvPr/>
          </p:nvSpPr>
          <p:spPr>
            <a:xfrm>
              <a:off x="1190325" y="3178350"/>
              <a:ext cx="129475" cy="1474425"/>
            </a:xfrm>
            <a:custGeom>
              <a:avLst/>
              <a:gdLst/>
              <a:ahLst/>
              <a:cxnLst/>
              <a:rect l="l" t="t" r="r" b="b"/>
              <a:pathLst>
                <a:path w="5179" h="58977" extrusionOk="0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16"/>
            <p:cNvSpPr/>
            <p:nvPr/>
          </p:nvSpPr>
          <p:spPr>
            <a:xfrm>
              <a:off x="1174950" y="3213475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16"/>
            <p:cNvSpPr/>
            <p:nvPr/>
          </p:nvSpPr>
          <p:spPr>
            <a:xfrm>
              <a:off x="1139850" y="4002225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16"/>
            <p:cNvSpPr/>
            <p:nvPr/>
          </p:nvSpPr>
          <p:spPr>
            <a:xfrm>
              <a:off x="1106950" y="3840950"/>
              <a:ext cx="64750" cy="782200"/>
            </a:xfrm>
            <a:custGeom>
              <a:avLst/>
              <a:gdLst/>
              <a:ahLst/>
              <a:cxnLst/>
              <a:rect l="l" t="t" r="r" b="b"/>
              <a:pathLst>
                <a:path w="2590" h="31288" extrusionOk="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16"/>
            <p:cNvSpPr/>
            <p:nvPr/>
          </p:nvSpPr>
          <p:spPr>
            <a:xfrm>
              <a:off x="1074025" y="3794875"/>
              <a:ext cx="75725" cy="787675"/>
            </a:xfrm>
            <a:custGeom>
              <a:avLst/>
              <a:gdLst/>
              <a:ahLst/>
              <a:cxnLst/>
              <a:rect l="l" t="t" r="r" b="b"/>
              <a:pathLst>
                <a:path w="3029" h="31507" extrusionOk="0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16"/>
            <p:cNvSpPr/>
            <p:nvPr/>
          </p:nvSpPr>
          <p:spPr>
            <a:xfrm>
              <a:off x="1043325" y="4272075"/>
              <a:ext cx="50475" cy="285250"/>
            </a:xfrm>
            <a:custGeom>
              <a:avLst/>
              <a:gdLst/>
              <a:ahLst/>
              <a:cxnLst/>
              <a:rect l="l" t="t" r="r" b="b"/>
              <a:pathLst>
                <a:path w="2019" h="11410" extrusionOk="0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16"/>
            <p:cNvSpPr/>
            <p:nvPr/>
          </p:nvSpPr>
          <p:spPr>
            <a:xfrm>
              <a:off x="1022475" y="4402625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16"/>
            <p:cNvSpPr/>
            <p:nvPr/>
          </p:nvSpPr>
          <p:spPr>
            <a:xfrm>
              <a:off x="1765150" y="4491475"/>
              <a:ext cx="95475" cy="49400"/>
            </a:xfrm>
            <a:custGeom>
              <a:avLst/>
              <a:gdLst/>
              <a:ahLst/>
              <a:cxnLst/>
              <a:rect l="l" t="t" r="r" b="b"/>
              <a:pathLst>
                <a:path w="3819" h="1976" extrusionOk="0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16"/>
            <p:cNvSpPr/>
            <p:nvPr/>
          </p:nvSpPr>
          <p:spPr>
            <a:xfrm>
              <a:off x="1765150" y="4467350"/>
              <a:ext cx="97675" cy="45000"/>
            </a:xfrm>
            <a:custGeom>
              <a:avLst/>
              <a:gdLst/>
              <a:ahLst/>
              <a:cxnLst/>
              <a:rect l="l" t="t" r="r" b="b"/>
              <a:pathLst>
                <a:path w="3907" h="180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16"/>
            <p:cNvSpPr/>
            <p:nvPr/>
          </p:nvSpPr>
          <p:spPr>
            <a:xfrm>
              <a:off x="1765150" y="4441025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16"/>
            <p:cNvSpPr/>
            <p:nvPr/>
          </p:nvSpPr>
          <p:spPr>
            <a:xfrm>
              <a:off x="1728950" y="4366425"/>
              <a:ext cx="241375" cy="79000"/>
            </a:xfrm>
            <a:custGeom>
              <a:avLst/>
              <a:gdLst/>
              <a:ahLst/>
              <a:cxnLst/>
              <a:rect l="l" t="t" r="r" b="b"/>
              <a:pathLst>
                <a:path w="9655" h="316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16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16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116"/>
            <p:cNvSpPr/>
            <p:nvPr/>
          </p:nvSpPr>
          <p:spPr>
            <a:xfrm>
              <a:off x="1490900" y="2760400"/>
              <a:ext cx="866675" cy="1925275"/>
            </a:xfrm>
            <a:custGeom>
              <a:avLst/>
              <a:gdLst/>
              <a:ahLst/>
              <a:cxnLst/>
              <a:rect l="l" t="t" r="r" b="b"/>
              <a:pathLst>
                <a:path w="34667" h="77011" extrusionOk="0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116"/>
            <p:cNvSpPr/>
            <p:nvPr/>
          </p:nvSpPr>
          <p:spPr>
            <a:xfrm>
              <a:off x="1465675" y="2732975"/>
              <a:ext cx="861175" cy="1931850"/>
            </a:xfrm>
            <a:custGeom>
              <a:avLst/>
              <a:gdLst/>
              <a:ahLst/>
              <a:cxnLst/>
              <a:rect l="l" t="t" r="r" b="b"/>
              <a:pathLst>
                <a:path w="34447" h="77274" extrusionOk="0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116"/>
            <p:cNvSpPr/>
            <p:nvPr/>
          </p:nvSpPr>
          <p:spPr>
            <a:xfrm>
              <a:off x="1417400" y="2679225"/>
              <a:ext cx="851300" cy="1981225"/>
            </a:xfrm>
            <a:custGeom>
              <a:avLst/>
              <a:gdLst/>
              <a:ahLst/>
              <a:cxnLst/>
              <a:rect l="l" t="t" r="r" b="b"/>
              <a:pathLst>
                <a:path w="34052" h="79249" extrusionOk="0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16"/>
            <p:cNvSpPr/>
            <p:nvPr/>
          </p:nvSpPr>
          <p:spPr>
            <a:xfrm>
              <a:off x="1386675" y="2654000"/>
              <a:ext cx="852425" cy="2016325"/>
            </a:xfrm>
            <a:custGeom>
              <a:avLst/>
              <a:gdLst/>
              <a:ahLst/>
              <a:cxnLst/>
              <a:rect l="l" t="t" r="r" b="b"/>
              <a:pathLst>
                <a:path w="34097" h="80653" extrusionOk="0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16"/>
            <p:cNvSpPr/>
            <p:nvPr/>
          </p:nvSpPr>
          <p:spPr>
            <a:xfrm>
              <a:off x="1355975" y="2603525"/>
              <a:ext cx="827175" cy="2027300"/>
            </a:xfrm>
            <a:custGeom>
              <a:avLst/>
              <a:gdLst/>
              <a:ahLst/>
              <a:cxnLst/>
              <a:rect l="l" t="t" r="r" b="b"/>
              <a:pathLst>
                <a:path w="33087" h="81092" extrusionOk="0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16"/>
            <p:cNvSpPr/>
            <p:nvPr/>
          </p:nvSpPr>
          <p:spPr>
            <a:xfrm>
              <a:off x="1323050" y="2546475"/>
              <a:ext cx="796475" cy="2115075"/>
            </a:xfrm>
            <a:custGeom>
              <a:avLst/>
              <a:gdLst/>
              <a:ahLst/>
              <a:cxnLst/>
              <a:rect l="l" t="t" r="r" b="b"/>
              <a:pathLst>
                <a:path w="31859" h="84603" extrusionOk="0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16"/>
            <p:cNvSpPr/>
            <p:nvPr/>
          </p:nvSpPr>
          <p:spPr>
            <a:xfrm>
              <a:off x="1713600" y="2496025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16"/>
            <p:cNvSpPr/>
            <p:nvPr/>
          </p:nvSpPr>
          <p:spPr>
            <a:xfrm>
              <a:off x="1630225" y="2470800"/>
              <a:ext cx="405925" cy="425650"/>
            </a:xfrm>
            <a:custGeom>
              <a:avLst/>
              <a:gdLst/>
              <a:ahLst/>
              <a:cxnLst/>
              <a:rect l="l" t="t" r="r" b="b"/>
              <a:pathLst>
                <a:path w="16237" h="17026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16"/>
            <p:cNvSpPr/>
            <p:nvPr/>
          </p:nvSpPr>
          <p:spPr>
            <a:xfrm>
              <a:off x="1524900" y="2445550"/>
              <a:ext cx="483825" cy="495875"/>
            </a:xfrm>
            <a:custGeom>
              <a:avLst/>
              <a:gdLst/>
              <a:ahLst/>
              <a:cxnLst/>
              <a:rect l="l" t="t" r="r" b="b"/>
              <a:pathLst>
                <a:path w="19353" h="19835" extrusionOk="0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16"/>
            <p:cNvSpPr/>
            <p:nvPr/>
          </p:nvSpPr>
          <p:spPr>
            <a:xfrm>
              <a:off x="399375" y="2885450"/>
              <a:ext cx="584725" cy="1657625"/>
            </a:xfrm>
            <a:custGeom>
              <a:avLst/>
              <a:gdLst/>
              <a:ahLst/>
              <a:cxnLst/>
              <a:rect l="l" t="t" r="r" b="b"/>
              <a:pathLst>
                <a:path w="23389" h="66305" extrusionOk="0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16"/>
            <p:cNvSpPr/>
            <p:nvPr/>
          </p:nvSpPr>
          <p:spPr>
            <a:xfrm>
              <a:off x="363175" y="2357800"/>
              <a:ext cx="590225" cy="2187450"/>
            </a:xfrm>
            <a:custGeom>
              <a:avLst/>
              <a:gdLst/>
              <a:ahLst/>
              <a:cxnLst/>
              <a:rect l="l" t="t" r="r" b="b"/>
              <a:pathLst>
                <a:path w="23609" h="87498" extrusionOk="0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16"/>
            <p:cNvSpPr/>
            <p:nvPr/>
          </p:nvSpPr>
          <p:spPr>
            <a:xfrm>
              <a:off x="445450" y="2236025"/>
              <a:ext cx="687850" cy="2201725"/>
            </a:xfrm>
            <a:custGeom>
              <a:avLst/>
              <a:gdLst/>
              <a:ahLst/>
              <a:cxnLst/>
              <a:rect l="l" t="t" r="r" b="b"/>
              <a:pathLst>
                <a:path w="27514" h="88069" extrusionOk="0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116"/>
            <p:cNvSpPr/>
            <p:nvPr/>
          </p:nvSpPr>
          <p:spPr>
            <a:xfrm>
              <a:off x="296250" y="2349025"/>
              <a:ext cx="510150" cy="2108475"/>
            </a:xfrm>
            <a:custGeom>
              <a:avLst/>
              <a:gdLst/>
              <a:ahLst/>
              <a:cxnLst/>
              <a:rect l="l" t="t" r="r" b="b"/>
              <a:pathLst>
                <a:path w="20406" h="84339" extrusionOk="0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116"/>
            <p:cNvSpPr/>
            <p:nvPr/>
          </p:nvSpPr>
          <p:spPr>
            <a:xfrm>
              <a:off x="1687275" y="2939225"/>
              <a:ext cx="868850" cy="1159550"/>
            </a:xfrm>
            <a:custGeom>
              <a:avLst/>
              <a:gdLst/>
              <a:ahLst/>
              <a:cxnLst/>
              <a:rect l="l" t="t" r="r" b="b"/>
              <a:pathLst>
                <a:path w="34754" h="46382" extrusionOk="0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116"/>
            <p:cNvSpPr/>
            <p:nvPr/>
          </p:nvSpPr>
          <p:spPr>
            <a:xfrm>
              <a:off x="1675200" y="2913975"/>
              <a:ext cx="853500" cy="1173825"/>
            </a:xfrm>
            <a:custGeom>
              <a:avLst/>
              <a:gdLst/>
              <a:ahLst/>
              <a:cxnLst/>
              <a:rect l="l" t="t" r="r" b="b"/>
              <a:pathLst>
                <a:path w="34140" h="46953" extrusionOk="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116"/>
            <p:cNvSpPr/>
            <p:nvPr/>
          </p:nvSpPr>
          <p:spPr>
            <a:xfrm>
              <a:off x="1666425" y="2888750"/>
              <a:ext cx="833750" cy="1184800"/>
            </a:xfrm>
            <a:custGeom>
              <a:avLst/>
              <a:gdLst/>
              <a:ahLst/>
              <a:cxnLst/>
              <a:rect l="l" t="t" r="r" b="b"/>
              <a:pathLst>
                <a:path w="33350" h="47392" extrusionOk="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116"/>
            <p:cNvSpPr/>
            <p:nvPr/>
          </p:nvSpPr>
          <p:spPr>
            <a:xfrm>
              <a:off x="1654350" y="2862425"/>
              <a:ext cx="817300" cy="1200150"/>
            </a:xfrm>
            <a:custGeom>
              <a:avLst/>
              <a:gdLst/>
              <a:ahLst/>
              <a:cxnLst/>
              <a:rect l="l" t="t" r="r" b="b"/>
              <a:pathLst>
                <a:path w="32692" h="48006" extrusionOk="0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116"/>
            <p:cNvSpPr/>
            <p:nvPr/>
          </p:nvSpPr>
          <p:spPr>
            <a:xfrm>
              <a:off x="1560025" y="2811950"/>
              <a:ext cx="854575" cy="1804625"/>
            </a:xfrm>
            <a:custGeom>
              <a:avLst/>
              <a:gdLst/>
              <a:ahLst/>
              <a:cxnLst/>
              <a:rect l="l" t="t" r="r" b="b"/>
              <a:pathLst>
                <a:path w="34183" h="72185" extrusionOk="0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116"/>
            <p:cNvSpPr/>
            <p:nvPr/>
          </p:nvSpPr>
          <p:spPr>
            <a:xfrm>
              <a:off x="1524900" y="2786725"/>
              <a:ext cx="862275" cy="1885775"/>
            </a:xfrm>
            <a:custGeom>
              <a:avLst/>
              <a:gdLst/>
              <a:ahLst/>
              <a:cxnLst/>
              <a:rect l="l" t="t" r="r" b="b"/>
              <a:pathLst>
                <a:path w="34491" h="75431" extrusionOk="0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116"/>
            <p:cNvSpPr/>
            <p:nvPr/>
          </p:nvSpPr>
          <p:spPr>
            <a:xfrm>
              <a:off x="2067925" y="3861800"/>
              <a:ext cx="110825" cy="71325"/>
            </a:xfrm>
            <a:custGeom>
              <a:avLst/>
              <a:gdLst/>
              <a:ahLst/>
              <a:cxnLst/>
              <a:rect l="l" t="t" r="r" b="b"/>
              <a:pathLst>
                <a:path w="4433" h="2853" extrusionOk="0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116"/>
            <p:cNvSpPr/>
            <p:nvPr/>
          </p:nvSpPr>
          <p:spPr>
            <a:xfrm>
              <a:off x="2024050" y="3843150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116"/>
            <p:cNvSpPr/>
            <p:nvPr/>
          </p:nvSpPr>
          <p:spPr>
            <a:xfrm>
              <a:off x="1979075" y="3826700"/>
              <a:ext cx="240275" cy="215025"/>
            </a:xfrm>
            <a:custGeom>
              <a:avLst/>
              <a:gdLst/>
              <a:ahLst/>
              <a:cxnLst/>
              <a:rect l="l" t="t" r="r" b="b"/>
              <a:pathLst>
                <a:path w="9611" h="8601" extrusionOk="0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116"/>
            <p:cNvSpPr/>
            <p:nvPr/>
          </p:nvSpPr>
          <p:spPr>
            <a:xfrm>
              <a:off x="1923125" y="3808050"/>
              <a:ext cx="342300" cy="295125"/>
            </a:xfrm>
            <a:custGeom>
              <a:avLst/>
              <a:gdLst/>
              <a:ahLst/>
              <a:cxnLst/>
              <a:rect l="l" t="t" r="r" b="b"/>
              <a:pathLst>
                <a:path w="13692" h="11805" extrusionOk="0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116"/>
            <p:cNvSpPr/>
            <p:nvPr/>
          </p:nvSpPr>
          <p:spPr>
            <a:xfrm>
              <a:off x="1712500" y="4127275"/>
              <a:ext cx="79000" cy="51575"/>
            </a:xfrm>
            <a:custGeom>
              <a:avLst/>
              <a:gdLst/>
              <a:ahLst/>
              <a:cxnLst/>
              <a:rect l="l" t="t" r="r" b="b"/>
              <a:pathLst>
                <a:path w="3160" h="2063" extrusionOk="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116"/>
            <p:cNvSpPr/>
            <p:nvPr/>
          </p:nvSpPr>
          <p:spPr>
            <a:xfrm>
              <a:off x="2405800" y="1437400"/>
              <a:ext cx="928100" cy="1383375"/>
            </a:xfrm>
            <a:custGeom>
              <a:avLst/>
              <a:gdLst/>
              <a:ahLst/>
              <a:cxnLst/>
              <a:rect l="l" t="t" r="r" b="b"/>
              <a:pathLst>
                <a:path w="37124" h="55335" extrusionOk="0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116"/>
            <p:cNvSpPr/>
            <p:nvPr/>
          </p:nvSpPr>
          <p:spPr>
            <a:xfrm>
              <a:off x="2378375" y="1436325"/>
              <a:ext cx="928100" cy="1359200"/>
            </a:xfrm>
            <a:custGeom>
              <a:avLst/>
              <a:gdLst/>
              <a:ahLst/>
              <a:cxnLst/>
              <a:rect l="l" t="t" r="r" b="b"/>
              <a:pathLst>
                <a:path w="37124" h="54368" extrusionOk="0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116"/>
            <p:cNvSpPr/>
            <p:nvPr/>
          </p:nvSpPr>
          <p:spPr>
            <a:xfrm>
              <a:off x="2348775" y="1447275"/>
              <a:ext cx="932475" cy="1321925"/>
            </a:xfrm>
            <a:custGeom>
              <a:avLst/>
              <a:gdLst/>
              <a:ahLst/>
              <a:cxnLst/>
              <a:rect l="l" t="t" r="r" b="b"/>
              <a:pathLst>
                <a:path w="37299" h="52877" extrusionOk="0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116"/>
            <p:cNvSpPr/>
            <p:nvPr/>
          </p:nvSpPr>
          <p:spPr>
            <a:xfrm>
              <a:off x="2318050" y="1439600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116"/>
            <p:cNvSpPr/>
            <p:nvPr/>
          </p:nvSpPr>
          <p:spPr>
            <a:xfrm>
              <a:off x="2259900" y="1412175"/>
              <a:ext cx="956625" cy="1275850"/>
            </a:xfrm>
            <a:custGeom>
              <a:avLst/>
              <a:gdLst/>
              <a:ahLst/>
              <a:cxnLst/>
              <a:rect l="l" t="t" r="r" b="b"/>
              <a:pathLst>
                <a:path w="38265" h="51034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116"/>
            <p:cNvSpPr/>
            <p:nvPr/>
          </p:nvSpPr>
          <p:spPr>
            <a:xfrm>
              <a:off x="2230300" y="1375975"/>
              <a:ext cx="970875" cy="1286825"/>
            </a:xfrm>
            <a:custGeom>
              <a:avLst/>
              <a:gdLst/>
              <a:ahLst/>
              <a:cxnLst/>
              <a:rect l="l" t="t" r="r" b="b"/>
              <a:pathLst>
                <a:path w="38835" h="51473" extrusionOk="0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116"/>
            <p:cNvSpPr/>
            <p:nvPr/>
          </p:nvSpPr>
          <p:spPr>
            <a:xfrm>
              <a:off x="2174350" y="1371600"/>
              <a:ext cx="1005975" cy="1239625"/>
            </a:xfrm>
            <a:custGeom>
              <a:avLst/>
              <a:gdLst/>
              <a:ahLst/>
              <a:cxnLst/>
              <a:rect l="l" t="t" r="r" b="b"/>
              <a:pathLst>
                <a:path w="40239" h="49585" extrusionOk="0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116"/>
            <p:cNvSpPr/>
            <p:nvPr/>
          </p:nvSpPr>
          <p:spPr>
            <a:xfrm>
              <a:off x="2110725" y="1407800"/>
              <a:ext cx="1024625" cy="1147475"/>
            </a:xfrm>
            <a:custGeom>
              <a:avLst/>
              <a:gdLst/>
              <a:ahLst/>
              <a:cxnLst/>
              <a:rect l="l" t="t" r="r" b="b"/>
              <a:pathLst>
                <a:path w="40985" h="45899" extrusionOk="0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116"/>
            <p:cNvSpPr/>
            <p:nvPr/>
          </p:nvSpPr>
          <p:spPr>
            <a:xfrm>
              <a:off x="2054775" y="1420950"/>
              <a:ext cx="1012550" cy="1083875"/>
            </a:xfrm>
            <a:custGeom>
              <a:avLst/>
              <a:gdLst/>
              <a:ahLst/>
              <a:cxnLst/>
              <a:rect l="l" t="t" r="r" b="b"/>
              <a:pathLst>
                <a:path w="40502" h="43355" extrusionOk="0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116"/>
            <p:cNvSpPr/>
            <p:nvPr/>
          </p:nvSpPr>
          <p:spPr>
            <a:xfrm>
              <a:off x="2027350" y="1430825"/>
              <a:ext cx="1003775" cy="1048775"/>
            </a:xfrm>
            <a:custGeom>
              <a:avLst/>
              <a:gdLst/>
              <a:ahLst/>
              <a:cxnLst/>
              <a:rect l="l" t="t" r="r" b="b"/>
              <a:pathLst>
                <a:path w="40151" h="41951" extrusionOk="0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116"/>
            <p:cNvSpPr/>
            <p:nvPr/>
          </p:nvSpPr>
          <p:spPr>
            <a:xfrm>
              <a:off x="1999925" y="1430825"/>
              <a:ext cx="998300" cy="1023525"/>
            </a:xfrm>
            <a:custGeom>
              <a:avLst/>
              <a:gdLst/>
              <a:ahLst/>
              <a:cxnLst/>
              <a:rect l="l" t="t" r="r" b="b"/>
              <a:pathLst>
                <a:path w="39932" h="40941" extrusionOk="0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116"/>
            <p:cNvSpPr/>
            <p:nvPr/>
          </p:nvSpPr>
          <p:spPr>
            <a:xfrm>
              <a:off x="1972500" y="1430825"/>
              <a:ext cx="995000" cy="999400"/>
            </a:xfrm>
            <a:custGeom>
              <a:avLst/>
              <a:gdLst/>
              <a:ahLst/>
              <a:cxnLst/>
              <a:rect l="l" t="t" r="r" b="b"/>
              <a:pathLst>
                <a:path w="39800" h="39976" extrusionOk="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116"/>
            <p:cNvSpPr/>
            <p:nvPr/>
          </p:nvSpPr>
          <p:spPr>
            <a:xfrm>
              <a:off x="1917650" y="1488975"/>
              <a:ext cx="967575" cy="891875"/>
            </a:xfrm>
            <a:custGeom>
              <a:avLst/>
              <a:gdLst/>
              <a:ahLst/>
              <a:cxnLst/>
              <a:rect l="l" t="t" r="r" b="b"/>
              <a:pathLst>
                <a:path w="38703" h="35675" extrusionOk="0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116"/>
            <p:cNvSpPr/>
            <p:nvPr/>
          </p:nvSpPr>
          <p:spPr>
            <a:xfrm>
              <a:off x="1893500" y="1524075"/>
              <a:ext cx="943450" cy="835950"/>
            </a:xfrm>
            <a:custGeom>
              <a:avLst/>
              <a:gdLst/>
              <a:ahLst/>
              <a:cxnLst/>
              <a:rect l="l" t="t" r="r" b="b"/>
              <a:pathLst>
                <a:path w="37738" h="33438" extrusionOk="0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116"/>
            <p:cNvSpPr/>
            <p:nvPr/>
          </p:nvSpPr>
          <p:spPr>
            <a:xfrm>
              <a:off x="1870475" y="1528450"/>
              <a:ext cx="929200" cy="809625"/>
            </a:xfrm>
            <a:custGeom>
              <a:avLst/>
              <a:gdLst/>
              <a:ahLst/>
              <a:cxnLst/>
              <a:rect l="l" t="t" r="r" b="b"/>
              <a:pathLst>
                <a:path w="37168" h="32385" extrusionOk="0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116"/>
            <p:cNvSpPr/>
            <p:nvPr/>
          </p:nvSpPr>
          <p:spPr>
            <a:xfrm>
              <a:off x="1846325" y="1555900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16"/>
            <p:cNvSpPr/>
            <p:nvPr/>
          </p:nvSpPr>
          <p:spPr>
            <a:xfrm>
              <a:off x="1799150" y="1626100"/>
              <a:ext cx="840350" cy="647250"/>
            </a:xfrm>
            <a:custGeom>
              <a:avLst/>
              <a:gdLst/>
              <a:ahLst/>
              <a:cxnLst/>
              <a:rect l="l" t="t" r="r" b="b"/>
              <a:pathLst>
                <a:path w="33614" h="25890" extrusionOk="0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16"/>
            <p:cNvSpPr/>
            <p:nvPr/>
          </p:nvSpPr>
          <p:spPr>
            <a:xfrm>
              <a:off x="1775025" y="2163625"/>
              <a:ext cx="160200" cy="88875"/>
            </a:xfrm>
            <a:custGeom>
              <a:avLst/>
              <a:gdLst/>
              <a:ahLst/>
              <a:cxnLst/>
              <a:rect l="l" t="t" r="r" b="b"/>
              <a:pathLst>
                <a:path w="6408" h="3555" extrusionOk="0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16"/>
            <p:cNvSpPr/>
            <p:nvPr/>
          </p:nvSpPr>
          <p:spPr>
            <a:xfrm>
              <a:off x="2327925" y="1808200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16"/>
            <p:cNvSpPr/>
            <p:nvPr/>
          </p:nvSpPr>
          <p:spPr>
            <a:xfrm>
              <a:off x="2313650" y="1698500"/>
              <a:ext cx="210675" cy="199675"/>
            </a:xfrm>
            <a:custGeom>
              <a:avLst/>
              <a:gdLst/>
              <a:ahLst/>
              <a:cxnLst/>
              <a:rect l="l" t="t" r="r" b="b"/>
              <a:pathLst>
                <a:path w="8427" h="7987" extrusionOk="0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116"/>
            <p:cNvSpPr/>
            <p:nvPr/>
          </p:nvSpPr>
          <p:spPr>
            <a:xfrm>
              <a:off x="1726750" y="2143875"/>
              <a:ext cx="109725" cy="64750"/>
            </a:xfrm>
            <a:custGeom>
              <a:avLst/>
              <a:gdLst/>
              <a:ahLst/>
              <a:cxnLst/>
              <a:rect l="l" t="t" r="r" b="b"/>
              <a:pathLst>
                <a:path w="4389" h="2590" extrusionOk="0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116"/>
            <p:cNvSpPr/>
            <p:nvPr/>
          </p:nvSpPr>
          <p:spPr>
            <a:xfrm>
              <a:off x="2462850" y="1368300"/>
              <a:ext cx="930300" cy="1502925"/>
            </a:xfrm>
            <a:custGeom>
              <a:avLst/>
              <a:gdLst/>
              <a:ahLst/>
              <a:cxnLst/>
              <a:rect l="l" t="t" r="r" b="b"/>
              <a:pathLst>
                <a:path w="37212" h="60117" extrusionOk="0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116"/>
            <p:cNvSpPr/>
            <p:nvPr/>
          </p:nvSpPr>
          <p:spPr>
            <a:xfrm>
              <a:off x="2491375" y="1390250"/>
              <a:ext cx="930300" cy="1507300"/>
            </a:xfrm>
            <a:custGeom>
              <a:avLst/>
              <a:gdLst/>
              <a:ahLst/>
              <a:cxnLst/>
              <a:rect l="l" t="t" r="r" b="b"/>
              <a:pathLst>
                <a:path w="37212" h="60292" extrusionOk="0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116"/>
            <p:cNvSpPr/>
            <p:nvPr/>
          </p:nvSpPr>
          <p:spPr>
            <a:xfrm>
              <a:off x="3740875" y="4014275"/>
              <a:ext cx="64750" cy="40625"/>
            </a:xfrm>
            <a:custGeom>
              <a:avLst/>
              <a:gdLst/>
              <a:ahLst/>
              <a:cxnLst/>
              <a:rect l="l" t="t" r="r" b="b"/>
              <a:pathLst>
                <a:path w="2590" h="162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116"/>
            <p:cNvSpPr/>
            <p:nvPr/>
          </p:nvSpPr>
          <p:spPr>
            <a:xfrm>
              <a:off x="3707975" y="3983575"/>
              <a:ext cx="41700" cy="39500"/>
            </a:xfrm>
            <a:custGeom>
              <a:avLst/>
              <a:gdLst/>
              <a:ahLst/>
              <a:cxnLst/>
              <a:rect l="l" t="t" r="r" b="b"/>
              <a:pathLst>
                <a:path w="1668" h="1580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116"/>
            <p:cNvSpPr/>
            <p:nvPr/>
          </p:nvSpPr>
          <p:spPr>
            <a:xfrm>
              <a:off x="3532450" y="3825600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116"/>
            <p:cNvSpPr/>
            <p:nvPr/>
          </p:nvSpPr>
          <p:spPr>
            <a:xfrm>
              <a:off x="3401900" y="3726875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116"/>
            <p:cNvSpPr/>
            <p:nvPr/>
          </p:nvSpPr>
          <p:spPr>
            <a:xfrm>
              <a:off x="3290000" y="3667625"/>
              <a:ext cx="453100" cy="490400"/>
            </a:xfrm>
            <a:custGeom>
              <a:avLst/>
              <a:gdLst/>
              <a:ahLst/>
              <a:cxnLst/>
              <a:rect l="l" t="t" r="r" b="b"/>
              <a:pathLst>
                <a:path w="18124" h="19616" extrusionOk="0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116"/>
            <p:cNvSpPr/>
            <p:nvPr/>
          </p:nvSpPr>
          <p:spPr>
            <a:xfrm>
              <a:off x="3240650" y="3634725"/>
              <a:ext cx="515600" cy="540850"/>
            </a:xfrm>
            <a:custGeom>
              <a:avLst/>
              <a:gdLst/>
              <a:ahLst/>
              <a:cxnLst/>
              <a:rect l="l" t="t" r="r" b="b"/>
              <a:pathLst>
                <a:path w="20624" h="21634" extrusionOk="0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116"/>
            <p:cNvSpPr/>
            <p:nvPr/>
          </p:nvSpPr>
          <p:spPr>
            <a:xfrm>
              <a:off x="3616925" y="3530500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116"/>
            <p:cNvSpPr/>
            <p:nvPr/>
          </p:nvSpPr>
          <p:spPr>
            <a:xfrm>
              <a:off x="3513800" y="3504175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116"/>
            <p:cNvSpPr/>
            <p:nvPr/>
          </p:nvSpPr>
          <p:spPr>
            <a:xfrm>
              <a:off x="3422750" y="3478950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116"/>
            <p:cNvSpPr/>
            <p:nvPr/>
          </p:nvSpPr>
          <p:spPr>
            <a:xfrm>
              <a:off x="3356925" y="3428475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116"/>
            <p:cNvSpPr/>
            <p:nvPr/>
          </p:nvSpPr>
          <p:spPr>
            <a:xfrm>
              <a:off x="906200" y="2307350"/>
              <a:ext cx="948925" cy="1026800"/>
            </a:xfrm>
            <a:custGeom>
              <a:avLst/>
              <a:gdLst/>
              <a:ahLst/>
              <a:cxnLst/>
              <a:rect l="l" t="t" r="r" b="b"/>
              <a:pathLst>
                <a:path w="37957" h="41072" extrusionOk="0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116"/>
            <p:cNvSpPr/>
            <p:nvPr/>
          </p:nvSpPr>
          <p:spPr>
            <a:xfrm>
              <a:off x="970925" y="2329275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116"/>
            <p:cNvSpPr/>
            <p:nvPr/>
          </p:nvSpPr>
          <p:spPr>
            <a:xfrm>
              <a:off x="1070750" y="2351225"/>
              <a:ext cx="831550" cy="835950"/>
            </a:xfrm>
            <a:custGeom>
              <a:avLst/>
              <a:gdLst/>
              <a:ahLst/>
              <a:cxnLst/>
              <a:rect l="l" t="t" r="r" b="b"/>
              <a:pathLst>
                <a:path w="33262" h="33438" extrusionOk="0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116"/>
            <p:cNvSpPr/>
            <p:nvPr/>
          </p:nvSpPr>
          <p:spPr>
            <a:xfrm>
              <a:off x="1213350" y="2372050"/>
              <a:ext cx="713100" cy="742700"/>
            </a:xfrm>
            <a:custGeom>
              <a:avLst/>
              <a:gdLst/>
              <a:ahLst/>
              <a:cxnLst/>
              <a:rect l="l" t="t" r="r" b="b"/>
              <a:pathLst>
                <a:path w="28524" h="29708" extrusionOk="0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116"/>
            <p:cNvSpPr/>
            <p:nvPr/>
          </p:nvSpPr>
          <p:spPr>
            <a:xfrm>
              <a:off x="1438250" y="2649600"/>
              <a:ext cx="150300" cy="318150"/>
            </a:xfrm>
            <a:custGeom>
              <a:avLst/>
              <a:gdLst/>
              <a:ahLst/>
              <a:cxnLst/>
              <a:rect l="l" t="t" r="r" b="b"/>
              <a:pathLst>
                <a:path w="6012" h="12726" extrusionOk="0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116"/>
            <p:cNvSpPr/>
            <p:nvPr/>
          </p:nvSpPr>
          <p:spPr>
            <a:xfrm>
              <a:off x="812950" y="2979800"/>
              <a:ext cx="295125" cy="758050"/>
            </a:xfrm>
            <a:custGeom>
              <a:avLst/>
              <a:gdLst/>
              <a:ahLst/>
              <a:cxnLst/>
              <a:rect l="l" t="t" r="r" b="b"/>
              <a:pathLst>
                <a:path w="11805" h="30322" extrusionOk="0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116"/>
            <p:cNvSpPr/>
            <p:nvPr/>
          </p:nvSpPr>
          <p:spPr>
            <a:xfrm>
              <a:off x="752600" y="2734075"/>
              <a:ext cx="357675" cy="1117875"/>
            </a:xfrm>
            <a:custGeom>
              <a:avLst/>
              <a:gdLst/>
              <a:ahLst/>
              <a:cxnLst/>
              <a:rect l="l" t="t" r="r" b="b"/>
              <a:pathLst>
                <a:path w="14307" h="44715" extrusionOk="0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116"/>
            <p:cNvSpPr/>
            <p:nvPr/>
          </p:nvSpPr>
          <p:spPr>
            <a:xfrm>
              <a:off x="699950" y="2628750"/>
              <a:ext cx="400450" cy="1287925"/>
            </a:xfrm>
            <a:custGeom>
              <a:avLst/>
              <a:gdLst/>
              <a:ahLst/>
              <a:cxnLst/>
              <a:rect l="l" t="t" r="r" b="b"/>
              <a:pathLst>
                <a:path w="16018" h="51517" extrusionOk="0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116"/>
            <p:cNvSpPr/>
            <p:nvPr/>
          </p:nvSpPr>
          <p:spPr>
            <a:xfrm>
              <a:off x="651675" y="2566225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116"/>
            <p:cNvSpPr/>
            <p:nvPr/>
          </p:nvSpPr>
          <p:spPr>
            <a:xfrm>
              <a:off x="591350" y="2376450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116"/>
            <p:cNvSpPr/>
            <p:nvPr/>
          </p:nvSpPr>
          <p:spPr>
            <a:xfrm>
              <a:off x="576000" y="2354500"/>
              <a:ext cx="578150" cy="1726725"/>
            </a:xfrm>
            <a:custGeom>
              <a:avLst/>
              <a:gdLst/>
              <a:ahLst/>
              <a:cxnLst/>
              <a:rect l="l" t="t" r="r" b="b"/>
              <a:pathLst>
                <a:path w="23126" h="69069" extrusionOk="0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116"/>
            <p:cNvSpPr/>
            <p:nvPr/>
          </p:nvSpPr>
          <p:spPr>
            <a:xfrm>
              <a:off x="549675" y="2291975"/>
              <a:ext cx="648350" cy="1851775"/>
            </a:xfrm>
            <a:custGeom>
              <a:avLst/>
              <a:gdLst/>
              <a:ahLst/>
              <a:cxnLst/>
              <a:rect l="l" t="t" r="r" b="b"/>
              <a:pathLst>
                <a:path w="25934" h="74071" extrusionOk="0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116"/>
            <p:cNvSpPr/>
            <p:nvPr/>
          </p:nvSpPr>
          <p:spPr>
            <a:xfrm>
              <a:off x="520050" y="2414850"/>
              <a:ext cx="434425" cy="1781550"/>
            </a:xfrm>
            <a:custGeom>
              <a:avLst/>
              <a:gdLst/>
              <a:ahLst/>
              <a:cxnLst/>
              <a:rect l="l" t="t" r="r" b="b"/>
              <a:pathLst>
                <a:path w="17377" h="71262" extrusionOk="0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116"/>
            <p:cNvSpPr/>
            <p:nvPr/>
          </p:nvSpPr>
          <p:spPr>
            <a:xfrm>
              <a:off x="1580850" y="2421425"/>
              <a:ext cx="400450" cy="236975"/>
            </a:xfrm>
            <a:custGeom>
              <a:avLst/>
              <a:gdLst/>
              <a:ahLst/>
              <a:cxnLst/>
              <a:rect l="l" t="t" r="r" b="b"/>
              <a:pathLst>
                <a:path w="16018" h="9479" extrusionOk="0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116"/>
            <p:cNvSpPr/>
            <p:nvPr/>
          </p:nvSpPr>
          <p:spPr>
            <a:xfrm>
              <a:off x="1302225" y="2397300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116"/>
            <p:cNvSpPr/>
            <p:nvPr/>
          </p:nvSpPr>
          <p:spPr>
            <a:xfrm>
              <a:off x="853525" y="2286500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116"/>
            <p:cNvSpPr/>
            <p:nvPr/>
          </p:nvSpPr>
          <p:spPr>
            <a:xfrm>
              <a:off x="805275" y="2264550"/>
              <a:ext cx="1002700" cy="724050"/>
            </a:xfrm>
            <a:custGeom>
              <a:avLst/>
              <a:gdLst/>
              <a:ahLst/>
              <a:cxnLst/>
              <a:rect l="l" t="t" r="r" b="b"/>
              <a:pathLst>
                <a:path w="40108" h="28962" extrusionOk="0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116"/>
            <p:cNvSpPr/>
            <p:nvPr/>
          </p:nvSpPr>
          <p:spPr>
            <a:xfrm>
              <a:off x="814050" y="2243700"/>
              <a:ext cx="969775" cy="499175"/>
            </a:xfrm>
            <a:custGeom>
              <a:avLst/>
              <a:gdLst/>
              <a:ahLst/>
              <a:cxnLst/>
              <a:rect l="l" t="t" r="r" b="b"/>
              <a:pathLst>
                <a:path w="38791" h="19967" extrusionOk="0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116"/>
            <p:cNvSpPr/>
            <p:nvPr/>
          </p:nvSpPr>
          <p:spPr>
            <a:xfrm>
              <a:off x="993950" y="2188850"/>
              <a:ext cx="823875" cy="448700"/>
            </a:xfrm>
            <a:custGeom>
              <a:avLst/>
              <a:gdLst/>
              <a:ahLst/>
              <a:cxnLst/>
              <a:rect l="l" t="t" r="r" b="b"/>
              <a:pathLst>
                <a:path w="32955" h="17948" extrusionOk="0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116"/>
            <p:cNvSpPr/>
            <p:nvPr/>
          </p:nvSpPr>
          <p:spPr>
            <a:xfrm>
              <a:off x="1017000" y="2199825"/>
              <a:ext cx="718550" cy="375200"/>
            </a:xfrm>
            <a:custGeom>
              <a:avLst/>
              <a:gdLst/>
              <a:ahLst/>
              <a:cxnLst/>
              <a:rect l="l" t="t" r="r" b="b"/>
              <a:pathLst>
                <a:path w="28742" h="15008" extrusionOk="0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116"/>
            <p:cNvSpPr/>
            <p:nvPr/>
          </p:nvSpPr>
          <p:spPr>
            <a:xfrm>
              <a:off x="1051000" y="2176800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116"/>
            <p:cNvSpPr/>
            <p:nvPr/>
          </p:nvSpPr>
          <p:spPr>
            <a:xfrm>
              <a:off x="1176050" y="2151575"/>
              <a:ext cx="504650" cy="233675"/>
            </a:xfrm>
            <a:custGeom>
              <a:avLst/>
              <a:gdLst/>
              <a:ahLst/>
              <a:cxnLst/>
              <a:rect l="l" t="t" r="r" b="b"/>
              <a:pathLst>
                <a:path w="20186" h="9347" extrusionOk="0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116"/>
            <p:cNvSpPr/>
            <p:nvPr/>
          </p:nvSpPr>
          <p:spPr>
            <a:xfrm>
              <a:off x="1145350" y="2127425"/>
              <a:ext cx="509025" cy="235875"/>
            </a:xfrm>
            <a:custGeom>
              <a:avLst/>
              <a:gdLst/>
              <a:ahLst/>
              <a:cxnLst/>
              <a:rect l="l" t="t" r="r" b="b"/>
              <a:pathLst>
                <a:path w="20361" h="9435" extrusionOk="0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116"/>
            <p:cNvSpPr/>
            <p:nvPr/>
          </p:nvSpPr>
          <p:spPr>
            <a:xfrm>
              <a:off x="1190325" y="2262350"/>
              <a:ext cx="66950" cy="38425"/>
            </a:xfrm>
            <a:custGeom>
              <a:avLst/>
              <a:gdLst/>
              <a:ahLst/>
              <a:cxnLst/>
              <a:rect l="l" t="t" r="r" b="b"/>
              <a:pathLst>
                <a:path w="2678" h="1537" extrusionOk="0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116"/>
            <p:cNvSpPr/>
            <p:nvPr/>
          </p:nvSpPr>
          <p:spPr>
            <a:xfrm>
              <a:off x="916075" y="2376450"/>
              <a:ext cx="69125" cy="47200"/>
            </a:xfrm>
            <a:custGeom>
              <a:avLst/>
              <a:gdLst/>
              <a:ahLst/>
              <a:cxnLst/>
              <a:rect l="l" t="t" r="r" b="b"/>
              <a:pathLst>
                <a:path w="2765" h="1888" extrusionOk="0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116"/>
            <p:cNvSpPr/>
            <p:nvPr/>
          </p:nvSpPr>
          <p:spPr>
            <a:xfrm>
              <a:off x="1008225" y="2288700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116"/>
            <p:cNvSpPr/>
            <p:nvPr/>
          </p:nvSpPr>
          <p:spPr>
            <a:xfrm>
              <a:off x="1671900" y="2078075"/>
              <a:ext cx="158000" cy="82300"/>
            </a:xfrm>
            <a:custGeom>
              <a:avLst/>
              <a:gdLst/>
              <a:ahLst/>
              <a:cxnLst/>
              <a:rect l="l" t="t" r="r" b="b"/>
              <a:pathLst>
                <a:path w="6320" h="3292" extrusionOk="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116"/>
            <p:cNvSpPr/>
            <p:nvPr/>
          </p:nvSpPr>
          <p:spPr>
            <a:xfrm>
              <a:off x="1645575" y="2080250"/>
              <a:ext cx="110825" cy="55975"/>
            </a:xfrm>
            <a:custGeom>
              <a:avLst/>
              <a:gdLst/>
              <a:ahLst/>
              <a:cxnLst/>
              <a:rect l="l" t="t" r="r" b="b"/>
              <a:pathLst>
                <a:path w="4433" h="2239" extrusionOk="0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5" name="Google Shape;4495;p116"/>
          <p:cNvSpPr/>
          <p:nvPr/>
        </p:nvSpPr>
        <p:spPr>
          <a:xfrm>
            <a:off x="-5113275" y="5143500"/>
            <a:ext cx="99486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6" name="Google Shape;4496;p116"/>
          <p:cNvSpPr/>
          <p:nvPr/>
        </p:nvSpPr>
        <p:spPr>
          <a:xfrm>
            <a:off x="-5113275" y="-63127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7" name="Google Shape;4497;p116"/>
          <p:cNvSpPr/>
          <p:nvPr/>
        </p:nvSpPr>
        <p:spPr>
          <a:xfrm>
            <a:off x="-545325" y="-3263632"/>
            <a:ext cx="125244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8" name="Google Shape;4498;p116"/>
          <p:cNvSpPr/>
          <p:nvPr/>
        </p:nvSpPr>
        <p:spPr>
          <a:xfrm>
            <a:off x="9144075" y="-127307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Agenda slide options divider (choose from following templates →)">
  <p:cSld name="CUSTOM_21_1">
    <p:bg>
      <p:bgPr>
        <a:solidFill>
          <a:schemeClr val="lt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/>
        </p:nvSpPr>
        <p:spPr>
          <a:xfrm>
            <a:off x="2411725" y="10650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rgbClr val="191919"/>
                </a:highlight>
              </a:rPr>
              <a:t>Agenda or schedule slide options</a:t>
            </a:r>
            <a:endParaRPr sz="72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33" name="Google Shape;33;p8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with ASU Learn to Thrive Morse code pattern edges, black">
  <p:cSld name="CUSTOM_22_1_1_1_1_1_1_1_1_1_1_1_1_1_1_1_1_1_1_1">
    <p:bg>
      <p:bgPr>
        <a:solidFill>
          <a:schemeClr val="dk1"/>
        </a:solidFill>
        <a:effectLst/>
      </p:bgPr>
    </p:bg>
    <p:spTree>
      <p:nvGrpSpPr>
        <p:cNvPr id="1" name="Shape 4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0" name="Google Shape;4500;p117"/>
          <p:cNvGrpSpPr/>
          <p:nvPr/>
        </p:nvGrpSpPr>
        <p:grpSpPr>
          <a:xfrm>
            <a:off x="4572001" y="223051"/>
            <a:ext cx="9269048" cy="542679"/>
            <a:chOff x="-62524" y="217501"/>
            <a:chExt cx="9269048" cy="542679"/>
          </a:xfrm>
        </p:grpSpPr>
        <p:sp>
          <p:nvSpPr>
            <p:cNvPr id="4501" name="Google Shape;4501;p117"/>
            <p:cNvSpPr/>
            <p:nvPr/>
          </p:nvSpPr>
          <p:spPr>
            <a:xfrm>
              <a:off x="-62524" y="217501"/>
              <a:ext cx="9267232" cy="540895"/>
            </a:xfrm>
            <a:custGeom>
              <a:avLst/>
              <a:gdLst/>
              <a:ahLst/>
              <a:cxnLst/>
              <a:rect l="l" t="t" r="r" b="b"/>
              <a:pathLst>
                <a:path w="285695" h="16675" extrusionOk="0">
                  <a:moveTo>
                    <a:pt x="669" y="0"/>
                  </a:moveTo>
                  <a:lnTo>
                    <a:pt x="502" y="56"/>
                  </a:lnTo>
                  <a:lnTo>
                    <a:pt x="223" y="223"/>
                  </a:lnTo>
                  <a:lnTo>
                    <a:pt x="56" y="502"/>
                  </a:lnTo>
                  <a:lnTo>
                    <a:pt x="0" y="669"/>
                  </a:lnTo>
                  <a:lnTo>
                    <a:pt x="0" y="837"/>
                  </a:lnTo>
                  <a:lnTo>
                    <a:pt x="0" y="1004"/>
                  </a:lnTo>
                  <a:lnTo>
                    <a:pt x="56" y="1171"/>
                  </a:lnTo>
                  <a:lnTo>
                    <a:pt x="223" y="1394"/>
                  </a:lnTo>
                  <a:lnTo>
                    <a:pt x="502" y="1617"/>
                  </a:lnTo>
                  <a:lnTo>
                    <a:pt x="669" y="1673"/>
                  </a:lnTo>
                  <a:lnTo>
                    <a:pt x="1004" y="1673"/>
                  </a:lnTo>
                  <a:lnTo>
                    <a:pt x="1171" y="1617"/>
                  </a:lnTo>
                  <a:lnTo>
                    <a:pt x="1394" y="1394"/>
                  </a:lnTo>
                  <a:lnTo>
                    <a:pt x="1617" y="1171"/>
                  </a:lnTo>
                  <a:lnTo>
                    <a:pt x="1617" y="1004"/>
                  </a:lnTo>
                  <a:lnTo>
                    <a:pt x="1673" y="837"/>
                  </a:lnTo>
                  <a:lnTo>
                    <a:pt x="1617" y="669"/>
                  </a:lnTo>
                  <a:lnTo>
                    <a:pt x="1617" y="502"/>
                  </a:lnTo>
                  <a:lnTo>
                    <a:pt x="1394" y="223"/>
                  </a:lnTo>
                  <a:lnTo>
                    <a:pt x="1171" y="56"/>
                  </a:lnTo>
                  <a:lnTo>
                    <a:pt x="1004" y="0"/>
                  </a:lnTo>
                  <a:close/>
                  <a:moveTo>
                    <a:pt x="3959" y="0"/>
                  </a:moveTo>
                  <a:lnTo>
                    <a:pt x="3792" y="56"/>
                  </a:lnTo>
                  <a:lnTo>
                    <a:pt x="3569" y="223"/>
                  </a:lnTo>
                  <a:lnTo>
                    <a:pt x="3402" y="502"/>
                  </a:lnTo>
                  <a:lnTo>
                    <a:pt x="3346" y="669"/>
                  </a:lnTo>
                  <a:lnTo>
                    <a:pt x="3290" y="837"/>
                  </a:lnTo>
                  <a:lnTo>
                    <a:pt x="3346" y="1004"/>
                  </a:lnTo>
                  <a:lnTo>
                    <a:pt x="3402" y="1171"/>
                  </a:lnTo>
                  <a:lnTo>
                    <a:pt x="3569" y="1394"/>
                  </a:lnTo>
                  <a:lnTo>
                    <a:pt x="3792" y="1617"/>
                  </a:lnTo>
                  <a:lnTo>
                    <a:pt x="3959" y="1673"/>
                  </a:lnTo>
                  <a:lnTo>
                    <a:pt x="4294" y="1673"/>
                  </a:lnTo>
                  <a:lnTo>
                    <a:pt x="4461" y="1617"/>
                  </a:lnTo>
                  <a:lnTo>
                    <a:pt x="4740" y="1394"/>
                  </a:lnTo>
                  <a:lnTo>
                    <a:pt x="4907" y="1171"/>
                  </a:lnTo>
                  <a:lnTo>
                    <a:pt x="4963" y="1004"/>
                  </a:lnTo>
                  <a:lnTo>
                    <a:pt x="4963" y="837"/>
                  </a:lnTo>
                  <a:lnTo>
                    <a:pt x="4963" y="669"/>
                  </a:lnTo>
                  <a:lnTo>
                    <a:pt x="4907" y="502"/>
                  </a:lnTo>
                  <a:lnTo>
                    <a:pt x="4740" y="223"/>
                  </a:lnTo>
                  <a:lnTo>
                    <a:pt x="4461" y="56"/>
                  </a:lnTo>
                  <a:lnTo>
                    <a:pt x="4294" y="0"/>
                  </a:lnTo>
                  <a:close/>
                  <a:moveTo>
                    <a:pt x="9090" y="0"/>
                  </a:moveTo>
                  <a:lnTo>
                    <a:pt x="8923" y="56"/>
                  </a:lnTo>
                  <a:lnTo>
                    <a:pt x="8644" y="223"/>
                  </a:lnTo>
                  <a:lnTo>
                    <a:pt x="8477" y="502"/>
                  </a:lnTo>
                  <a:lnTo>
                    <a:pt x="8421" y="669"/>
                  </a:lnTo>
                  <a:lnTo>
                    <a:pt x="8421" y="837"/>
                  </a:lnTo>
                  <a:lnTo>
                    <a:pt x="8421" y="1004"/>
                  </a:lnTo>
                  <a:lnTo>
                    <a:pt x="8477" y="1171"/>
                  </a:lnTo>
                  <a:lnTo>
                    <a:pt x="8644" y="1394"/>
                  </a:lnTo>
                  <a:lnTo>
                    <a:pt x="8923" y="1617"/>
                  </a:lnTo>
                  <a:lnTo>
                    <a:pt x="9090" y="1673"/>
                  </a:lnTo>
                  <a:lnTo>
                    <a:pt x="9425" y="1673"/>
                  </a:lnTo>
                  <a:lnTo>
                    <a:pt x="9536" y="1617"/>
                  </a:lnTo>
                  <a:lnTo>
                    <a:pt x="9815" y="1394"/>
                  </a:lnTo>
                  <a:lnTo>
                    <a:pt x="9982" y="1171"/>
                  </a:lnTo>
                  <a:lnTo>
                    <a:pt x="10038" y="1004"/>
                  </a:lnTo>
                  <a:lnTo>
                    <a:pt x="10038" y="837"/>
                  </a:lnTo>
                  <a:lnTo>
                    <a:pt x="10038" y="669"/>
                  </a:lnTo>
                  <a:lnTo>
                    <a:pt x="9982" y="502"/>
                  </a:lnTo>
                  <a:lnTo>
                    <a:pt x="9815" y="223"/>
                  </a:lnTo>
                  <a:lnTo>
                    <a:pt x="9536" y="56"/>
                  </a:lnTo>
                  <a:lnTo>
                    <a:pt x="9425" y="0"/>
                  </a:lnTo>
                  <a:close/>
                  <a:moveTo>
                    <a:pt x="14165" y="0"/>
                  </a:moveTo>
                  <a:lnTo>
                    <a:pt x="13998" y="56"/>
                  </a:lnTo>
                  <a:lnTo>
                    <a:pt x="13719" y="223"/>
                  </a:lnTo>
                  <a:lnTo>
                    <a:pt x="13551" y="502"/>
                  </a:lnTo>
                  <a:lnTo>
                    <a:pt x="13496" y="669"/>
                  </a:lnTo>
                  <a:lnTo>
                    <a:pt x="13496" y="837"/>
                  </a:lnTo>
                  <a:lnTo>
                    <a:pt x="13496" y="1004"/>
                  </a:lnTo>
                  <a:lnTo>
                    <a:pt x="13551" y="1171"/>
                  </a:lnTo>
                  <a:lnTo>
                    <a:pt x="13719" y="1394"/>
                  </a:lnTo>
                  <a:lnTo>
                    <a:pt x="13998" y="1617"/>
                  </a:lnTo>
                  <a:lnTo>
                    <a:pt x="14165" y="1673"/>
                  </a:lnTo>
                  <a:lnTo>
                    <a:pt x="14499" y="1673"/>
                  </a:lnTo>
                  <a:lnTo>
                    <a:pt x="14611" y="1617"/>
                  </a:lnTo>
                  <a:lnTo>
                    <a:pt x="14890" y="1394"/>
                  </a:lnTo>
                  <a:lnTo>
                    <a:pt x="15057" y="1171"/>
                  </a:lnTo>
                  <a:lnTo>
                    <a:pt x="15113" y="1004"/>
                  </a:lnTo>
                  <a:lnTo>
                    <a:pt x="15113" y="837"/>
                  </a:lnTo>
                  <a:lnTo>
                    <a:pt x="15113" y="669"/>
                  </a:lnTo>
                  <a:lnTo>
                    <a:pt x="15057" y="502"/>
                  </a:lnTo>
                  <a:lnTo>
                    <a:pt x="14890" y="223"/>
                  </a:lnTo>
                  <a:lnTo>
                    <a:pt x="14611" y="56"/>
                  </a:lnTo>
                  <a:lnTo>
                    <a:pt x="14499" y="0"/>
                  </a:lnTo>
                  <a:close/>
                  <a:moveTo>
                    <a:pt x="24203" y="0"/>
                  </a:moveTo>
                  <a:lnTo>
                    <a:pt x="24036" y="56"/>
                  </a:lnTo>
                  <a:lnTo>
                    <a:pt x="23757" y="223"/>
                  </a:lnTo>
                  <a:lnTo>
                    <a:pt x="23589" y="502"/>
                  </a:lnTo>
                  <a:lnTo>
                    <a:pt x="23534" y="669"/>
                  </a:lnTo>
                  <a:lnTo>
                    <a:pt x="23534" y="837"/>
                  </a:lnTo>
                  <a:lnTo>
                    <a:pt x="23534" y="1004"/>
                  </a:lnTo>
                  <a:lnTo>
                    <a:pt x="23589" y="1171"/>
                  </a:lnTo>
                  <a:lnTo>
                    <a:pt x="23757" y="1394"/>
                  </a:lnTo>
                  <a:lnTo>
                    <a:pt x="24036" y="1617"/>
                  </a:lnTo>
                  <a:lnTo>
                    <a:pt x="24203" y="1673"/>
                  </a:lnTo>
                  <a:lnTo>
                    <a:pt x="24537" y="1673"/>
                  </a:lnTo>
                  <a:lnTo>
                    <a:pt x="24649" y="1617"/>
                  </a:lnTo>
                  <a:lnTo>
                    <a:pt x="24928" y="1394"/>
                  </a:lnTo>
                  <a:lnTo>
                    <a:pt x="25095" y="1171"/>
                  </a:lnTo>
                  <a:lnTo>
                    <a:pt x="25151" y="1004"/>
                  </a:lnTo>
                  <a:lnTo>
                    <a:pt x="25207" y="837"/>
                  </a:lnTo>
                  <a:lnTo>
                    <a:pt x="25151" y="669"/>
                  </a:lnTo>
                  <a:lnTo>
                    <a:pt x="25095" y="502"/>
                  </a:lnTo>
                  <a:lnTo>
                    <a:pt x="24928" y="223"/>
                  </a:lnTo>
                  <a:lnTo>
                    <a:pt x="24649" y="56"/>
                  </a:lnTo>
                  <a:lnTo>
                    <a:pt x="24537" y="0"/>
                  </a:lnTo>
                  <a:close/>
                  <a:moveTo>
                    <a:pt x="32624" y="0"/>
                  </a:moveTo>
                  <a:lnTo>
                    <a:pt x="32456" y="56"/>
                  </a:lnTo>
                  <a:lnTo>
                    <a:pt x="32178" y="223"/>
                  </a:lnTo>
                  <a:lnTo>
                    <a:pt x="32010" y="502"/>
                  </a:lnTo>
                  <a:lnTo>
                    <a:pt x="31954" y="669"/>
                  </a:lnTo>
                  <a:lnTo>
                    <a:pt x="31954" y="837"/>
                  </a:lnTo>
                  <a:lnTo>
                    <a:pt x="31954" y="1004"/>
                  </a:lnTo>
                  <a:lnTo>
                    <a:pt x="32010" y="1171"/>
                  </a:lnTo>
                  <a:lnTo>
                    <a:pt x="32178" y="1394"/>
                  </a:lnTo>
                  <a:lnTo>
                    <a:pt x="32456" y="1617"/>
                  </a:lnTo>
                  <a:lnTo>
                    <a:pt x="32624" y="1673"/>
                  </a:lnTo>
                  <a:lnTo>
                    <a:pt x="32958" y="1673"/>
                  </a:lnTo>
                  <a:lnTo>
                    <a:pt x="33126" y="1617"/>
                  </a:lnTo>
                  <a:lnTo>
                    <a:pt x="33349" y="1394"/>
                  </a:lnTo>
                  <a:lnTo>
                    <a:pt x="33572" y="1171"/>
                  </a:lnTo>
                  <a:lnTo>
                    <a:pt x="33627" y="1004"/>
                  </a:lnTo>
                  <a:lnTo>
                    <a:pt x="33627" y="837"/>
                  </a:lnTo>
                  <a:lnTo>
                    <a:pt x="33627" y="669"/>
                  </a:lnTo>
                  <a:lnTo>
                    <a:pt x="33572" y="502"/>
                  </a:lnTo>
                  <a:lnTo>
                    <a:pt x="33349" y="223"/>
                  </a:lnTo>
                  <a:lnTo>
                    <a:pt x="33126" y="56"/>
                  </a:lnTo>
                  <a:lnTo>
                    <a:pt x="32958" y="0"/>
                  </a:lnTo>
                  <a:close/>
                  <a:moveTo>
                    <a:pt x="42773" y="0"/>
                  </a:moveTo>
                  <a:lnTo>
                    <a:pt x="42606" y="56"/>
                  </a:lnTo>
                  <a:lnTo>
                    <a:pt x="42383" y="223"/>
                  </a:lnTo>
                  <a:lnTo>
                    <a:pt x="42216" y="502"/>
                  </a:lnTo>
                  <a:lnTo>
                    <a:pt x="42160" y="669"/>
                  </a:lnTo>
                  <a:lnTo>
                    <a:pt x="42104" y="837"/>
                  </a:lnTo>
                  <a:lnTo>
                    <a:pt x="42160" y="1004"/>
                  </a:lnTo>
                  <a:lnTo>
                    <a:pt x="42216" y="1171"/>
                  </a:lnTo>
                  <a:lnTo>
                    <a:pt x="42383" y="1394"/>
                  </a:lnTo>
                  <a:lnTo>
                    <a:pt x="42606" y="1617"/>
                  </a:lnTo>
                  <a:lnTo>
                    <a:pt x="42773" y="1673"/>
                  </a:lnTo>
                  <a:lnTo>
                    <a:pt x="43108" y="1673"/>
                  </a:lnTo>
                  <a:lnTo>
                    <a:pt x="43275" y="1617"/>
                  </a:lnTo>
                  <a:lnTo>
                    <a:pt x="43554" y="1394"/>
                  </a:lnTo>
                  <a:lnTo>
                    <a:pt x="43721" y="1171"/>
                  </a:lnTo>
                  <a:lnTo>
                    <a:pt x="43777" y="1004"/>
                  </a:lnTo>
                  <a:lnTo>
                    <a:pt x="43777" y="837"/>
                  </a:lnTo>
                  <a:lnTo>
                    <a:pt x="43777" y="669"/>
                  </a:lnTo>
                  <a:lnTo>
                    <a:pt x="43721" y="502"/>
                  </a:lnTo>
                  <a:lnTo>
                    <a:pt x="43554" y="223"/>
                  </a:lnTo>
                  <a:lnTo>
                    <a:pt x="43275" y="56"/>
                  </a:lnTo>
                  <a:lnTo>
                    <a:pt x="43108" y="0"/>
                  </a:lnTo>
                  <a:close/>
                  <a:moveTo>
                    <a:pt x="51083" y="0"/>
                  </a:moveTo>
                  <a:lnTo>
                    <a:pt x="50915" y="56"/>
                  </a:lnTo>
                  <a:lnTo>
                    <a:pt x="50636" y="223"/>
                  </a:lnTo>
                  <a:lnTo>
                    <a:pt x="50469" y="502"/>
                  </a:lnTo>
                  <a:lnTo>
                    <a:pt x="50413" y="669"/>
                  </a:lnTo>
                  <a:lnTo>
                    <a:pt x="50413" y="837"/>
                  </a:lnTo>
                  <a:lnTo>
                    <a:pt x="50413" y="1004"/>
                  </a:lnTo>
                  <a:lnTo>
                    <a:pt x="50469" y="1171"/>
                  </a:lnTo>
                  <a:lnTo>
                    <a:pt x="50636" y="1394"/>
                  </a:lnTo>
                  <a:lnTo>
                    <a:pt x="50915" y="1617"/>
                  </a:lnTo>
                  <a:lnTo>
                    <a:pt x="51083" y="1673"/>
                  </a:lnTo>
                  <a:lnTo>
                    <a:pt x="51417" y="1673"/>
                  </a:lnTo>
                  <a:lnTo>
                    <a:pt x="51529" y="1617"/>
                  </a:lnTo>
                  <a:lnTo>
                    <a:pt x="51808" y="1394"/>
                  </a:lnTo>
                  <a:lnTo>
                    <a:pt x="51975" y="1171"/>
                  </a:lnTo>
                  <a:lnTo>
                    <a:pt x="52031" y="1004"/>
                  </a:lnTo>
                  <a:lnTo>
                    <a:pt x="52031" y="837"/>
                  </a:lnTo>
                  <a:lnTo>
                    <a:pt x="52031" y="669"/>
                  </a:lnTo>
                  <a:lnTo>
                    <a:pt x="51975" y="502"/>
                  </a:lnTo>
                  <a:lnTo>
                    <a:pt x="51808" y="223"/>
                  </a:lnTo>
                  <a:lnTo>
                    <a:pt x="51529" y="56"/>
                  </a:lnTo>
                  <a:lnTo>
                    <a:pt x="51417" y="0"/>
                  </a:lnTo>
                  <a:close/>
                  <a:moveTo>
                    <a:pt x="61176" y="0"/>
                  </a:moveTo>
                  <a:lnTo>
                    <a:pt x="61009" y="56"/>
                  </a:lnTo>
                  <a:lnTo>
                    <a:pt x="60730" y="223"/>
                  </a:lnTo>
                  <a:lnTo>
                    <a:pt x="60563" y="502"/>
                  </a:lnTo>
                  <a:lnTo>
                    <a:pt x="60507" y="669"/>
                  </a:lnTo>
                  <a:lnTo>
                    <a:pt x="60507" y="837"/>
                  </a:lnTo>
                  <a:lnTo>
                    <a:pt x="60507" y="1004"/>
                  </a:lnTo>
                  <a:lnTo>
                    <a:pt x="60563" y="1171"/>
                  </a:lnTo>
                  <a:lnTo>
                    <a:pt x="60730" y="1394"/>
                  </a:lnTo>
                  <a:lnTo>
                    <a:pt x="61009" y="1617"/>
                  </a:lnTo>
                  <a:lnTo>
                    <a:pt x="61176" y="1673"/>
                  </a:lnTo>
                  <a:lnTo>
                    <a:pt x="61511" y="1673"/>
                  </a:lnTo>
                  <a:lnTo>
                    <a:pt x="61623" y="1617"/>
                  </a:lnTo>
                  <a:lnTo>
                    <a:pt x="61901" y="1394"/>
                  </a:lnTo>
                  <a:lnTo>
                    <a:pt x="62069" y="1171"/>
                  </a:lnTo>
                  <a:lnTo>
                    <a:pt x="62124" y="1004"/>
                  </a:lnTo>
                  <a:lnTo>
                    <a:pt x="62124" y="837"/>
                  </a:lnTo>
                  <a:lnTo>
                    <a:pt x="62124" y="669"/>
                  </a:lnTo>
                  <a:lnTo>
                    <a:pt x="62069" y="502"/>
                  </a:lnTo>
                  <a:lnTo>
                    <a:pt x="61901" y="223"/>
                  </a:lnTo>
                  <a:lnTo>
                    <a:pt x="61623" y="56"/>
                  </a:lnTo>
                  <a:lnTo>
                    <a:pt x="61511" y="0"/>
                  </a:lnTo>
                  <a:close/>
                  <a:moveTo>
                    <a:pt x="64522" y="0"/>
                  </a:moveTo>
                  <a:lnTo>
                    <a:pt x="64355" y="56"/>
                  </a:lnTo>
                  <a:lnTo>
                    <a:pt x="64076" y="223"/>
                  </a:lnTo>
                  <a:lnTo>
                    <a:pt x="63909" y="502"/>
                  </a:lnTo>
                  <a:lnTo>
                    <a:pt x="63853" y="669"/>
                  </a:lnTo>
                  <a:lnTo>
                    <a:pt x="63853" y="837"/>
                  </a:lnTo>
                  <a:lnTo>
                    <a:pt x="63853" y="1004"/>
                  </a:lnTo>
                  <a:lnTo>
                    <a:pt x="63909" y="1171"/>
                  </a:lnTo>
                  <a:lnTo>
                    <a:pt x="64076" y="1394"/>
                  </a:lnTo>
                  <a:lnTo>
                    <a:pt x="64355" y="1617"/>
                  </a:lnTo>
                  <a:lnTo>
                    <a:pt x="64522" y="1673"/>
                  </a:lnTo>
                  <a:lnTo>
                    <a:pt x="64857" y="1673"/>
                  </a:lnTo>
                  <a:lnTo>
                    <a:pt x="65024" y="1617"/>
                  </a:lnTo>
                  <a:lnTo>
                    <a:pt x="65247" y="1394"/>
                  </a:lnTo>
                  <a:lnTo>
                    <a:pt x="65470" y="1171"/>
                  </a:lnTo>
                  <a:lnTo>
                    <a:pt x="65470" y="1004"/>
                  </a:lnTo>
                  <a:lnTo>
                    <a:pt x="65526" y="837"/>
                  </a:lnTo>
                  <a:lnTo>
                    <a:pt x="65470" y="669"/>
                  </a:lnTo>
                  <a:lnTo>
                    <a:pt x="65470" y="502"/>
                  </a:lnTo>
                  <a:lnTo>
                    <a:pt x="65247" y="223"/>
                  </a:lnTo>
                  <a:lnTo>
                    <a:pt x="65024" y="56"/>
                  </a:lnTo>
                  <a:lnTo>
                    <a:pt x="64857" y="0"/>
                  </a:lnTo>
                  <a:close/>
                  <a:moveTo>
                    <a:pt x="67868" y="0"/>
                  </a:moveTo>
                  <a:lnTo>
                    <a:pt x="67757" y="56"/>
                  </a:lnTo>
                  <a:lnTo>
                    <a:pt x="67478" y="223"/>
                  </a:lnTo>
                  <a:lnTo>
                    <a:pt x="67311" y="502"/>
                  </a:lnTo>
                  <a:lnTo>
                    <a:pt x="67255" y="669"/>
                  </a:lnTo>
                  <a:lnTo>
                    <a:pt x="67199" y="837"/>
                  </a:lnTo>
                  <a:lnTo>
                    <a:pt x="67255" y="1004"/>
                  </a:lnTo>
                  <a:lnTo>
                    <a:pt x="67311" y="1171"/>
                  </a:lnTo>
                  <a:lnTo>
                    <a:pt x="67478" y="1394"/>
                  </a:lnTo>
                  <a:lnTo>
                    <a:pt x="67757" y="1617"/>
                  </a:lnTo>
                  <a:lnTo>
                    <a:pt x="67868" y="1673"/>
                  </a:lnTo>
                  <a:lnTo>
                    <a:pt x="68203" y="1673"/>
                  </a:lnTo>
                  <a:lnTo>
                    <a:pt x="68370" y="1617"/>
                  </a:lnTo>
                  <a:lnTo>
                    <a:pt x="68649" y="1394"/>
                  </a:lnTo>
                  <a:lnTo>
                    <a:pt x="68816" y="1171"/>
                  </a:lnTo>
                  <a:lnTo>
                    <a:pt x="68872" y="1004"/>
                  </a:lnTo>
                  <a:lnTo>
                    <a:pt x="68872" y="837"/>
                  </a:lnTo>
                  <a:lnTo>
                    <a:pt x="68872" y="669"/>
                  </a:lnTo>
                  <a:lnTo>
                    <a:pt x="68816" y="502"/>
                  </a:lnTo>
                  <a:lnTo>
                    <a:pt x="68649" y="223"/>
                  </a:lnTo>
                  <a:lnTo>
                    <a:pt x="68370" y="56"/>
                  </a:lnTo>
                  <a:lnTo>
                    <a:pt x="68203" y="0"/>
                  </a:lnTo>
                  <a:close/>
                  <a:moveTo>
                    <a:pt x="72943" y="0"/>
                  </a:moveTo>
                  <a:lnTo>
                    <a:pt x="72776" y="56"/>
                  </a:lnTo>
                  <a:lnTo>
                    <a:pt x="72553" y="223"/>
                  </a:lnTo>
                  <a:lnTo>
                    <a:pt x="72386" y="502"/>
                  </a:lnTo>
                  <a:lnTo>
                    <a:pt x="72330" y="669"/>
                  </a:lnTo>
                  <a:lnTo>
                    <a:pt x="72274" y="837"/>
                  </a:lnTo>
                  <a:lnTo>
                    <a:pt x="72330" y="1004"/>
                  </a:lnTo>
                  <a:lnTo>
                    <a:pt x="72386" y="1171"/>
                  </a:lnTo>
                  <a:lnTo>
                    <a:pt x="72553" y="1394"/>
                  </a:lnTo>
                  <a:lnTo>
                    <a:pt x="72776" y="1617"/>
                  </a:lnTo>
                  <a:lnTo>
                    <a:pt x="72943" y="1673"/>
                  </a:lnTo>
                  <a:lnTo>
                    <a:pt x="73278" y="1673"/>
                  </a:lnTo>
                  <a:lnTo>
                    <a:pt x="73445" y="1617"/>
                  </a:lnTo>
                  <a:lnTo>
                    <a:pt x="73724" y="1394"/>
                  </a:lnTo>
                  <a:lnTo>
                    <a:pt x="73891" y="1171"/>
                  </a:lnTo>
                  <a:lnTo>
                    <a:pt x="73947" y="1004"/>
                  </a:lnTo>
                  <a:lnTo>
                    <a:pt x="73947" y="837"/>
                  </a:lnTo>
                  <a:lnTo>
                    <a:pt x="73947" y="669"/>
                  </a:lnTo>
                  <a:lnTo>
                    <a:pt x="73891" y="502"/>
                  </a:lnTo>
                  <a:lnTo>
                    <a:pt x="73724" y="223"/>
                  </a:lnTo>
                  <a:lnTo>
                    <a:pt x="73445" y="56"/>
                  </a:lnTo>
                  <a:lnTo>
                    <a:pt x="73278" y="0"/>
                  </a:lnTo>
                  <a:close/>
                  <a:moveTo>
                    <a:pt x="76289" y="0"/>
                  </a:moveTo>
                  <a:lnTo>
                    <a:pt x="76122" y="56"/>
                  </a:lnTo>
                  <a:lnTo>
                    <a:pt x="75899" y="223"/>
                  </a:lnTo>
                  <a:lnTo>
                    <a:pt x="75676" y="502"/>
                  </a:lnTo>
                  <a:lnTo>
                    <a:pt x="75620" y="669"/>
                  </a:lnTo>
                  <a:lnTo>
                    <a:pt x="75620" y="837"/>
                  </a:lnTo>
                  <a:lnTo>
                    <a:pt x="75620" y="1004"/>
                  </a:lnTo>
                  <a:lnTo>
                    <a:pt x="75676" y="1171"/>
                  </a:lnTo>
                  <a:lnTo>
                    <a:pt x="75899" y="1394"/>
                  </a:lnTo>
                  <a:lnTo>
                    <a:pt x="76122" y="1617"/>
                  </a:lnTo>
                  <a:lnTo>
                    <a:pt x="76289" y="1673"/>
                  </a:lnTo>
                  <a:lnTo>
                    <a:pt x="76624" y="1673"/>
                  </a:lnTo>
                  <a:lnTo>
                    <a:pt x="76791" y="1617"/>
                  </a:lnTo>
                  <a:lnTo>
                    <a:pt x="77070" y="1394"/>
                  </a:lnTo>
                  <a:lnTo>
                    <a:pt x="77237" y="1171"/>
                  </a:lnTo>
                  <a:lnTo>
                    <a:pt x="77293" y="1004"/>
                  </a:lnTo>
                  <a:lnTo>
                    <a:pt x="77293" y="837"/>
                  </a:lnTo>
                  <a:lnTo>
                    <a:pt x="77293" y="669"/>
                  </a:lnTo>
                  <a:lnTo>
                    <a:pt x="77237" y="502"/>
                  </a:lnTo>
                  <a:lnTo>
                    <a:pt x="77070" y="223"/>
                  </a:lnTo>
                  <a:lnTo>
                    <a:pt x="76791" y="56"/>
                  </a:lnTo>
                  <a:lnTo>
                    <a:pt x="76624" y="0"/>
                  </a:lnTo>
                  <a:close/>
                  <a:moveTo>
                    <a:pt x="88056" y="0"/>
                  </a:moveTo>
                  <a:lnTo>
                    <a:pt x="87889" y="56"/>
                  </a:lnTo>
                  <a:lnTo>
                    <a:pt x="87610" y="223"/>
                  </a:lnTo>
                  <a:lnTo>
                    <a:pt x="87443" y="502"/>
                  </a:lnTo>
                  <a:lnTo>
                    <a:pt x="87387" y="669"/>
                  </a:lnTo>
                  <a:lnTo>
                    <a:pt x="87387" y="837"/>
                  </a:lnTo>
                  <a:lnTo>
                    <a:pt x="87387" y="1004"/>
                  </a:lnTo>
                  <a:lnTo>
                    <a:pt x="87443" y="1171"/>
                  </a:lnTo>
                  <a:lnTo>
                    <a:pt x="87610" y="1394"/>
                  </a:lnTo>
                  <a:lnTo>
                    <a:pt x="87889" y="1617"/>
                  </a:lnTo>
                  <a:lnTo>
                    <a:pt x="88056" y="1673"/>
                  </a:lnTo>
                  <a:lnTo>
                    <a:pt x="88391" y="1673"/>
                  </a:lnTo>
                  <a:lnTo>
                    <a:pt x="88558" y="1617"/>
                  </a:lnTo>
                  <a:lnTo>
                    <a:pt x="88781" y="1394"/>
                  </a:lnTo>
                  <a:lnTo>
                    <a:pt x="88948" y="1171"/>
                  </a:lnTo>
                  <a:lnTo>
                    <a:pt x="89004" y="1004"/>
                  </a:lnTo>
                  <a:lnTo>
                    <a:pt x="89060" y="837"/>
                  </a:lnTo>
                  <a:lnTo>
                    <a:pt x="89004" y="669"/>
                  </a:lnTo>
                  <a:lnTo>
                    <a:pt x="88948" y="502"/>
                  </a:lnTo>
                  <a:lnTo>
                    <a:pt x="88781" y="223"/>
                  </a:lnTo>
                  <a:lnTo>
                    <a:pt x="88558" y="56"/>
                  </a:lnTo>
                  <a:lnTo>
                    <a:pt x="88391" y="0"/>
                  </a:lnTo>
                  <a:close/>
                  <a:moveTo>
                    <a:pt x="96477" y="0"/>
                  </a:moveTo>
                  <a:lnTo>
                    <a:pt x="96310" y="56"/>
                  </a:lnTo>
                  <a:lnTo>
                    <a:pt x="96087" y="223"/>
                  </a:lnTo>
                  <a:lnTo>
                    <a:pt x="95863" y="502"/>
                  </a:lnTo>
                  <a:lnTo>
                    <a:pt x="95863" y="669"/>
                  </a:lnTo>
                  <a:lnTo>
                    <a:pt x="95808" y="837"/>
                  </a:lnTo>
                  <a:lnTo>
                    <a:pt x="95863" y="1004"/>
                  </a:lnTo>
                  <a:lnTo>
                    <a:pt x="95863" y="1171"/>
                  </a:lnTo>
                  <a:lnTo>
                    <a:pt x="96087" y="1394"/>
                  </a:lnTo>
                  <a:lnTo>
                    <a:pt x="96310" y="1617"/>
                  </a:lnTo>
                  <a:lnTo>
                    <a:pt x="96477" y="1673"/>
                  </a:lnTo>
                  <a:lnTo>
                    <a:pt x="96811" y="1673"/>
                  </a:lnTo>
                  <a:lnTo>
                    <a:pt x="96979" y="1617"/>
                  </a:lnTo>
                  <a:lnTo>
                    <a:pt x="97258" y="1394"/>
                  </a:lnTo>
                  <a:lnTo>
                    <a:pt x="97425" y="1171"/>
                  </a:lnTo>
                  <a:lnTo>
                    <a:pt x="97481" y="1004"/>
                  </a:lnTo>
                  <a:lnTo>
                    <a:pt x="97481" y="837"/>
                  </a:lnTo>
                  <a:lnTo>
                    <a:pt x="97481" y="669"/>
                  </a:lnTo>
                  <a:lnTo>
                    <a:pt x="97425" y="502"/>
                  </a:lnTo>
                  <a:lnTo>
                    <a:pt x="97258" y="223"/>
                  </a:lnTo>
                  <a:lnTo>
                    <a:pt x="96979" y="56"/>
                  </a:lnTo>
                  <a:lnTo>
                    <a:pt x="96811" y="0"/>
                  </a:lnTo>
                  <a:close/>
                  <a:moveTo>
                    <a:pt x="99767" y="0"/>
                  </a:moveTo>
                  <a:lnTo>
                    <a:pt x="99656" y="56"/>
                  </a:lnTo>
                  <a:lnTo>
                    <a:pt x="99377" y="223"/>
                  </a:lnTo>
                  <a:lnTo>
                    <a:pt x="99209" y="502"/>
                  </a:lnTo>
                  <a:lnTo>
                    <a:pt x="99154" y="669"/>
                  </a:lnTo>
                  <a:lnTo>
                    <a:pt x="99154" y="837"/>
                  </a:lnTo>
                  <a:lnTo>
                    <a:pt x="99154" y="1004"/>
                  </a:lnTo>
                  <a:lnTo>
                    <a:pt x="99209" y="1171"/>
                  </a:lnTo>
                  <a:lnTo>
                    <a:pt x="99377" y="1394"/>
                  </a:lnTo>
                  <a:lnTo>
                    <a:pt x="99656" y="1617"/>
                  </a:lnTo>
                  <a:lnTo>
                    <a:pt x="99767" y="1673"/>
                  </a:lnTo>
                  <a:lnTo>
                    <a:pt x="100102" y="1673"/>
                  </a:lnTo>
                  <a:lnTo>
                    <a:pt x="100269" y="1617"/>
                  </a:lnTo>
                  <a:lnTo>
                    <a:pt x="100548" y="1394"/>
                  </a:lnTo>
                  <a:lnTo>
                    <a:pt x="100715" y="1171"/>
                  </a:lnTo>
                  <a:lnTo>
                    <a:pt x="100771" y="1004"/>
                  </a:lnTo>
                  <a:lnTo>
                    <a:pt x="100771" y="837"/>
                  </a:lnTo>
                  <a:lnTo>
                    <a:pt x="100771" y="669"/>
                  </a:lnTo>
                  <a:lnTo>
                    <a:pt x="100715" y="502"/>
                  </a:lnTo>
                  <a:lnTo>
                    <a:pt x="100548" y="223"/>
                  </a:lnTo>
                  <a:lnTo>
                    <a:pt x="100269" y="56"/>
                  </a:lnTo>
                  <a:lnTo>
                    <a:pt x="100102" y="0"/>
                  </a:lnTo>
                  <a:close/>
                  <a:moveTo>
                    <a:pt x="104898" y="0"/>
                  </a:moveTo>
                  <a:lnTo>
                    <a:pt x="104730" y="56"/>
                  </a:lnTo>
                  <a:lnTo>
                    <a:pt x="104452" y="223"/>
                  </a:lnTo>
                  <a:lnTo>
                    <a:pt x="104284" y="502"/>
                  </a:lnTo>
                  <a:lnTo>
                    <a:pt x="104228" y="669"/>
                  </a:lnTo>
                  <a:lnTo>
                    <a:pt x="104228" y="837"/>
                  </a:lnTo>
                  <a:lnTo>
                    <a:pt x="104228" y="1004"/>
                  </a:lnTo>
                  <a:lnTo>
                    <a:pt x="104284" y="1171"/>
                  </a:lnTo>
                  <a:lnTo>
                    <a:pt x="104452" y="1394"/>
                  </a:lnTo>
                  <a:lnTo>
                    <a:pt x="104730" y="1617"/>
                  </a:lnTo>
                  <a:lnTo>
                    <a:pt x="104898" y="1673"/>
                  </a:lnTo>
                  <a:lnTo>
                    <a:pt x="105232" y="1673"/>
                  </a:lnTo>
                  <a:lnTo>
                    <a:pt x="105344" y="1617"/>
                  </a:lnTo>
                  <a:lnTo>
                    <a:pt x="105623" y="1394"/>
                  </a:lnTo>
                  <a:lnTo>
                    <a:pt x="105790" y="1171"/>
                  </a:lnTo>
                  <a:lnTo>
                    <a:pt x="105846" y="1004"/>
                  </a:lnTo>
                  <a:lnTo>
                    <a:pt x="105901" y="837"/>
                  </a:lnTo>
                  <a:lnTo>
                    <a:pt x="105846" y="669"/>
                  </a:lnTo>
                  <a:lnTo>
                    <a:pt x="105790" y="502"/>
                  </a:lnTo>
                  <a:lnTo>
                    <a:pt x="105623" y="223"/>
                  </a:lnTo>
                  <a:lnTo>
                    <a:pt x="105344" y="56"/>
                  </a:lnTo>
                  <a:lnTo>
                    <a:pt x="105232" y="0"/>
                  </a:lnTo>
                  <a:close/>
                  <a:moveTo>
                    <a:pt x="109972" y="0"/>
                  </a:moveTo>
                  <a:lnTo>
                    <a:pt x="109805" y="56"/>
                  </a:lnTo>
                  <a:lnTo>
                    <a:pt x="109526" y="223"/>
                  </a:lnTo>
                  <a:lnTo>
                    <a:pt x="109359" y="502"/>
                  </a:lnTo>
                  <a:lnTo>
                    <a:pt x="109303" y="669"/>
                  </a:lnTo>
                  <a:lnTo>
                    <a:pt x="109303" y="837"/>
                  </a:lnTo>
                  <a:lnTo>
                    <a:pt x="109303" y="1004"/>
                  </a:lnTo>
                  <a:lnTo>
                    <a:pt x="109359" y="1171"/>
                  </a:lnTo>
                  <a:lnTo>
                    <a:pt x="109526" y="1394"/>
                  </a:lnTo>
                  <a:lnTo>
                    <a:pt x="109805" y="1617"/>
                  </a:lnTo>
                  <a:lnTo>
                    <a:pt x="109972" y="1673"/>
                  </a:lnTo>
                  <a:lnTo>
                    <a:pt x="110307" y="1673"/>
                  </a:lnTo>
                  <a:lnTo>
                    <a:pt x="110474" y="1617"/>
                  </a:lnTo>
                  <a:lnTo>
                    <a:pt x="110697" y="1394"/>
                  </a:lnTo>
                  <a:lnTo>
                    <a:pt x="110921" y="1171"/>
                  </a:lnTo>
                  <a:lnTo>
                    <a:pt x="110921" y="1004"/>
                  </a:lnTo>
                  <a:lnTo>
                    <a:pt x="110976" y="837"/>
                  </a:lnTo>
                  <a:lnTo>
                    <a:pt x="110921" y="669"/>
                  </a:lnTo>
                  <a:lnTo>
                    <a:pt x="110921" y="502"/>
                  </a:lnTo>
                  <a:lnTo>
                    <a:pt x="110697" y="223"/>
                  </a:lnTo>
                  <a:lnTo>
                    <a:pt x="110474" y="56"/>
                  </a:lnTo>
                  <a:lnTo>
                    <a:pt x="110307" y="0"/>
                  </a:lnTo>
                  <a:close/>
                  <a:moveTo>
                    <a:pt x="120011" y="0"/>
                  </a:moveTo>
                  <a:lnTo>
                    <a:pt x="119843" y="56"/>
                  </a:lnTo>
                  <a:lnTo>
                    <a:pt x="119564" y="223"/>
                  </a:lnTo>
                  <a:lnTo>
                    <a:pt x="119397" y="502"/>
                  </a:lnTo>
                  <a:lnTo>
                    <a:pt x="119341" y="669"/>
                  </a:lnTo>
                  <a:lnTo>
                    <a:pt x="119341" y="837"/>
                  </a:lnTo>
                  <a:lnTo>
                    <a:pt x="119341" y="1004"/>
                  </a:lnTo>
                  <a:lnTo>
                    <a:pt x="119397" y="1171"/>
                  </a:lnTo>
                  <a:lnTo>
                    <a:pt x="119564" y="1394"/>
                  </a:lnTo>
                  <a:lnTo>
                    <a:pt x="119843" y="1617"/>
                  </a:lnTo>
                  <a:lnTo>
                    <a:pt x="120011" y="1673"/>
                  </a:lnTo>
                  <a:lnTo>
                    <a:pt x="120345" y="1673"/>
                  </a:lnTo>
                  <a:lnTo>
                    <a:pt x="120512" y="1617"/>
                  </a:lnTo>
                  <a:lnTo>
                    <a:pt x="120736" y="1394"/>
                  </a:lnTo>
                  <a:lnTo>
                    <a:pt x="120959" y="1171"/>
                  </a:lnTo>
                  <a:lnTo>
                    <a:pt x="120959" y="1004"/>
                  </a:lnTo>
                  <a:lnTo>
                    <a:pt x="121014" y="837"/>
                  </a:lnTo>
                  <a:lnTo>
                    <a:pt x="120959" y="669"/>
                  </a:lnTo>
                  <a:lnTo>
                    <a:pt x="120959" y="502"/>
                  </a:lnTo>
                  <a:lnTo>
                    <a:pt x="120736" y="223"/>
                  </a:lnTo>
                  <a:lnTo>
                    <a:pt x="120512" y="56"/>
                  </a:lnTo>
                  <a:lnTo>
                    <a:pt x="120345" y="0"/>
                  </a:lnTo>
                  <a:close/>
                  <a:moveTo>
                    <a:pt x="128431" y="0"/>
                  </a:moveTo>
                  <a:lnTo>
                    <a:pt x="128264" y="56"/>
                  </a:lnTo>
                  <a:lnTo>
                    <a:pt x="128041" y="223"/>
                  </a:lnTo>
                  <a:lnTo>
                    <a:pt x="127818" y="502"/>
                  </a:lnTo>
                  <a:lnTo>
                    <a:pt x="127818" y="669"/>
                  </a:lnTo>
                  <a:lnTo>
                    <a:pt x="127762" y="837"/>
                  </a:lnTo>
                  <a:lnTo>
                    <a:pt x="127818" y="1004"/>
                  </a:lnTo>
                  <a:lnTo>
                    <a:pt x="127818" y="1171"/>
                  </a:lnTo>
                  <a:lnTo>
                    <a:pt x="128041" y="1394"/>
                  </a:lnTo>
                  <a:lnTo>
                    <a:pt x="128264" y="1617"/>
                  </a:lnTo>
                  <a:lnTo>
                    <a:pt x="128431" y="1673"/>
                  </a:lnTo>
                  <a:lnTo>
                    <a:pt x="128766" y="1673"/>
                  </a:lnTo>
                  <a:lnTo>
                    <a:pt x="128933" y="1617"/>
                  </a:lnTo>
                  <a:lnTo>
                    <a:pt x="129212" y="1394"/>
                  </a:lnTo>
                  <a:lnTo>
                    <a:pt x="129379" y="1171"/>
                  </a:lnTo>
                  <a:lnTo>
                    <a:pt x="129435" y="1004"/>
                  </a:lnTo>
                  <a:lnTo>
                    <a:pt x="129435" y="837"/>
                  </a:lnTo>
                  <a:lnTo>
                    <a:pt x="129435" y="669"/>
                  </a:lnTo>
                  <a:lnTo>
                    <a:pt x="129379" y="502"/>
                  </a:lnTo>
                  <a:lnTo>
                    <a:pt x="129212" y="223"/>
                  </a:lnTo>
                  <a:lnTo>
                    <a:pt x="128933" y="56"/>
                  </a:lnTo>
                  <a:lnTo>
                    <a:pt x="128766" y="0"/>
                  </a:lnTo>
                  <a:close/>
                  <a:moveTo>
                    <a:pt x="138581" y="0"/>
                  </a:moveTo>
                  <a:lnTo>
                    <a:pt x="138469" y="56"/>
                  </a:lnTo>
                  <a:lnTo>
                    <a:pt x="138191" y="223"/>
                  </a:lnTo>
                  <a:lnTo>
                    <a:pt x="138023" y="502"/>
                  </a:lnTo>
                  <a:lnTo>
                    <a:pt x="137968" y="669"/>
                  </a:lnTo>
                  <a:lnTo>
                    <a:pt x="137968" y="837"/>
                  </a:lnTo>
                  <a:lnTo>
                    <a:pt x="137968" y="1004"/>
                  </a:lnTo>
                  <a:lnTo>
                    <a:pt x="138023" y="1171"/>
                  </a:lnTo>
                  <a:lnTo>
                    <a:pt x="138191" y="1394"/>
                  </a:lnTo>
                  <a:lnTo>
                    <a:pt x="138469" y="1617"/>
                  </a:lnTo>
                  <a:lnTo>
                    <a:pt x="138581" y="1673"/>
                  </a:lnTo>
                  <a:lnTo>
                    <a:pt x="138916" y="1673"/>
                  </a:lnTo>
                  <a:lnTo>
                    <a:pt x="139083" y="1617"/>
                  </a:lnTo>
                  <a:lnTo>
                    <a:pt x="139362" y="1394"/>
                  </a:lnTo>
                  <a:lnTo>
                    <a:pt x="139529" y="1171"/>
                  </a:lnTo>
                  <a:lnTo>
                    <a:pt x="139585" y="1004"/>
                  </a:lnTo>
                  <a:lnTo>
                    <a:pt x="139585" y="837"/>
                  </a:lnTo>
                  <a:lnTo>
                    <a:pt x="139585" y="669"/>
                  </a:lnTo>
                  <a:lnTo>
                    <a:pt x="139529" y="502"/>
                  </a:lnTo>
                  <a:lnTo>
                    <a:pt x="139362" y="223"/>
                  </a:lnTo>
                  <a:lnTo>
                    <a:pt x="139083" y="56"/>
                  </a:lnTo>
                  <a:lnTo>
                    <a:pt x="138916" y="0"/>
                  </a:lnTo>
                  <a:close/>
                  <a:moveTo>
                    <a:pt x="146834" y="0"/>
                  </a:moveTo>
                  <a:lnTo>
                    <a:pt x="146723" y="56"/>
                  </a:lnTo>
                  <a:lnTo>
                    <a:pt x="146444" y="223"/>
                  </a:lnTo>
                  <a:lnTo>
                    <a:pt x="146277" y="502"/>
                  </a:lnTo>
                  <a:lnTo>
                    <a:pt x="146221" y="669"/>
                  </a:lnTo>
                  <a:lnTo>
                    <a:pt x="146221" y="837"/>
                  </a:lnTo>
                  <a:lnTo>
                    <a:pt x="146221" y="1004"/>
                  </a:lnTo>
                  <a:lnTo>
                    <a:pt x="146277" y="1171"/>
                  </a:lnTo>
                  <a:lnTo>
                    <a:pt x="146444" y="1394"/>
                  </a:lnTo>
                  <a:lnTo>
                    <a:pt x="146723" y="1617"/>
                  </a:lnTo>
                  <a:lnTo>
                    <a:pt x="146834" y="1673"/>
                  </a:lnTo>
                  <a:lnTo>
                    <a:pt x="147169" y="1673"/>
                  </a:lnTo>
                  <a:lnTo>
                    <a:pt x="147336" y="1617"/>
                  </a:lnTo>
                  <a:lnTo>
                    <a:pt x="147615" y="1394"/>
                  </a:lnTo>
                  <a:lnTo>
                    <a:pt x="147783" y="1171"/>
                  </a:lnTo>
                  <a:lnTo>
                    <a:pt x="147838" y="1004"/>
                  </a:lnTo>
                  <a:lnTo>
                    <a:pt x="147838" y="837"/>
                  </a:lnTo>
                  <a:lnTo>
                    <a:pt x="147838" y="669"/>
                  </a:lnTo>
                  <a:lnTo>
                    <a:pt x="147783" y="502"/>
                  </a:lnTo>
                  <a:lnTo>
                    <a:pt x="147615" y="223"/>
                  </a:lnTo>
                  <a:lnTo>
                    <a:pt x="147336" y="56"/>
                  </a:lnTo>
                  <a:lnTo>
                    <a:pt x="147169" y="0"/>
                  </a:lnTo>
                  <a:close/>
                  <a:moveTo>
                    <a:pt x="156928" y="0"/>
                  </a:moveTo>
                  <a:lnTo>
                    <a:pt x="156817" y="56"/>
                  </a:lnTo>
                  <a:lnTo>
                    <a:pt x="156538" y="223"/>
                  </a:lnTo>
                  <a:lnTo>
                    <a:pt x="156371" y="502"/>
                  </a:lnTo>
                  <a:lnTo>
                    <a:pt x="156315" y="669"/>
                  </a:lnTo>
                  <a:lnTo>
                    <a:pt x="156315" y="837"/>
                  </a:lnTo>
                  <a:lnTo>
                    <a:pt x="156315" y="1004"/>
                  </a:lnTo>
                  <a:lnTo>
                    <a:pt x="156371" y="1171"/>
                  </a:lnTo>
                  <a:lnTo>
                    <a:pt x="156538" y="1394"/>
                  </a:lnTo>
                  <a:lnTo>
                    <a:pt x="156817" y="1617"/>
                  </a:lnTo>
                  <a:lnTo>
                    <a:pt x="156928" y="1673"/>
                  </a:lnTo>
                  <a:lnTo>
                    <a:pt x="157263" y="1673"/>
                  </a:lnTo>
                  <a:lnTo>
                    <a:pt x="157430" y="1617"/>
                  </a:lnTo>
                  <a:lnTo>
                    <a:pt x="157709" y="1394"/>
                  </a:lnTo>
                  <a:lnTo>
                    <a:pt x="157876" y="1171"/>
                  </a:lnTo>
                  <a:lnTo>
                    <a:pt x="157932" y="1004"/>
                  </a:lnTo>
                  <a:lnTo>
                    <a:pt x="157932" y="837"/>
                  </a:lnTo>
                  <a:lnTo>
                    <a:pt x="157932" y="669"/>
                  </a:lnTo>
                  <a:lnTo>
                    <a:pt x="157876" y="502"/>
                  </a:lnTo>
                  <a:lnTo>
                    <a:pt x="157709" y="223"/>
                  </a:lnTo>
                  <a:lnTo>
                    <a:pt x="157430" y="56"/>
                  </a:lnTo>
                  <a:lnTo>
                    <a:pt x="157263" y="0"/>
                  </a:lnTo>
                  <a:close/>
                  <a:moveTo>
                    <a:pt x="160330" y="0"/>
                  </a:moveTo>
                  <a:lnTo>
                    <a:pt x="160163" y="56"/>
                  </a:lnTo>
                  <a:lnTo>
                    <a:pt x="159884" y="223"/>
                  </a:lnTo>
                  <a:lnTo>
                    <a:pt x="159717" y="502"/>
                  </a:lnTo>
                  <a:lnTo>
                    <a:pt x="159661" y="669"/>
                  </a:lnTo>
                  <a:lnTo>
                    <a:pt x="159661" y="837"/>
                  </a:lnTo>
                  <a:lnTo>
                    <a:pt x="159661" y="1004"/>
                  </a:lnTo>
                  <a:lnTo>
                    <a:pt x="159717" y="1171"/>
                  </a:lnTo>
                  <a:lnTo>
                    <a:pt x="159884" y="1394"/>
                  </a:lnTo>
                  <a:lnTo>
                    <a:pt x="160163" y="1617"/>
                  </a:lnTo>
                  <a:lnTo>
                    <a:pt x="160330" y="1673"/>
                  </a:lnTo>
                  <a:lnTo>
                    <a:pt x="160665" y="1673"/>
                  </a:lnTo>
                  <a:lnTo>
                    <a:pt x="160832" y="1617"/>
                  </a:lnTo>
                  <a:lnTo>
                    <a:pt x="161055" y="1394"/>
                  </a:lnTo>
                  <a:lnTo>
                    <a:pt x="161222" y="1171"/>
                  </a:lnTo>
                  <a:lnTo>
                    <a:pt x="161278" y="1004"/>
                  </a:lnTo>
                  <a:lnTo>
                    <a:pt x="161334" y="837"/>
                  </a:lnTo>
                  <a:lnTo>
                    <a:pt x="161278" y="669"/>
                  </a:lnTo>
                  <a:lnTo>
                    <a:pt x="161222" y="502"/>
                  </a:lnTo>
                  <a:lnTo>
                    <a:pt x="161055" y="223"/>
                  </a:lnTo>
                  <a:lnTo>
                    <a:pt x="160832" y="56"/>
                  </a:lnTo>
                  <a:lnTo>
                    <a:pt x="160665" y="0"/>
                  </a:lnTo>
                  <a:close/>
                  <a:moveTo>
                    <a:pt x="163676" y="0"/>
                  </a:moveTo>
                  <a:lnTo>
                    <a:pt x="163509" y="56"/>
                  </a:lnTo>
                  <a:lnTo>
                    <a:pt x="163286" y="223"/>
                  </a:lnTo>
                  <a:lnTo>
                    <a:pt x="163063" y="502"/>
                  </a:lnTo>
                  <a:lnTo>
                    <a:pt x="163063" y="669"/>
                  </a:lnTo>
                  <a:lnTo>
                    <a:pt x="163007" y="837"/>
                  </a:lnTo>
                  <a:lnTo>
                    <a:pt x="163063" y="1004"/>
                  </a:lnTo>
                  <a:lnTo>
                    <a:pt x="163063" y="1171"/>
                  </a:lnTo>
                  <a:lnTo>
                    <a:pt x="163286" y="1394"/>
                  </a:lnTo>
                  <a:lnTo>
                    <a:pt x="163509" y="1617"/>
                  </a:lnTo>
                  <a:lnTo>
                    <a:pt x="163676" y="1673"/>
                  </a:lnTo>
                  <a:lnTo>
                    <a:pt x="164011" y="1673"/>
                  </a:lnTo>
                  <a:lnTo>
                    <a:pt x="164178" y="1617"/>
                  </a:lnTo>
                  <a:lnTo>
                    <a:pt x="164457" y="1394"/>
                  </a:lnTo>
                  <a:lnTo>
                    <a:pt x="164624" y="1171"/>
                  </a:lnTo>
                  <a:lnTo>
                    <a:pt x="164680" y="1004"/>
                  </a:lnTo>
                  <a:lnTo>
                    <a:pt x="164680" y="837"/>
                  </a:lnTo>
                  <a:lnTo>
                    <a:pt x="164680" y="669"/>
                  </a:lnTo>
                  <a:lnTo>
                    <a:pt x="164624" y="502"/>
                  </a:lnTo>
                  <a:lnTo>
                    <a:pt x="164457" y="223"/>
                  </a:lnTo>
                  <a:lnTo>
                    <a:pt x="164178" y="56"/>
                  </a:lnTo>
                  <a:lnTo>
                    <a:pt x="164011" y="0"/>
                  </a:lnTo>
                  <a:close/>
                  <a:moveTo>
                    <a:pt x="168751" y="0"/>
                  </a:moveTo>
                  <a:lnTo>
                    <a:pt x="168584" y="56"/>
                  </a:lnTo>
                  <a:lnTo>
                    <a:pt x="168361" y="223"/>
                  </a:lnTo>
                  <a:lnTo>
                    <a:pt x="168137" y="502"/>
                  </a:lnTo>
                  <a:lnTo>
                    <a:pt x="168137" y="669"/>
                  </a:lnTo>
                  <a:lnTo>
                    <a:pt x="168082" y="837"/>
                  </a:lnTo>
                  <a:lnTo>
                    <a:pt x="168137" y="1004"/>
                  </a:lnTo>
                  <a:lnTo>
                    <a:pt x="168137" y="1171"/>
                  </a:lnTo>
                  <a:lnTo>
                    <a:pt x="168361" y="1394"/>
                  </a:lnTo>
                  <a:lnTo>
                    <a:pt x="168584" y="1617"/>
                  </a:lnTo>
                  <a:lnTo>
                    <a:pt x="168751" y="1673"/>
                  </a:lnTo>
                  <a:lnTo>
                    <a:pt x="169085" y="1673"/>
                  </a:lnTo>
                  <a:lnTo>
                    <a:pt x="169253" y="1617"/>
                  </a:lnTo>
                  <a:lnTo>
                    <a:pt x="169532" y="1394"/>
                  </a:lnTo>
                  <a:lnTo>
                    <a:pt x="169699" y="1171"/>
                  </a:lnTo>
                  <a:lnTo>
                    <a:pt x="169755" y="1004"/>
                  </a:lnTo>
                  <a:lnTo>
                    <a:pt x="169755" y="837"/>
                  </a:lnTo>
                  <a:lnTo>
                    <a:pt x="169755" y="669"/>
                  </a:lnTo>
                  <a:lnTo>
                    <a:pt x="169699" y="502"/>
                  </a:lnTo>
                  <a:lnTo>
                    <a:pt x="169532" y="223"/>
                  </a:lnTo>
                  <a:lnTo>
                    <a:pt x="169253" y="56"/>
                  </a:lnTo>
                  <a:lnTo>
                    <a:pt x="169085" y="0"/>
                  </a:lnTo>
                  <a:close/>
                  <a:moveTo>
                    <a:pt x="172097" y="0"/>
                  </a:moveTo>
                  <a:lnTo>
                    <a:pt x="171930" y="56"/>
                  </a:lnTo>
                  <a:lnTo>
                    <a:pt x="171651" y="223"/>
                  </a:lnTo>
                  <a:lnTo>
                    <a:pt x="171483" y="502"/>
                  </a:lnTo>
                  <a:lnTo>
                    <a:pt x="171428" y="669"/>
                  </a:lnTo>
                  <a:lnTo>
                    <a:pt x="171428" y="837"/>
                  </a:lnTo>
                  <a:lnTo>
                    <a:pt x="171428" y="1004"/>
                  </a:lnTo>
                  <a:lnTo>
                    <a:pt x="171483" y="1171"/>
                  </a:lnTo>
                  <a:lnTo>
                    <a:pt x="171651" y="1394"/>
                  </a:lnTo>
                  <a:lnTo>
                    <a:pt x="171930" y="1617"/>
                  </a:lnTo>
                  <a:lnTo>
                    <a:pt x="172097" y="1673"/>
                  </a:lnTo>
                  <a:lnTo>
                    <a:pt x="172432" y="1673"/>
                  </a:lnTo>
                  <a:lnTo>
                    <a:pt x="172599" y="1617"/>
                  </a:lnTo>
                  <a:lnTo>
                    <a:pt x="172822" y="1394"/>
                  </a:lnTo>
                  <a:lnTo>
                    <a:pt x="173045" y="1171"/>
                  </a:lnTo>
                  <a:lnTo>
                    <a:pt x="173045" y="1004"/>
                  </a:lnTo>
                  <a:lnTo>
                    <a:pt x="173101" y="837"/>
                  </a:lnTo>
                  <a:lnTo>
                    <a:pt x="173045" y="669"/>
                  </a:lnTo>
                  <a:lnTo>
                    <a:pt x="173045" y="502"/>
                  </a:lnTo>
                  <a:lnTo>
                    <a:pt x="172822" y="223"/>
                  </a:lnTo>
                  <a:lnTo>
                    <a:pt x="172599" y="56"/>
                  </a:lnTo>
                  <a:lnTo>
                    <a:pt x="172432" y="0"/>
                  </a:lnTo>
                  <a:close/>
                  <a:moveTo>
                    <a:pt x="183864" y="0"/>
                  </a:moveTo>
                  <a:lnTo>
                    <a:pt x="183696" y="56"/>
                  </a:lnTo>
                  <a:lnTo>
                    <a:pt x="183418" y="223"/>
                  </a:lnTo>
                  <a:lnTo>
                    <a:pt x="183250" y="502"/>
                  </a:lnTo>
                  <a:lnTo>
                    <a:pt x="183195" y="669"/>
                  </a:lnTo>
                  <a:lnTo>
                    <a:pt x="183195" y="837"/>
                  </a:lnTo>
                  <a:lnTo>
                    <a:pt x="183195" y="1004"/>
                  </a:lnTo>
                  <a:lnTo>
                    <a:pt x="183250" y="1171"/>
                  </a:lnTo>
                  <a:lnTo>
                    <a:pt x="183418" y="1394"/>
                  </a:lnTo>
                  <a:lnTo>
                    <a:pt x="183696" y="1617"/>
                  </a:lnTo>
                  <a:lnTo>
                    <a:pt x="183864" y="1673"/>
                  </a:lnTo>
                  <a:lnTo>
                    <a:pt x="184198" y="1673"/>
                  </a:lnTo>
                  <a:lnTo>
                    <a:pt x="184310" y="1617"/>
                  </a:lnTo>
                  <a:lnTo>
                    <a:pt x="184589" y="1394"/>
                  </a:lnTo>
                  <a:lnTo>
                    <a:pt x="184756" y="1171"/>
                  </a:lnTo>
                  <a:lnTo>
                    <a:pt x="184812" y="1004"/>
                  </a:lnTo>
                  <a:lnTo>
                    <a:pt x="184812" y="837"/>
                  </a:lnTo>
                  <a:lnTo>
                    <a:pt x="184812" y="669"/>
                  </a:lnTo>
                  <a:lnTo>
                    <a:pt x="184756" y="502"/>
                  </a:lnTo>
                  <a:lnTo>
                    <a:pt x="184589" y="223"/>
                  </a:lnTo>
                  <a:lnTo>
                    <a:pt x="184310" y="56"/>
                  </a:lnTo>
                  <a:lnTo>
                    <a:pt x="184198" y="0"/>
                  </a:lnTo>
                  <a:close/>
                  <a:moveTo>
                    <a:pt x="192285" y="0"/>
                  </a:moveTo>
                  <a:lnTo>
                    <a:pt x="192117" y="56"/>
                  </a:lnTo>
                  <a:lnTo>
                    <a:pt x="191838" y="223"/>
                  </a:lnTo>
                  <a:lnTo>
                    <a:pt x="191671" y="502"/>
                  </a:lnTo>
                  <a:lnTo>
                    <a:pt x="191615" y="669"/>
                  </a:lnTo>
                  <a:lnTo>
                    <a:pt x="191615" y="837"/>
                  </a:lnTo>
                  <a:lnTo>
                    <a:pt x="191615" y="1004"/>
                  </a:lnTo>
                  <a:lnTo>
                    <a:pt x="191671" y="1171"/>
                  </a:lnTo>
                  <a:lnTo>
                    <a:pt x="191838" y="1394"/>
                  </a:lnTo>
                  <a:lnTo>
                    <a:pt x="192117" y="1617"/>
                  </a:lnTo>
                  <a:lnTo>
                    <a:pt x="192285" y="1673"/>
                  </a:lnTo>
                  <a:lnTo>
                    <a:pt x="192619" y="1673"/>
                  </a:lnTo>
                  <a:lnTo>
                    <a:pt x="192786" y="1617"/>
                  </a:lnTo>
                  <a:lnTo>
                    <a:pt x="193010" y="1394"/>
                  </a:lnTo>
                  <a:lnTo>
                    <a:pt x="193233" y="1171"/>
                  </a:lnTo>
                  <a:lnTo>
                    <a:pt x="193233" y="1004"/>
                  </a:lnTo>
                  <a:lnTo>
                    <a:pt x="193288" y="837"/>
                  </a:lnTo>
                  <a:lnTo>
                    <a:pt x="193233" y="669"/>
                  </a:lnTo>
                  <a:lnTo>
                    <a:pt x="193233" y="502"/>
                  </a:lnTo>
                  <a:lnTo>
                    <a:pt x="193010" y="223"/>
                  </a:lnTo>
                  <a:lnTo>
                    <a:pt x="192786" y="56"/>
                  </a:lnTo>
                  <a:lnTo>
                    <a:pt x="192619" y="0"/>
                  </a:lnTo>
                  <a:close/>
                  <a:moveTo>
                    <a:pt x="195575" y="0"/>
                  </a:moveTo>
                  <a:lnTo>
                    <a:pt x="195463" y="56"/>
                  </a:lnTo>
                  <a:lnTo>
                    <a:pt x="195184" y="223"/>
                  </a:lnTo>
                  <a:lnTo>
                    <a:pt x="195017" y="502"/>
                  </a:lnTo>
                  <a:lnTo>
                    <a:pt x="194961" y="669"/>
                  </a:lnTo>
                  <a:lnTo>
                    <a:pt x="194906" y="837"/>
                  </a:lnTo>
                  <a:lnTo>
                    <a:pt x="194961" y="1004"/>
                  </a:lnTo>
                  <a:lnTo>
                    <a:pt x="195017" y="1171"/>
                  </a:lnTo>
                  <a:lnTo>
                    <a:pt x="195184" y="1394"/>
                  </a:lnTo>
                  <a:lnTo>
                    <a:pt x="195463" y="1617"/>
                  </a:lnTo>
                  <a:lnTo>
                    <a:pt x="195575" y="1673"/>
                  </a:lnTo>
                  <a:lnTo>
                    <a:pt x="195909" y="1673"/>
                  </a:lnTo>
                  <a:lnTo>
                    <a:pt x="196077" y="1617"/>
                  </a:lnTo>
                  <a:lnTo>
                    <a:pt x="196356" y="1394"/>
                  </a:lnTo>
                  <a:lnTo>
                    <a:pt x="196523" y="1171"/>
                  </a:lnTo>
                  <a:lnTo>
                    <a:pt x="196579" y="1004"/>
                  </a:lnTo>
                  <a:lnTo>
                    <a:pt x="196579" y="837"/>
                  </a:lnTo>
                  <a:lnTo>
                    <a:pt x="196579" y="669"/>
                  </a:lnTo>
                  <a:lnTo>
                    <a:pt x="196523" y="502"/>
                  </a:lnTo>
                  <a:lnTo>
                    <a:pt x="196356" y="223"/>
                  </a:lnTo>
                  <a:lnTo>
                    <a:pt x="196077" y="56"/>
                  </a:lnTo>
                  <a:lnTo>
                    <a:pt x="195909" y="0"/>
                  </a:lnTo>
                  <a:close/>
                  <a:moveTo>
                    <a:pt x="200705" y="0"/>
                  </a:moveTo>
                  <a:lnTo>
                    <a:pt x="200538" y="56"/>
                  </a:lnTo>
                  <a:lnTo>
                    <a:pt x="200259" y="223"/>
                  </a:lnTo>
                  <a:lnTo>
                    <a:pt x="200092" y="502"/>
                  </a:lnTo>
                  <a:lnTo>
                    <a:pt x="200036" y="669"/>
                  </a:lnTo>
                  <a:lnTo>
                    <a:pt x="200036" y="837"/>
                  </a:lnTo>
                  <a:lnTo>
                    <a:pt x="200036" y="1004"/>
                  </a:lnTo>
                  <a:lnTo>
                    <a:pt x="200092" y="1171"/>
                  </a:lnTo>
                  <a:lnTo>
                    <a:pt x="200259" y="1394"/>
                  </a:lnTo>
                  <a:lnTo>
                    <a:pt x="200538" y="1617"/>
                  </a:lnTo>
                  <a:lnTo>
                    <a:pt x="200705" y="1673"/>
                  </a:lnTo>
                  <a:lnTo>
                    <a:pt x="201040" y="1673"/>
                  </a:lnTo>
                  <a:lnTo>
                    <a:pt x="201152" y="1617"/>
                  </a:lnTo>
                  <a:lnTo>
                    <a:pt x="201430" y="1394"/>
                  </a:lnTo>
                  <a:lnTo>
                    <a:pt x="201598" y="1171"/>
                  </a:lnTo>
                  <a:lnTo>
                    <a:pt x="201653" y="1004"/>
                  </a:lnTo>
                  <a:lnTo>
                    <a:pt x="201653" y="837"/>
                  </a:lnTo>
                  <a:lnTo>
                    <a:pt x="201653" y="669"/>
                  </a:lnTo>
                  <a:lnTo>
                    <a:pt x="201598" y="502"/>
                  </a:lnTo>
                  <a:lnTo>
                    <a:pt x="201430" y="223"/>
                  </a:lnTo>
                  <a:lnTo>
                    <a:pt x="201152" y="56"/>
                  </a:lnTo>
                  <a:lnTo>
                    <a:pt x="201040" y="0"/>
                  </a:lnTo>
                  <a:close/>
                  <a:moveTo>
                    <a:pt x="205780" y="0"/>
                  </a:moveTo>
                  <a:lnTo>
                    <a:pt x="205613" y="56"/>
                  </a:lnTo>
                  <a:lnTo>
                    <a:pt x="205334" y="223"/>
                  </a:lnTo>
                  <a:lnTo>
                    <a:pt x="205167" y="502"/>
                  </a:lnTo>
                  <a:lnTo>
                    <a:pt x="205111" y="669"/>
                  </a:lnTo>
                  <a:lnTo>
                    <a:pt x="205111" y="837"/>
                  </a:lnTo>
                  <a:lnTo>
                    <a:pt x="205111" y="1004"/>
                  </a:lnTo>
                  <a:lnTo>
                    <a:pt x="205167" y="1171"/>
                  </a:lnTo>
                  <a:lnTo>
                    <a:pt x="205334" y="1394"/>
                  </a:lnTo>
                  <a:lnTo>
                    <a:pt x="205613" y="1617"/>
                  </a:lnTo>
                  <a:lnTo>
                    <a:pt x="205780" y="1673"/>
                  </a:lnTo>
                  <a:lnTo>
                    <a:pt x="206115" y="1673"/>
                  </a:lnTo>
                  <a:lnTo>
                    <a:pt x="206226" y="1617"/>
                  </a:lnTo>
                  <a:lnTo>
                    <a:pt x="206505" y="1394"/>
                  </a:lnTo>
                  <a:lnTo>
                    <a:pt x="206672" y="1171"/>
                  </a:lnTo>
                  <a:lnTo>
                    <a:pt x="206728" y="1004"/>
                  </a:lnTo>
                  <a:lnTo>
                    <a:pt x="206784" y="837"/>
                  </a:lnTo>
                  <a:lnTo>
                    <a:pt x="206728" y="669"/>
                  </a:lnTo>
                  <a:lnTo>
                    <a:pt x="206672" y="502"/>
                  </a:lnTo>
                  <a:lnTo>
                    <a:pt x="206505" y="223"/>
                  </a:lnTo>
                  <a:lnTo>
                    <a:pt x="206226" y="56"/>
                  </a:lnTo>
                  <a:lnTo>
                    <a:pt x="206115" y="0"/>
                  </a:lnTo>
                  <a:close/>
                  <a:moveTo>
                    <a:pt x="215818" y="0"/>
                  </a:moveTo>
                  <a:lnTo>
                    <a:pt x="215651" y="56"/>
                  </a:lnTo>
                  <a:lnTo>
                    <a:pt x="215372" y="223"/>
                  </a:lnTo>
                  <a:lnTo>
                    <a:pt x="215205" y="502"/>
                  </a:lnTo>
                  <a:lnTo>
                    <a:pt x="215149" y="669"/>
                  </a:lnTo>
                  <a:lnTo>
                    <a:pt x="215149" y="837"/>
                  </a:lnTo>
                  <a:lnTo>
                    <a:pt x="215149" y="1004"/>
                  </a:lnTo>
                  <a:lnTo>
                    <a:pt x="215205" y="1171"/>
                  </a:lnTo>
                  <a:lnTo>
                    <a:pt x="215372" y="1394"/>
                  </a:lnTo>
                  <a:lnTo>
                    <a:pt x="215651" y="1617"/>
                  </a:lnTo>
                  <a:lnTo>
                    <a:pt x="215818" y="1673"/>
                  </a:lnTo>
                  <a:lnTo>
                    <a:pt x="216153" y="1673"/>
                  </a:lnTo>
                  <a:lnTo>
                    <a:pt x="216264" y="1617"/>
                  </a:lnTo>
                  <a:lnTo>
                    <a:pt x="216543" y="1394"/>
                  </a:lnTo>
                  <a:lnTo>
                    <a:pt x="216710" y="1171"/>
                  </a:lnTo>
                  <a:lnTo>
                    <a:pt x="216766" y="1004"/>
                  </a:lnTo>
                  <a:lnTo>
                    <a:pt x="216822" y="837"/>
                  </a:lnTo>
                  <a:lnTo>
                    <a:pt x="216766" y="669"/>
                  </a:lnTo>
                  <a:lnTo>
                    <a:pt x="216710" y="502"/>
                  </a:lnTo>
                  <a:lnTo>
                    <a:pt x="216543" y="223"/>
                  </a:lnTo>
                  <a:lnTo>
                    <a:pt x="216264" y="56"/>
                  </a:lnTo>
                  <a:lnTo>
                    <a:pt x="216153" y="0"/>
                  </a:lnTo>
                  <a:close/>
                  <a:moveTo>
                    <a:pt x="224239" y="0"/>
                  </a:moveTo>
                  <a:lnTo>
                    <a:pt x="224072" y="56"/>
                  </a:lnTo>
                  <a:lnTo>
                    <a:pt x="223849" y="223"/>
                  </a:lnTo>
                  <a:lnTo>
                    <a:pt x="223626" y="502"/>
                  </a:lnTo>
                  <a:lnTo>
                    <a:pt x="223570" y="669"/>
                  </a:lnTo>
                  <a:lnTo>
                    <a:pt x="223570" y="837"/>
                  </a:lnTo>
                  <a:lnTo>
                    <a:pt x="223570" y="1004"/>
                  </a:lnTo>
                  <a:lnTo>
                    <a:pt x="223626" y="1171"/>
                  </a:lnTo>
                  <a:lnTo>
                    <a:pt x="223849" y="1394"/>
                  </a:lnTo>
                  <a:lnTo>
                    <a:pt x="224072" y="1617"/>
                  </a:lnTo>
                  <a:lnTo>
                    <a:pt x="224239" y="1673"/>
                  </a:lnTo>
                  <a:lnTo>
                    <a:pt x="224574" y="1673"/>
                  </a:lnTo>
                  <a:lnTo>
                    <a:pt x="224741" y="1617"/>
                  </a:lnTo>
                  <a:lnTo>
                    <a:pt x="225020" y="1394"/>
                  </a:lnTo>
                  <a:lnTo>
                    <a:pt x="225187" y="1171"/>
                  </a:lnTo>
                  <a:lnTo>
                    <a:pt x="225243" y="1004"/>
                  </a:lnTo>
                  <a:lnTo>
                    <a:pt x="225243" y="837"/>
                  </a:lnTo>
                  <a:lnTo>
                    <a:pt x="225243" y="669"/>
                  </a:lnTo>
                  <a:lnTo>
                    <a:pt x="225187" y="502"/>
                  </a:lnTo>
                  <a:lnTo>
                    <a:pt x="225020" y="223"/>
                  </a:lnTo>
                  <a:lnTo>
                    <a:pt x="224741" y="56"/>
                  </a:lnTo>
                  <a:lnTo>
                    <a:pt x="224574" y="0"/>
                  </a:lnTo>
                  <a:close/>
                  <a:moveTo>
                    <a:pt x="234389" y="0"/>
                  </a:moveTo>
                  <a:lnTo>
                    <a:pt x="234221" y="56"/>
                  </a:lnTo>
                  <a:lnTo>
                    <a:pt x="233998" y="223"/>
                  </a:lnTo>
                  <a:lnTo>
                    <a:pt x="233831" y="502"/>
                  </a:lnTo>
                  <a:lnTo>
                    <a:pt x="233775" y="669"/>
                  </a:lnTo>
                  <a:lnTo>
                    <a:pt x="233719" y="837"/>
                  </a:lnTo>
                  <a:lnTo>
                    <a:pt x="233775" y="1004"/>
                  </a:lnTo>
                  <a:lnTo>
                    <a:pt x="233831" y="1171"/>
                  </a:lnTo>
                  <a:lnTo>
                    <a:pt x="233998" y="1394"/>
                  </a:lnTo>
                  <a:lnTo>
                    <a:pt x="234221" y="1617"/>
                  </a:lnTo>
                  <a:lnTo>
                    <a:pt x="234389" y="1673"/>
                  </a:lnTo>
                  <a:lnTo>
                    <a:pt x="234723" y="1673"/>
                  </a:lnTo>
                  <a:lnTo>
                    <a:pt x="234891" y="1617"/>
                  </a:lnTo>
                  <a:lnTo>
                    <a:pt x="235169" y="1394"/>
                  </a:lnTo>
                  <a:lnTo>
                    <a:pt x="235337" y="1171"/>
                  </a:lnTo>
                  <a:lnTo>
                    <a:pt x="235392" y="1004"/>
                  </a:lnTo>
                  <a:lnTo>
                    <a:pt x="235392" y="837"/>
                  </a:lnTo>
                  <a:lnTo>
                    <a:pt x="235392" y="669"/>
                  </a:lnTo>
                  <a:lnTo>
                    <a:pt x="235337" y="502"/>
                  </a:lnTo>
                  <a:lnTo>
                    <a:pt x="235169" y="223"/>
                  </a:lnTo>
                  <a:lnTo>
                    <a:pt x="234891" y="56"/>
                  </a:lnTo>
                  <a:lnTo>
                    <a:pt x="234723" y="0"/>
                  </a:lnTo>
                  <a:close/>
                  <a:moveTo>
                    <a:pt x="242698" y="0"/>
                  </a:moveTo>
                  <a:lnTo>
                    <a:pt x="242531" y="56"/>
                  </a:lnTo>
                  <a:lnTo>
                    <a:pt x="242252" y="223"/>
                  </a:lnTo>
                  <a:lnTo>
                    <a:pt x="242084" y="502"/>
                  </a:lnTo>
                  <a:lnTo>
                    <a:pt x="242029" y="669"/>
                  </a:lnTo>
                  <a:lnTo>
                    <a:pt x="242029" y="837"/>
                  </a:lnTo>
                  <a:lnTo>
                    <a:pt x="242029" y="1004"/>
                  </a:lnTo>
                  <a:lnTo>
                    <a:pt x="242084" y="1171"/>
                  </a:lnTo>
                  <a:lnTo>
                    <a:pt x="242252" y="1394"/>
                  </a:lnTo>
                  <a:lnTo>
                    <a:pt x="242531" y="1617"/>
                  </a:lnTo>
                  <a:lnTo>
                    <a:pt x="242698" y="1673"/>
                  </a:lnTo>
                  <a:lnTo>
                    <a:pt x="243033" y="1673"/>
                  </a:lnTo>
                  <a:lnTo>
                    <a:pt x="243144" y="1617"/>
                  </a:lnTo>
                  <a:lnTo>
                    <a:pt x="243423" y="1394"/>
                  </a:lnTo>
                  <a:lnTo>
                    <a:pt x="243590" y="1171"/>
                  </a:lnTo>
                  <a:lnTo>
                    <a:pt x="243646" y="1004"/>
                  </a:lnTo>
                  <a:lnTo>
                    <a:pt x="243646" y="837"/>
                  </a:lnTo>
                  <a:lnTo>
                    <a:pt x="243646" y="669"/>
                  </a:lnTo>
                  <a:lnTo>
                    <a:pt x="243590" y="502"/>
                  </a:lnTo>
                  <a:lnTo>
                    <a:pt x="243423" y="223"/>
                  </a:lnTo>
                  <a:lnTo>
                    <a:pt x="243144" y="56"/>
                  </a:lnTo>
                  <a:lnTo>
                    <a:pt x="243033" y="0"/>
                  </a:lnTo>
                  <a:close/>
                  <a:moveTo>
                    <a:pt x="252792" y="0"/>
                  </a:moveTo>
                  <a:lnTo>
                    <a:pt x="252624" y="56"/>
                  </a:lnTo>
                  <a:lnTo>
                    <a:pt x="252346" y="223"/>
                  </a:lnTo>
                  <a:lnTo>
                    <a:pt x="252178" y="502"/>
                  </a:lnTo>
                  <a:lnTo>
                    <a:pt x="252123" y="669"/>
                  </a:lnTo>
                  <a:lnTo>
                    <a:pt x="252123" y="837"/>
                  </a:lnTo>
                  <a:lnTo>
                    <a:pt x="252123" y="1004"/>
                  </a:lnTo>
                  <a:lnTo>
                    <a:pt x="252178" y="1171"/>
                  </a:lnTo>
                  <a:lnTo>
                    <a:pt x="252346" y="1394"/>
                  </a:lnTo>
                  <a:lnTo>
                    <a:pt x="252624" y="1617"/>
                  </a:lnTo>
                  <a:lnTo>
                    <a:pt x="252792" y="1673"/>
                  </a:lnTo>
                  <a:lnTo>
                    <a:pt x="253126" y="1673"/>
                  </a:lnTo>
                  <a:lnTo>
                    <a:pt x="253238" y="1617"/>
                  </a:lnTo>
                  <a:lnTo>
                    <a:pt x="253517" y="1394"/>
                  </a:lnTo>
                  <a:lnTo>
                    <a:pt x="253684" y="1171"/>
                  </a:lnTo>
                  <a:lnTo>
                    <a:pt x="253740" y="1004"/>
                  </a:lnTo>
                  <a:lnTo>
                    <a:pt x="253740" y="837"/>
                  </a:lnTo>
                  <a:lnTo>
                    <a:pt x="253740" y="669"/>
                  </a:lnTo>
                  <a:lnTo>
                    <a:pt x="253684" y="502"/>
                  </a:lnTo>
                  <a:lnTo>
                    <a:pt x="253517" y="223"/>
                  </a:lnTo>
                  <a:lnTo>
                    <a:pt x="253238" y="56"/>
                  </a:lnTo>
                  <a:lnTo>
                    <a:pt x="253126" y="0"/>
                  </a:lnTo>
                  <a:close/>
                  <a:moveTo>
                    <a:pt x="256138" y="0"/>
                  </a:moveTo>
                  <a:lnTo>
                    <a:pt x="255970" y="56"/>
                  </a:lnTo>
                  <a:lnTo>
                    <a:pt x="255692" y="223"/>
                  </a:lnTo>
                  <a:lnTo>
                    <a:pt x="255524" y="502"/>
                  </a:lnTo>
                  <a:lnTo>
                    <a:pt x="255469" y="669"/>
                  </a:lnTo>
                  <a:lnTo>
                    <a:pt x="255469" y="837"/>
                  </a:lnTo>
                  <a:lnTo>
                    <a:pt x="255469" y="1004"/>
                  </a:lnTo>
                  <a:lnTo>
                    <a:pt x="255524" y="1171"/>
                  </a:lnTo>
                  <a:lnTo>
                    <a:pt x="255692" y="1394"/>
                  </a:lnTo>
                  <a:lnTo>
                    <a:pt x="255970" y="1617"/>
                  </a:lnTo>
                  <a:lnTo>
                    <a:pt x="256138" y="1673"/>
                  </a:lnTo>
                  <a:lnTo>
                    <a:pt x="256472" y="1673"/>
                  </a:lnTo>
                  <a:lnTo>
                    <a:pt x="256640" y="1617"/>
                  </a:lnTo>
                  <a:lnTo>
                    <a:pt x="256863" y="1394"/>
                  </a:lnTo>
                  <a:lnTo>
                    <a:pt x="257086" y="1171"/>
                  </a:lnTo>
                  <a:lnTo>
                    <a:pt x="257142" y="1004"/>
                  </a:lnTo>
                  <a:lnTo>
                    <a:pt x="257142" y="837"/>
                  </a:lnTo>
                  <a:lnTo>
                    <a:pt x="257142" y="669"/>
                  </a:lnTo>
                  <a:lnTo>
                    <a:pt x="257086" y="502"/>
                  </a:lnTo>
                  <a:lnTo>
                    <a:pt x="256863" y="223"/>
                  </a:lnTo>
                  <a:lnTo>
                    <a:pt x="256640" y="56"/>
                  </a:lnTo>
                  <a:lnTo>
                    <a:pt x="256472" y="0"/>
                  </a:lnTo>
                  <a:close/>
                  <a:moveTo>
                    <a:pt x="259484" y="0"/>
                  </a:moveTo>
                  <a:lnTo>
                    <a:pt x="259372" y="56"/>
                  </a:lnTo>
                  <a:lnTo>
                    <a:pt x="259093" y="223"/>
                  </a:lnTo>
                  <a:lnTo>
                    <a:pt x="258926" y="502"/>
                  </a:lnTo>
                  <a:lnTo>
                    <a:pt x="258870" y="669"/>
                  </a:lnTo>
                  <a:lnTo>
                    <a:pt x="258815" y="837"/>
                  </a:lnTo>
                  <a:lnTo>
                    <a:pt x="258870" y="1004"/>
                  </a:lnTo>
                  <a:lnTo>
                    <a:pt x="258926" y="1171"/>
                  </a:lnTo>
                  <a:lnTo>
                    <a:pt x="259093" y="1394"/>
                  </a:lnTo>
                  <a:lnTo>
                    <a:pt x="259372" y="1617"/>
                  </a:lnTo>
                  <a:lnTo>
                    <a:pt x="259484" y="1673"/>
                  </a:lnTo>
                  <a:lnTo>
                    <a:pt x="259818" y="1673"/>
                  </a:lnTo>
                  <a:lnTo>
                    <a:pt x="259986" y="1617"/>
                  </a:lnTo>
                  <a:lnTo>
                    <a:pt x="260265" y="1394"/>
                  </a:lnTo>
                  <a:lnTo>
                    <a:pt x="260432" y="1171"/>
                  </a:lnTo>
                  <a:lnTo>
                    <a:pt x="260488" y="1004"/>
                  </a:lnTo>
                  <a:lnTo>
                    <a:pt x="260488" y="837"/>
                  </a:lnTo>
                  <a:lnTo>
                    <a:pt x="260488" y="669"/>
                  </a:lnTo>
                  <a:lnTo>
                    <a:pt x="260432" y="502"/>
                  </a:lnTo>
                  <a:lnTo>
                    <a:pt x="260265" y="223"/>
                  </a:lnTo>
                  <a:lnTo>
                    <a:pt x="259986" y="56"/>
                  </a:lnTo>
                  <a:lnTo>
                    <a:pt x="259818" y="0"/>
                  </a:lnTo>
                  <a:close/>
                  <a:moveTo>
                    <a:pt x="264559" y="0"/>
                  </a:moveTo>
                  <a:lnTo>
                    <a:pt x="264447" y="56"/>
                  </a:lnTo>
                  <a:lnTo>
                    <a:pt x="264168" y="223"/>
                  </a:lnTo>
                  <a:lnTo>
                    <a:pt x="264001" y="502"/>
                  </a:lnTo>
                  <a:lnTo>
                    <a:pt x="263945" y="669"/>
                  </a:lnTo>
                  <a:lnTo>
                    <a:pt x="263889" y="837"/>
                  </a:lnTo>
                  <a:lnTo>
                    <a:pt x="263945" y="1004"/>
                  </a:lnTo>
                  <a:lnTo>
                    <a:pt x="264001" y="1171"/>
                  </a:lnTo>
                  <a:lnTo>
                    <a:pt x="264168" y="1394"/>
                  </a:lnTo>
                  <a:lnTo>
                    <a:pt x="264447" y="1617"/>
                  </a:lnTo>
                  <a:lnTo>
                    <a:pt x="264559" y="1673"/>
                  </a:lnTo>
                  <a:lnTo>
                    <a:pt x="264893" y="1673"/>
                  </a:lnTo>
                  <a:lnTo>
                    <a:pt x="265060" y="1617"/>
                  </a:lnTo>
                  <a:lnTo>
                    <a:pt x="265339" y="1394"/>
                  </a:lnTo>
                  <a:lnTo>
                    <a:pt x="265507" y="1171"/>
                  </a:lnTo>
                  <a:lnTo>
                    <a:pt x="265562" y="1004"/>
                  </a:lnTo>
                  <a:lnTo>
                    <a:pt x="265562" y="837"/>
                  </a:lnTo>
                  <a:lnTo>
                    <a:pt x="265562" y="669"/>
                  </a:lnTo>
                  <a:lnTo>
                    <a:pt x="265507" y="502"/>
                  </a:lnTo>
                  <a:lnTo>
                    <a:pt x="265339" y="223"/>
                  </a:lnTo>
                  <a:lnTo>
                    <a:pt x="265060" y="56"/>
                  </a:lnTo>
                  <a:lnTo>
                    <a:pt x="264893" y="0"/>
                  </a:lnTo>
                  <a:close/>
                  <a:moveTo>
                    <a:pt x="267905" y="0"/>
                  </a:moveTo>
                  <a:lnTo>
                    <a:pt x="267737" y="56"/>
                  </a:lnTo>
                  <a:lnTo>
                    <a:pt x="267514" y="223"/>
                  </a:lnTo>
                  <a:lnTo>
                    <a:pt x="267291" y="502"/>
                  </a:lnTo>
                  <a:lnTo>
                    <a:pt x="267291" y="669"/>
                  </a:lnTo>
                  <a:lnTo>
                    <a:pt x="267235" y="837"/>
                  </a:lnTo>
                  <a:lnTo>
                    <a:pt x="267291" y="1004"/>
                  </a:lnTo>
                  <a:lnTo>
                    <a:pt x="267291" y="1171"/>
                  </a:lnTo>
                  <a:lnTo>
                    <a:pt x="267514" y="1394"/>
                  </a:lnTo>
                  <a:lnTo>
                    <a:pt x="267737" y="1617"/>
                  </a:lnTo>
                  <a:lnTo>
                    <a:pt x="267905" y="1673"/>
                  </a:lnTo>
                  <a:lnTo>
                    <a:pt x="268239" y="1673"/>
                  </a:lnTo>
                  <a:lnTo>
                    <a:pt x="268406" y="1617"/>
                  </a:lnTo>
                  <a:lnTo>
                    <a:pt x="268685" y="1394"/>
                  </a:lnTo>
                  <a:lnTo>
                    <a:pt x="268853" y="1171"/>
                  </a:lnTo>
                  <a:lnTo>
                    <a:pt x="268908" y="1004"/>
                  </a:lnTo>
                  <a:lnTo>
                    <a:pt x="268908" y="837"/>
                  </a:lnTo>
                  <a:lnTo>
                    <a:pt x="268908" y="669"/>
                  </a:lnTo>
                  <a:lnTo>
                    <a:pt x="268853" y="502"/>
                  </a:lnTo>
                  <a:lnTo>
                    <a:pt x="268685" y="223"/>
                  </a:lnTo>
                  <a:lnTo>
                    <a:pt x="268406" y="56"/>
                  </a:lnTo>
                  <a:lnTo>
                    <a:pt x="268239" y="0"/>
                  </a:lnTo>
                  <a:close/>
                  <a:moveTo>
                    <a:pt x="279671" y="0"/>
                  </a:moveTo>
                  <a:lnTo>
                    <a:pt x="279504" y="56"/>
                  </a:lnTo>
                  <a:lnTo>
                    <a:pt x="279225" y="223"/>
                  </a:lnTo>
                  <a:lnTo>
                    <a:pt x="279058" y="502"/>
                  </a:lnTo>
                  <a:lnTo>
                    <a:pt x="279002" y="669"/>
                  </a:lnTo>
                  <a:lnTo>
                    <a:pt x="279002" y="837"/>
                  </a:lnTo>
                  <a:lnTo>
                    <a:pt x="279002" y="1004"/>
                  </a:lnTo>
                  <a:lnTo>
                    <a:pt x="279058" y="1171"/>
                  </a:lnTo>
                  <a:lnTo>
                    <a:pt x="279225" y="1394"/>
                  </a:lnTo>
                  <a:lnTo>
                    <a:pt x="279504" y="1617"/>
                  </a:lnTo>
                  <a:lnTo>
                    <a:pt x="279671" y="1673"/>
                  </a:lnTo>
                  <a:lnTo>
                    <a:pt x="280006" y="1673"/>
                  </a:lnTo>
                  <a:lnTo>
                    <a:pt x="280173" y="1617"/>
                  </a:lnTo>
                  <a:lnTo>
                    <a:pt x="280396" y="1394"/>
                  </a:lnTo>
                  <a:lnTo>
                    <a:pt x="280564" y="1171"/>
                  </a:lnTo>
                  <a:lnTo>
                    <a:pt x="280619" y="1004"/>
                  </a:lnTo>
                  <a:lnTo>
                    <a:pt x="280675" y="837"/>
                  </a:lnTo>
                  <a:lnTo>
                    <a:pt x="280619" y="669"/>
                  </a:lnTo>
                  <a:lnTo>
                    <a:pt x="280564" y="502"/>
                  </a:lnTo>
                  <a:lnTo>
                    <a:pt x="280396" y="223"/>
                  </a:lnTo>
                  <a:lnTo>
                    <a:pt x="280173" y="56"/>
                  </a:lnTo>
                  <a:lnTo>
                    <a:pt x="280006" y="0"/>
                  </a:lnTo>
                  <a:close/>
                  <a:moveTo>
                    <a:pt x="2510" y="3346"/>
                  </a:moveTo>
                  <a:lnTo>
                    <a:pt x="2342" y="3402"/>
                  </a:lnTo>
                  <a:lnTo>
                    <a:pt x="2175" y="3458"/>
                  </a:lnTo>
                  <a:lnTo>
                    <a:pt x="1896" y="3625"/>
                  </a:lnTo>
                  <a:lnTo>
                    <a:pt x="1729" y="3848"/>
                  </a:lnTo>
                  <a:lnTo>
                    <a:pt x="1673" y="4015"/>
                  </a:lnTo>
                  <a:lnTo>
                    <a:pt x="1673" y="4183"/>
                  </a:lnTo>
                  <a:lnTo>
                    <a:pt x="1673" y="4350"/>
                  </a:lnTo>
                  <a:lnTo>
                    <a:pt x="1729" y="4517"/>
                  </a:lnTo>
                  <a:lnTo>
                    <a:pt x="1896" y="4796"/>
                  </a:lnTo>
                  <a:lnTo>
                    <a:pt x="2175" y="4963"/>
                  </a:lnTo>
                  <a:lnTo>
                    <a:pt x="2342" y="5019"/>
                  </a:lnTo>
                  <a:lnTo>
                    <a:pt x="2677" y="5019"/>
                  </a:lnTo>
                  <a:lnTo>
                    <a:pt x="2788" y="4963"/>
                  </a:lnTo>
                  <a:lnTo>
                    <a:pt x="3067" y="4796"/>
                  </a:lnTo>
                  <a:lnTo>
                    <a:pt x="3234" y="4517"/>
                  </a:lnTo>
                  <a:lnTo>
                    <a:pt x="3290" y="4350"/>
                  </a:lnTo>
                  <a:lnTo>
                    <a:pt x="3290" y="4183"/>
                  </a:lnTo>
                  <a:lnTo>
                    <a:pt x="3290" y="4015"/>
                  </a:lnTo>
                  <a:lnTo>
                    <a:pt x="3234" y="3848"/>
                  </a:lnTo>
                  <a:lnTo>
                    <a:pt x="3067" y="3625"/>
                  </a:lnTo>
                  <a:lnTo>
                    <a:pt x="2788" y="3458"/>
                  </a:lnTo>
                  <a:lnTo>
                    <a:pt x="2677" y="3402"/>
                  </a:lnTo>
                  <a:lnTo>
                    <a:pt x="2510" y="3346"/>
                  </a:lnTo>
                  <a:close/>
                  <a:moveTo>
                    <a:pt x="10930" y="3346"/>
                  </a:moveTo>
                  <a:lnTo>
                    <a:pt x="10763" y="3402"/>
                  </a:lnTo>
                  <a:lnTo>
                    <a:pt x="10596" y="3458"/>
                  </a:lnTo>
                  <a:lnTo>
                    <a:pt x="10317" y="3625"/>
                  </a:lnTo>
                  <a:lnTo>
                    <a:pt x="10150" y="3848"/>
                  </a:lnTo>
                  <a:lnTo>
                    <a:pt x="10094" y="4015"/>
                  </a:lnTo>
                  <a:lnTo>
                    <a:pt x="10094" y="4183"/>
                  </a:lnTo>
                  <a:lnTo>
                    <a:pt x="10094" y="4350"/>
                  </a:lnTo>
                  <a:lnTo>
                    <a:pt x="10150" y="4517"/>
                  </a:lnTo>
                  <a:lnTo>
                    <a:pt x="10317" y="4796"/>
                  </a:lnTo>
                  <a:lnTo>
                    <a:pt x="10596" y="4963"/>
                  </a:lnTo>
                  <a:lnTo>
                    <a:pt x="10763" y="5019"/>
                  </a:lnTo>
                  <a:lnTo>
                    <a:pt x="11098" y="5019"/>
                  </a:lnTo>
                  <a:lnTo>
                    <a:pt x="11265" y="4963"/>
                  </a:lnTo>
                  <a:lnTo>
                    <a:pt x="11488" y="4796"/>
                  </a:lnTo>
                  <a:lnTo>
                    <a:pt x="11711" y="4517"/>
                  </a:lnTo>
                  <a:lnTo>
                    <a:pt x="11711" y="4350"/>
                  </a:lnTo>
                  <a:lnTo>
                    <a:pt x="11767" y="4183"/>
                  </a:lnTo>
                  <a:lnTo>
                    <a:pt x="11711" y="4015"/>
                  </a:lnTo>
                  <a:lnTo>
                    <a:pt x="11711" y="3848"/>
                  </a:lnTo>
                  <a:lnTo>
                    <a:pt x="11488" y="3625"/>
                  </a:lnTo>
                  <a:lnTo>
                    <a:pt x="11265" y="3458"/>
                  </a:lnTo>
                  <a:lnTo>
                    <a:pt x="11098" y="3402"/>
                  </a:lnTo>
                  <a:lnTo>
                    <a:pt x="10930" y="3346"/>
                  </a:lnTo>
                  <a:close/>
                  <a:moveTo>
                    <a:pt x="15949" y="3346"/>
                  </a:moveTo>
                  <a:lnTo>
                    <a:pt x="15782" y="3402"/>
                  </a:lnTo>
                  <a:lnTo>
                    <a:pt x="15671" y="3458"/>
                  </a:lnTo>
                  <a:lnTo>
                    <a:pt x="15392" y="3625"/>
                  </a:lnTo>
                  <a:lnTo>
                    <a:pt x="15224" y="3848"/>
                  </a:lnTo>
                  <a:lnTo>
                    <a:pt x="15169" y="4015"/>
                  </a:lnTo>
                  <a:lnTo>
                    <a:pt x="15113" y="4183"/>
                  </a:lnTo>
                  <a:lnTo>
                    <a:pt x="15169" y="4350"/>
                  </a:lnTo>
                  <a:lnTo>
                    <a:pt x="15224" y="4517"/>
                  </a:lnTo>
                  <a:lnTo>
                    <a:pt x="15392" y="4796"/>
                  </a:lnTo>
                  <a:lnTo>
                    <a:pt x="15671" y="4963"/>
                  </a:lnTo>
                  <a:lnTo>
                    <a:pt x="15782" y="5019"/>
                  </a:lnTo>
                  <a:lnTo>
                    <a:pt x="16117" y="5019"/>
                  </a:lnTo>
                  <a:lnTo>
                    <a:pt x="16284" y="4963"/>
                  </a:lnTo>
                  <a:lnTo>
                    <a:pt x="16563" y="4796"/>
                  </a:lnTo>
                  <a:lnTo>
                    <a:pt x="16730" y="4517"/>
                  </a:lnTo>
                  <a:lnTo>
                    <a:pt x="16786" y="4350"/>
                  </a:lnTo>
                  <a:lnTo>
                    <a:pt x="16786" y="4183"/>
                  </a:lnTo>
                  <a:lnTo>
                    <a:pt x="16786" y="4015"/>
                  </a:lnTo>
                  <a:lnTo>
                    <a:pt x="16730" y="3848"/>
                  </a:lnTo>
                  <a:lnTo>
                    <a:pt x="16563" y="3625"/>
                  </a:lnTo>
                  <a:lnTo>
                    <a:pt x="16284" y="3458"/>
                  </a:lnTo>
                  <a:lnTo>
                    <a:pt x="16117" y="3402"/>
                  </a:lnTo>
                  <a:lnTo>
                    <a:pt x="15949" y="3346"/>
                  </a:lnTo>
                  <a:close/>
                  <a:moveTo>
                    <a:pt x="19295" y="3346"/>
                  </a:moveTo>
                  <a:lnTo>
                    <a:pt x="19128" y="3402"/>
                  </a:lnTo>
                  <a:lnTo>
                    <a:pt x="18961" y="3458"/>
                  </a:lnTo>
                  <a:lnTo>
                    <a:pt x="18682" y="3625"/>
                  </a:lnTo>
                  <a:lnTo>
                    <a:pt x="18515" y="3848"/>
                  </a:lnTo>
                  <a:lnTo>
                    <a:pt x="18459" y="4015"/>
                  </a:lnTo>
                  <a:lnTo>
                    <a:pt x="18459" y="4183"/>
                  </a:lnTo>
                  <a:lnTo>
                    <a:pt x="18459" y="4350"/>
                  </a:lnTo>
                  <a:lnTo>
                    <a:pt x="18515" y="4517"/>
                  </a:lnTo>
                  <a:lnTo>
                    <a:pt x="18682" y="4796"/>
                  </a:lnTo>
                  <a:lnTo>
                    <a:pt x="18961" y="4963"/>
                  </a:lnTo>
                  <a:lnTo>
                    <a:pt x="19128" y="5019"/>
                  </a:lnTo>
                  <a:lnTo>
                    <a:pt x="19463" y="5019"/>
                  </a:lnTo>
                  <a:lnTo>
                    <a:pt x="19630" y="4963"/>
                  </a:lnTo>
                  <a:lnTo>
                    <a:pt x="19853" y="4796"/>
                  </a:lnTo>
                  <a:lnTo>
                    <a:pt x="20076" y="4517"/>
                  </a:lnTo>
                  <a:lnTo>
                    <a:pt x="20076" y="4350"/>
                  </a:lnTo>
                  <a:lnTo>
                    <a:pt x="20132" y="4183"/>
                  </a:lnTo>
                  <a:lnTo>
                    <a:pt x="20076" y="4015"/>
                  </a:lnTo>
                  <a:lnTo>
                    <a:pt x="20076" y="3848"/>
                  </a:lnTo>
                  <a:lnTo>
                    <a:pt x="19853" y="3625"/>
                  </a:lnTo>
                  <a:lnTo>
                    <a:pt x="19630" y="3458"/>
                  </a:lnTo>
                  <a:lnTo>
                    <a:pt x="19463" y="3402"/>
                  </a:lnTo>
                  <a:lnTo>
                    <a:pt x="19295" y="3346"/>
                  </a:lnTo>
                  <a:close/>
                  <a:moveTo>
                    <a:pt x="24370" y="3346"/>
                  </a:moveTo>
                  <a:lnTo>
                    <a:pt x="24203" y="3402"/>
                  </a:lnTo>
                  <a:lnTo>
                    <a:pt x="24036" y="3458"/>
                  </a:lnTo>
                  <a:lnTo>
                    <a:pt x="23757" y="3625"/>
                  </a:lnTo>
                  <a:lnTo>
                    <a:pt x="23589" y="3848"/>
                  </a:lnTo>
                  <a:lnTo>
                    <a:pt x="23534" y="4015"/>
                  </a:lnTo>
                  <a:lnTo>
                    <a:pt x="23534" y="4183"/>
                  </a:lnTo>
                  <a:lnTo>
                    <a:pt x="23534" y="4350"/>
                  </a:lnTo>
                  <a:lnTo>
                    <a:pt x="23589" y="4517"/>
                  </a:lnTo>
                  <a:lnTo>
                    <a:pt x="23757" y="4796"/>
                  </a:lnTo>
                  <a:lnTo>
                    <a:pt x="24036" y="4963"/>
                  </a:lnTo>
                  <a:lnTo>
                    <a:pt x="24203" y="5019"/>
                  </a:lnTo>
                  <a:lnTo>
                    <a:pt x="24537" y="5019"/>
                  </a:lnTo>
                  <a:lnTo>
                    <a:pt x="24649" y="4963"/>
                  </a:lnTo>
                  <a:lnTo>
                    <a:pt x="24928" y="4796"/>
                  </a:lnTo>
                  <a:lnTo>
                    <a:pt x="25095" y="4517"/>
                  </a:lnTo>
                  <a:lnTo>
                    <a:pt x="25151" y="4350"/>
                  </a:lnTo>
                  <a:lnTo>
                    <a:pt x="25207" y="4183"/>
                  </a:lnTo>
                  <a:lnTo>
                    <a:pt x="25151" y="4015"/>
                  </a:lnTo>
                  <a:lnTo>
                    <a:pt x="25095" y="3848"/>
                  </a:lnTo>
                  <a:lnTo>
                    <a:pt x="24928" y="3625"/>
                  </a:lnTo>
                  <a:lnTo>
                    <a:pt x="24649" y="3458"/>
                  </a:lnTo>
                  <a:lnTo>
                    <a:pt x="24537" y="3402"/>
                  </a:lnTo>
                  <a:lnTo>
                    <a:pt x="24370" y="3346"/>
                  </a:lnTo>
                  <a:close/>
                  <a:moveTo>
                    <a:pt x="27660" y="3346"/>
                  </a:moveTo>
                  <a:lnTo>
                    <a:pt x="27493" y="3402"/>
                  </a:lnTo>
                  <a:lnTo>
                    <a:pt x="27326" y="3458"/>
                  </a:lnTo>
                  <a:lnTo>
                    <a:pt x="27103" y="3625"/>
                  </a:lnTo>
                  <a:lnTo>
                    <a:pt x="26880" y="3848"/>
                  </a:lnTo>
                  <a:lnTo>
                    <a:pt x="26880" y="4015"/>
                  </a:lnTo>
                  <a:lnTo>
                    <a:pt x="26824" y="4183"/>
                  </a:lnTo>
                  <a:lnTo>
                    <a:pt x="26880" y="4350"/>
                  </a:lnTo>
                  <a:lnTo>
                    <a:pt x="26880" y="4517"/>
                  </a:lnTo>
                  <a:lnTo>
                    <a:pt x="27103" y="4796"/>
                  </a:lnTo>
                  <a:lnTo>
                    <a:pt x="27326" y="4963"/>
                  </a:lnTo>
                  <a:lnTo>
                    <a:pt x="27493" y="5019"/>
                  </a:lnTo>
                  <a:lnTo>
                    <a:pt x="27828" y="5019"/>
                  </a:lnTo>
                  <a:lnTo>
                    <a:pt x="27995" y="4963"/>
                  </a:lnTo>
                  <a:lnTo>
                    <a:pt x="28274" y="4796"/>
                  </a:lnTo>
                  <a:lnTo>
                    <a:pt x="28441" y="4517"/>
                  </a:lnTo>
                  <a:lnTo>
                    <a:pt x="28497" y="4350"/>
                  </a:lnTo>
                  <a:lnTo>
                    <a:pt x="28497" y="4183"/>
                  </a:lnTo>
                  <a:lnTo>
                    <a:pt x="28497" y="4015"/>
                  </a:lnTo>
                  <a:lnTo>
                    <a:pt x="28441" y="3848"/>
                  </a:lnTo>
                  <a:lnTo>
                    <a:pt x="28274" y="3625"/>
                  </a:lnTo>
                  <a:lnTo>
                    <a:pt x="27995" y="3458"/>
                  </a:lnTo>
                  <a:lnTo>
                    <a:pt x="27828" y="3402"/>
                  </a:lnTo>
                  <a:lnTo>
                    <a:pt x="27660" y="3346"/>
                  </a:lnTo>
                  <a:close/>
                  <a:moveTo>
                    <a:pt x="31118" y="3346"/>
                  </a:moveTo>
                  <a:lnTo>
                    <a:pt x="30951" y="3402"/>
                  </a:lnTo>
                  <a:lnTo>
                    <a:pt x="30783" y="3458"/>
                  </a:lnTo>
                  <a:lnTo>
                    <a:pt x="30505" y="3625"/>
                  </a:lnTo>
                  <a:lnTo>
                    <a:pt x="30337" y="3848"/>
                  </a:lnTo>
                  <a:lnTo>
                    <a:pt x="30281" y="4015"/>
                  </a:lnTo>
                  <a:lnTo>
                    <a:pt x="30281" y="4183"/>
                  </a:lnTo>
                  <a:lnTo>
                    <a:pt x="30281" y="4350"/>
                  </a:lnTo>
                  <a:lnTo>
                    <a:pt x="30337" y="4517"/>
                  </a:lnTo>
                  <a:lnTo>
                    <a:pt x="30505" y="4796"/>
                  </a:lnTo>
                  <a:lnTo>
                    <a:pt x="30783" y="4963"/>
                  </a:lnTo>
                  <a:lnTo>
                    <a:pt x="30951" y="5019"/>
                  </a:lnTo>
                  <a:lnTo>
                    <a:pt x="31285" y="5019"/>
                  </a:lnTo>
                  <a:lnTo>
                    <a:pt x="31397" y="4963"/>
                  </a:lnTo>
                  <a:lnTo>
                    <a:pt x="31676" y="4796"/>
                  </a:lnTo>
                  <a:lnTo>
                    <a:pt x="31843" y="4517"/>
                  </a:lnTo>
                  <a:lnTo>
                    <a:pt x="31899" y="4350"/>
                  </a:lnTo>
                  <a:lnTo>
                    <a:pt x="31899" y="4183"/>
                  </a:lnTo>
                  <a:lnTo>
                    <a:pt x="31899" y="4015"/>
                  </a:lnTo>
                  <a:lnTo>
                    <a:pt x="31843" y="3848"/>
                  </a:lnTo>
                  <a:lnTo>
                    <a:pt x="31676" y="3625"/>
                  </a:lnTo>
                  <a:lnTo>
                    <a:pt x="31397" y="3458"/>
                  </a:lnTo>
                  <a:lnTo>
                    <a:pt x="31285" y="3402"/>
                  </a:lnTo>
                  <a:lnTo>
                    <a:pt x="31118" y="3346"/>
                  </a:lnTo>
                  <a:close/>
                  <a:moveTo>
                    <a:pt x="41156" y="3346"/>
                  </a:moveTo>
                  <a:lnTo>
                    <a:pt x="40989" y="3402"/>
                  </a:lnTo>
                  <a:lnTo>
                    <a:pt x="40821" y="3458"/>
                  </a:lnTo>
                  <a:lnTo>
                    <a:pt x="40543" y="3625"/>
                  </a:lnTo>
                  <a:lnTo>
                    <a:pt x="40375" y="3848"/>
                  </a:lnTo>
                  <a:lnTo>
                    <a:pt x="40320" y="4015"/>
                  </a:lnTo>
                  <a:lnTo>
                    <a:pt x="40320" y="4183"/>
                  </a:lnTo>
                  <a:lnTo>
                    <a:pt x="40320" y="4350"/>
                  </a:lnTo>
                  <a:lnTo>
                    <a:pt x="40375" y="4517"/>
                  </a:lnTo>
                  <a:lnTo>
                    <a:pt x="40543" y="4796"/>
                  </a:lnTo>
                  <a:lnTo>
                    <a:pt x="40821" y="4963"/>
                  </a:lnTo>
                  <a:lnTo>
                    <a:pt x="40989" y="5019"/>
                  </a:lnTo>
                  <a:lnTo>
                    <a:pt x="41323" y="5019"/>
                  </a:lnTo>
                  <a:lnTo>
                    <a:pt x="41435" y="4963"/>
                  </a:lnTo>
                  <a:lnTo>
                    <a:pt x="41714" y="4796"/>
                  </a:lnTo>
                  <a:lnTo>
                    <a:pt x="41881" y="4517"/>
                  </a:lnTo>
                  <a:lnTo>
                    <a:pt x="41937" y="4350"/>
                  </a:lnTo>
                  <a:lnTo>
                    <a:pt x="41937" y="4183"/>
                  </a:lnTo>
                  <a:lnTo>
                    <a:pt x="41937" y="4015"/>
                  </a:lnTo>
                  <a:lnTo>
                    <a:pt x="41881" y="3848"/>
                  </a:lnTo>
                  <a:lnTo>
                    <a:pt x="41714" y="3625"/>
                  </a:lnTo>
                  <a:lnTo>
                    <a:pt x="41435" y="3458"/>
                  </a:lnTo>
                  <a:lnTo>
                    <a:pt x="41323" y="3402"/>
                  </a:lnTo>
                  <a:lnTo>
                    <a:pt x="41156" y="3346"/>
                  </a:lnTo>
                  <a:close/>
                  <a:moveTo>
                    <a:pt x="83037" y="3402"/>
                  </a:moveTo>
                  <a:lnTo>
                    <a:pt x="82870" y="3458"/>
                  </a:lnTo>
                  <a:lnTo>
                    <a:pt x="82591" y="3625"/>
                  </a:lnTo>
                  <a:lnTo>
                    <a:pt x="82424" y="3904"/>
                  </a:lnTo>
                  <a:lnTo>
                    <a:pt x="82368" y="4015"/>
                  </a:lnTo>
                  <a:lnTo>
                    <a:pt x="82368" y="4183"/>
                  </a:lnTo>
                  <a:lnTo>
                    <a:pt x="82368" y="4350"/>
                  </a:lnTo>
                  <a:lnTo>
                    <a:pt x="82424" y="4517"/>
                  </a:lnTo>
                  <a:lnTo>
                    <a:pt x="82591" y="4796"/>
                  </a:lnTo>
                  <a:lnTo>
                    <a:pt x="82870" y="4963"/>
                  </a:lnTo>
                  <a:lnTo>
                    <a:pt x="83037" y="5019"/>
                  </a:lnTo>
                  <a:lnTo>
                    <a:pt x="83372" y="5019"/>
                  </a:lnTo>
                  <a:lnTo>
                    <a:pt x="83539" y="4963"/>
                  </a:lnTo>
                  <a:lnTo>
                    <a:pt x="83762" y="4796"/>
                  </a:lnTo>
                  <a:lnTo>
                    <a:pt x="83985" y="4517"/>
                  </a:lnTo>
                  <a:lnTo>
                    <a:pt x="83985" y="4350"/>
                  </a:lnTo>
                  <a:lnTo>
                    <a:pt x="84041" y="4183"/>
                  </a:lnTo>
                  <a:lnTo>
                    <a:pt x="83985" y="4015"/>
                  </a:lnTo>
                  <a:lnTo>
                    <a:pt x="83985" y="3904"/>
                  </a:lnTo>
                  <a:lnTo>
                    <a:pt x="83762" y="3625"/>
                  </a:lnTo>
                  <a:lnTo>
                    <a:pt x="83539" y="3458"/>
                  </a:lnTo>
                  <a:lnTo>
                    <a:pt x="83372" y="3402"/>
                  </a:lnTo>
                  <a:close/>
                  <a:moveTo>
                    <a:pt x="86383" y="3402"/>
                  </a:moveTo>
                  <a:lnTo>
                    <a:pt x="86216" y="3458"/>
                  </a:lnTo>
                  <a:lnTo>
                    <a:pt x="85993" y="3625"/>
                  </a:lnTo>
                  <a:lnTo>
                    <a:pt x="85825" y="3904"/>
                  </a:lnTo>
                  <a:lnTo>
                    <a:pt x="85770" y="4015"/>
                  </a:lnTo>
                  <a:lnTo>
                    <a:pt x="85714" y="4183"/>
                  </a:lnTo>
                  <a:lnTo>
                    <a:pt x="85770" y="4350"/>
                  </a:lnTo>
                  <a:lnTo>
                    <a:pt x="85825" y="4517"/>
                  </a:lnTo>
                  <a:lnTo>
                    <a:pt x="85993" y="4796"/>
                  </a:lnTo>
                  <a:lnTo>
                    <a:pt x="86216" y="4963"/>
                  </a:lnTo>
                  <a:lnTo>
                    <a:pt x="86383" y="5019"/>
                  </a:lnTo>
                  <a:lnTo>
                    <a:pt x="86718" y="5019"/>
                  </a:lnTo>
                  <a:lnTo>
                    <a:pt x="86885" y="4963"/>
                  </a:lnTo>
                  <a:lnTo>
                    <a:pt x="87164" y="4796"/>
                  </a:lnTo>
                  <a:lnTo>
                    <a:pt x="87331" y="4517"/>
                  </a:lnTo>
                  <a:lnTo>
                    <a:pt x="87387" y="4350"/>
                  </a:lnTo>
                  <a:lnTo>
                    <a:pt x="87387" y="4183"/>
                  </a:lnTo>
                  <a:lnTo>
                    <a:pt x="87387" y="4015"/>
                  </a:lnTo>
                  <a:lnTo>
                    <a:pt x="87331" y="3904"/>
                  </a:lnTo>
                  <a:lnTo>
                    <a:pt x="87164" y="3625"/>
                  </a:lnTo>
                  <a:lnTo>
                    <a:pt x="86885" y="3458"/>
                  </a:lnTo>
                  <a:lnTo>
                    <a:pt x="86718" y="3402"/>
                  </a:lnTo>
                  <a:close/>
                  <a:moveTo>
                    <a:pt x="89785" y="3402"/>
                  </a:moveTo>
                  <a:lnTo>
                    <a:pt x="89618" y="3458"/>
                  </a:lnTo>
                  <a:lnTo>
                    <a:pt x="89339" y="3625"/>
                  </a:lnTo>
                  <a:lnTo>
                    <a:pt x="89171" y="3904"/>
                  </a:lnTo>
                  <a:lnTo>
                    <a:pt x="89116" y="4015"/>
                  </a:lnTo>
                  <a:lnTo>
                    <a:pt x="89116" y="4183"/>
                  </a:lnTo>
                  <a:lnTo>
                    <a:pt x="89116" y="4350"/>
                  </a:lnTo>
                  <a:lnTo>
                    <a:pt x="89171" y="4517"/>
                  </a:lnTo>
                  <a:lnTo>
                    <a:pt x="89339" y="4796"/>
                  </a:lnTo>
                  <a:lnTo>
                    <a:pt x="89618" y="4963"/>
                  </a:lnTo>
                  <a:lnTo>
                    <a:pt x="89785" y="5019"/>
                  </a:lnTo>
                  <a:lnTo>
                    <a:pt x="90119" y="5019"/>
                  </a:lnTo>
                  <a:lnTo>
                    <a:pt x="90231" y="4963"/>
                  </a:lnTo>
                  <a:lnTo>
                    <a:pt x="90510" y="4796"/>
                  </a:lnTo>
                  <a:lnTo>
                    <a:pt x="90677" y="4517"/>
                  </a:lnTo>
                  <a:lnTo>
                    <a:pt x="90733" y="4350"/>
                  </a:lnTo>
                  <a:lnTo>
                    <a:pt x="90733" y="4183"/>
                  </a:lnTo>
                  <a:lnTo>
                    <a:pt x="90733" y="4015"/>
                  </a:lnTo>
                  <a:lnTo>
                    <a:pt x="90677" y="3904"/>
                  </a:lnTo>
                  <a:lnTo>
                    <a:pt x="90510" y="3625"/>
                  </a:lnTo>
                  <a:lnTo>
                    <a:pt x="90231" y="3458"/>
                  </a:lnTo>
                  <a:lnTo>
                    <a:pt x="90119" y="3402"/>
                  </a:lnTo>
                  <a:close/>
                  <a:moveTo>
                    <a:pt x="93075" y="3402"/>
                  </a:moveTo>
                  <a:lnTo>
                    <a:pt x="92908" y="3458"/>
                  </a:lnTo>
                  <a:lnTo>
                    <a:pt x="92685" y="3625"/>
                  </a:lnTo>
                  <a:lnTo>
                    <a:pt x="92462" y="3904"/>
                  </a:lnTo>
                  <a:lnTo>
                    <a:pt x="92462" y="4015"/>
                  </a:lnTo>
                  <a:lnTo>
                    <a:pt x="92406" y="4183"/>
                  </a:lnTo>
                  <a:lnTo>
                    <a:pt x="92462" y="4350"/>
                  </a:lnTo>
                  <a:lnTo>
                    <a:pt x="92462" y="4517"/>
                  </a:lnTo>
                  <a:lnTo>
                    <a:pt x="92685" y="4796"/>
                  </a:lnTo>
                  <a:lnTo>
                    <a:pt x="92908" y="4963"/>
                  </a:lnTo>
                  <a:lnTo>
                    <a:pt x="93075" y="5019"/>
                  </a:lnTo>
                  <a:lnTo>
                    <a:pt x="93410" y="5019"/>
                  </a:lnTo>
                  <a:lnTo>
                    <a:pt x="93577" y="4963"/>
                  </a:lnTo>
                  <a:lnTo>
                    <a:pt x="93856" y="4796"/>
                  </a:lnTo>
                  <a:lnTo>
                    <a:pt x="94023" y="4517"/>
                  </a:lnTo>
                  <a:lnTo>
                    <a:pt x="94079" y="4350"/>
                  </a:lnTo>
                  <a:lnTo>
                    <a:pt x="94079" y="4183"/>
                  </a:lnTo>
                  <a:lnTo>
                    <a:pt x="94079" y="4015"/>
                  </a:lnTo>
                  <a:lnTo>
                    <a:pt x="94023" y="3904"/>
                  </a:lnTo>
                  <a:lnTo>
                    <a:pt x="93856" y="3625"/>
                  </a:lnTo>
                  <a:lnTo>
                    <a:pt x="93577" y="3458"/>
                  </a:lnTo>
                  <a:lnTo>
                    <a:pt x="93410" y="3402"/>
                  </a:lnTo>
                  <a:close/>
                  <a:moveTo>
                    <a:pt x="98317" y="3346"/>
                  </a:moveTo>
                  <a:lnTo>
                    <a:pt x="98150" y="3402"/>
                  </a:lnTo>
                  <a:lnTo>
                    <a:pt x="97983" y="3458"/>
                  </a:lnTo>
                  <a:lnTo>
                    <a:pt x="97704" y="3625"/>
                  </a:lnTo>
                  <a:lnTo>
                    <a:pt x="97536" y="3848"/>
                  </a:lnTo>
                  <a:lnTo>
                    <a:pt x="97481" y="4015"/>
                  </a:lnTo>
                  <a:lnTo>
                    <a:pt x="97481" y="4183"/>
                  </a:lnTo>
                  <a:lnTo>
                    <a:pt x="97481" y="4350"/>
                  </a:lnTo>
                  <a:lnTo>
                    <a:pt x="97536" y="4517"/>
                  </a:lnTo>
                  <a:lnTo>
                    <a:pt x="97704" y="4796"/>
                  </a:lnTo>
                  <a:lnTo>
                    <a:pt x="97983" y="4963"/>
                  </a:lnTo>
                  <a:lnTo>
                    <a:pt x="98150" y="5019"/>
                  </a:lnTo>
                  <a:lnTo>
                    <a:pt x="98484" y="5019"/>
                  </a:lnTo>
                  <a:lnTo>
                    <a:pt x="98652" y="4963"/>
                  </a:lnTo>
                  <a:lnTo>
                    <a:pt x="98875" y="4796"/>
                  </a:lnTo>
                  <a:lnTo>
                    <a:pt x="99042" y="4517"/>
                  </a:lnTo>
                  <a:lnTo>
                    <a:pt x="99098" y="4350"/>
                  </a:lnTo>
                  <a:lnTo>
                    <a:pt x="99154" y="4183"/>
                  </a:lnTo>
                  <a:lnTo>
                    <a:pt x="99098" y="4015"/>
                  </a:lnTo>
                  <a:lnTo>
                    <a:pt x="99042" y="3848"/>
                  </a:lnTo>
                  <a:lnTo>
                    <a:pt x="98875" y="3625"/>
                  </a:lnTo>
                  <a:lnTo>
                    <a:pt x="98652" y="3458"/>
                  </a:lnTo>
                  <a:lnTo>
                    <a:pt x="98484" y="3402"/>
                  </a:lnTo>
                  <a:lnTo>
                    <a:pt x="98317" y="3346"/>
                  </a:lnTo>
                  <a:close/>
                  <a:moveTo>
                    <a:pt x="106738" y="3346"/>
                  </a:moveTo>
                  <a:lnTo>
                    <a:pt x="106571" y="3402"/>
                  </a:lnTo>
                  <a:lnTo>
                    <a:pt x="106403" y="3458"/>
                  </a:lnTo>
                  <a:lnTo>
                    <a:pt x="106180" y="3625"/>
                  </a:lnTo>
                  <a:lnTo>
                    <a:pt x="105957" y="3848"/>
                  </a:lnTo>
                  <a:lnTo>
                    <a:pt x="105957" y="4015"/>
                  </a:lnTo>
                  <a:lnTo>
                    <a:pt x="105901" y="4183"/>
                  </a:lnTo>
                  <a:lnTo>
                    <a:pt x="105957" y="4350"/>
                  </a:lnTo>
                  <a:lnTo>
                    <a:pt x="105957" y="4517"/>
                  </a:lnTo>
                  <a:lnTo>
                    <a:pt x="106180" y="4796"/>
                  </a:lnTo>
                  <a:lnTo>
                    <a:pt x="106403" y="4963"/>
                  </a:lnTo>
                  <a:lnTo>
                    <a:pt x="106571" y="5019"/>
                  </a:lnTo>
                  <a:lnTo>
                    <a:pt x="106905" y="5019"/>
                  </a:lnTo>
                  <a:lnTo>
                    <a:pt x="107073" y="4963"/>
                  </a:lnTo>
                  <a:lnTo>
                    <a:pt x="107351" y="4796"/>
                  </a:lnTo>
                  <a:lnTo>
                    <a:pt x="107519" y="4517"/>
                  </a:lnTo>
                  <a:lnTo>
                    <a:pt x="107575" y="4350"/>
                  </a:lnTo>
                  <a:lnTo>
                    <a:pt x="107575" y="4183"/>
                  </a:lnTo>
                  <a:lnTo>
                    <a:pt x="107575" y="4015"/>
                  </a:lnTo>
                  <a:lnTo>
                    <a:pt x="107519" y="3848"/>
                  </a:lnTo>
                  <a:lnTo>
                    <a:pt x="107351" y="3625"/>
                  </a:lnTo>
                  <a:lnTo>
                    <a:pt x="107073" y="3458"/>
                  </a:lnTo>
                  <a:lnTo>
                    <a:pt x="106905" y="3402"/>
                  </a:lnTo>
                  <a:lnTo>
                    <a:pt x="106738" y="3346"/>
                  </a:lnTo>
                  <a:close/>
                  <a:moveTo>
                    <a:pt x="111813" y="3346"/>
                  </a:moveTo>
                  <a:lnTo>
                    <a:pt x="111645" y="3402"/>
                  </a:lnTo>
                  <a:lnTo>
                    <a:pt x="111478" y="3458"/>
                  </a:lnTo>
                  <a:lnTo>
                    <a:pt x="111199" y="3625"/>
                  </a:lnTo>
                  <a:lnTo>
                    <a:pt x="111032" y="3848"/>
                  </a:lnTo>
                  <a:lnTo>
                    <a:pt x="110976" y="4015"/>
                  </a:lnTo>
                  <a:lnTo>
                    <a:pt x="110976" y="4183"/>
                  </a:lnTo>
                  <a:lnTo>
                    <a:pt x="110976" y="4350"/>
                  </a:lnTo>
                  <a:lnTo>
                    <a:pt x="111032" y="4517"/>
                  </a:lnTo>
                  <a:lnTo>
                    <a:pt x="111199" y="4796"/>
                  </a:lnTo>
                  <a:lnTo>
                    <a:pt x="111478" y="4963"/>
                  </a:lnTo>
                  <a:lnTo>
                    <a:pt x="111645" y="5019"/>
                  </a:lnTo>
                  <a:lnTo>
                    <a:pt x="111980" y="5019"/>
                  </a:lnTo>
                  <a:lnTo>
                    <a:pt x="112092" y="4963"/>
                  </a:lnTo>
                  <a:lnTo>
                    <a:pt x="112370" y="4796"/>
                  </a:lnTo>
                  <a:lnTo>
                    <a:pt x="112538" y="4517"/>
                  </a:lnTo>
                  <a:lnTo>
                    <a:pt x="112594" y="4350"/>
                  </a:lnTo>
                  <a:lnTo>
                    <a:pt x="112594" y="4183"/>
                  </a:lnTo>
                  <a:lnTo>
                    <a:pt x="112594" y="4015"/>
                  </a:lnTo>
                  <a:lnTo>
                    <a:pt x="112538" y="3848"/>
                  </a:lnTo>
                  <a:lnTo>
                    <a:pt x="112370" y="3625"/>
                  </a:lnTo>
                  <a:lnTo>
                    <a:pt x="112092" y="3458"/>
                  </a:lnTo>
                  <a:lnTo>
                    <a:pt x="111980" y="3402"/>
                  </a:lnTo>
                  <a:lnTo>
                    <a:pt x="111813" y="3346"/>
                  </a:lnTo>
                  <a:close/>
                  <a:moveTo>
                    <a:pt x="115103" y="3346"/>
                  </a:moveTo>
                  <a:lnTo>
                    <a:pt x="114936" y="3402"/>
                  </a:lnTo>
                  <a:lnTo>
                    <a:pt x="114768" y="3458"/>
                  </a:lnTo>
                  <a:lnTo>
                    <a:pt x="114545" y="3625"/>
                  </a:lnTo>
                  <a:lnTo>
                    <a:pt x="114322" y="3848"/>
                  </a:lnTo>
                  <a:lnTo>
                    <a:pt x="114267" y="4015"/>
                  </a:lnTo>
                  <a:lnTo>
                    <a:pt x="114267" y="4183"/>
                  </a:lnTo>
                  <a:lnTo>
                    <a:pt x="114267" y="4350"/>
                  </a:lnTo>
                  <a:lnTo>
                    <a:pt x="114322" y="4517"/>
                  </a:lnTo>
                  <a:lnTo>
                    <a:pt x="114545" y="4796"/>
                  </a:lnTo>
                  <a:lnTo>
                    <a:pt x="114768" y="4963"/>
                  </a:lnTo>
                  <a:lnTo>
                    <a:pt x="114936" y="5019"/>
                  </a:lnTo>
                  <a:lnTo>
                    <a:pt x="115270" y="5019"/>
                  </a:lnTo>
                  <a:lnTo>
                    <a:pt x="115438" y="4963"/>
                  </a:lnTo>
                  <a:lnTo>
                    <a:pt x="115716" y="4796"/>
                  </a:lnTo>
                  <a:lnTo>
                    <a:pt x="115884" y="4517"/>
                  </a:lnTo>
                  <a:lnTo>
                    <a:pt x="115940" y="4350"/>
                  </a:lnTo>
                  <a:lnTo>
                    <a:pt x="115940" y="4183"/>
                  </a:lnTo>
                  <a:lnTo>
                    <a:pt x="115940" y="4015"/>
                  </a:lnTo>
                  <a:lnTo>
                    <a:pt x="115884" y="3848"/>
                  </a:lnTo>
                  <a:lnTo>
                    <a:pt x="115716" y="3625"/>
                  </a:lnTo>
                  <a:lnTo>
                    <a:pt x="115438" y="3458"/>
                  </a:lnTo>
                  <a:lnTo>
                    <a:pt x="115270" y="3402"/>
                  </a:lnTo>
                  <a:lnTo>
                    <a:pt x="115103" y="3346"/>
                  </a:lnTo>
                  <a:close/>
                  <a:moveTo>
                    <a:pt x="120178" y="3346"/>
                  </a:moveTo>
                  <a:lnTo>
                    <a:pt x="120011" y="3402"/>
                  </a:lnTo>
                  <a:lnTo>
                    <a:pt x="119843" y="3458"/>
                  </a:lnTo>
                  <a:lnTo>
                    <a:pt x="119564" y="3625"/>
                  </a:lnTo>
                  <a:lnTo>
                    <a:pt x="119397" y="3848"/>
                  </a:lnTo>
                  <a:lnTo>
                    <a:pt x="119341" y="4015"/>
                  </a:lnTo>
                  <a:lnTo>
                    <a:pt x="119341" y="4183"/>
                  </a:lnTo>
                  <a:lnTo>
                    <a:pt x="119341" y="4350"/>
                  </a:lnTo>
                  <a:lnTo>
                    <a:pt x="119397" y="4517"/>
                  </a:lnTo>
                  <a:lnTo>
                    <a:pt x="119564" y="4796"/>
                  </a:lnTo>
                  <a:lnTo>
                    <a:pt x="119843" y="4963"/>
                  </a:lnTo>
                  <a:lnTo>
                    <a:pt x="120011" y="5019"/>
                  </a:lnTo>
                  <a:lnTo>
                    <a:pt x="120345" y="5019"/>
                  </a:lnTo>
                  <a:lnTo>
                    <a:pt x="120512" y="4963"/>
                  </a:lnTo>
                  <a:lnTo>
                    <a:pt x="120736" y="4796"/>
                  </a:lnTo>
                  <a:lnTo>
                    <a:pt x="120959" y="4517"/>
                  </a:lnTo>
                  <a:lnTo>
                    <a:pt x="120959" y="4350"/>
                  </a:lnTo>
                  <a:lnTo>
                    <a:pt x="121014" y="4183"/>
                  </a:lnTo>
                  <a:lnTo>
                    <a:pt x="120959" y="4015"/>
                  </a:lnTo>
                  <a:lnTo>
                    <a:pt x="120959" y="3848"/>
                  </a:lnTo>
                  <a:lnTo>
                    <a:pt x="120736" y="3625"/>
                  </a:lnTo>
                  <a:lnTo>
                    <a:pt x="120512" y="3458"/>
                  </a:lnTo>
                  <a:lnTo>
                    <a:pt x="120345" y="3402"/>
                  </a:lnTo>
                  <a:lnTo>
                    <a:pt x="120178" y="3346"/>
                  </a:lnTo>
                  <a:close/>
                  <a:moveTo>
                    <a:pt x="123468" y="3346"/>
                  </a:moveTo>
                  <a:lnTo>
                    <a:pt x="123301" y="3402"/>
                  </a:lnTo>
                  <a:lnTo>
                    <a:pt x="123189" y="3458"/>
                  </a:lnTo>
                  <a:lnTo>
                    <a:pt x="122910" y="3625"/>
                  </a:lnTo>
                  <a:lnTo>
                    <a:pt x="122743" y="3848"/>
                  </a:lnTo>
                  <a:lnTo>
                    <a:pt x="122687" y="4015"/>
                  </a:lnTo>
                  <a:lnTo>
                    <a:pt x="122632" y="4183"/>
                  </a:lnTo>
                  <a:lnTo>
                    <a:pt x="122687" y="4350"/>
                  </a:lnTo>
                  <a:lnTo>
                    <a:pt x="122743" y="4517"/>
                  </a:lnTo>
                  <a:lnTo>
                    <a:pt x="122910" y="4796"/>
                  </a:lnTo>
                  <a:lnTo>
                    <a:pt x="123189" y="4963"/>
                  </a:lnTo>
                  <a:lnTo>
                    <a:pt x="123301" y="5019"/>
                  </a:lnTo>
                  <a:lnTo>
                    <a:pt x="123635" y="5019"/>
                  </a:lnTo>
                  <a:lnTo>
                    <a:pt x="123803" y="4963"/>
                  </a:lnTo>
                  <a:lnTo>
                    <a:pt x="124082" y="4796"/>
                  </a:lnTo>
                  <a:lnTo>
                    <a:pt x="124249" y="4517"/>
                  </a:lnTo>
                  <a:lnTo>
                    <a:pt x="124305" y="4350"/>
                  </a:lnTo>
                  <a:lnTo>
                    <a:pt x="124305" y="4183"/>
                  </a:lnTo>
                  <a:lnTo>
                    <a:pt x="124305" y="4015"/>
                  </a:lnTo>
                  <a:lnTo>
                    <a:pt x="124249" y="3848"/>
                  </a:lnTo>
                  <a:lnTo>
                    <a:pt x="124082" y="3625"/>
                  </a:lnTo>
                  <a:lnTo>
                    <a:pt x="123803" y="3458"/>
                  </a:lnTo>
                  <a:lnTo>
                    <a:pt x="123635" y="3402"/>
                  </a:lnTo>
                  <a:lnTo>
                    <a:pt x="123468" y="3346"/>
                  </a:lnTo>
                  <a:close/>
                  <a:moveTo>
                    <a:pt x="126926" y="3346"/>
                  </a:moveTo>
                  <a:lnTo>
                    <a:pt x="126758" y="3402"/>
                  </a:lnTo>
                  <a:lnTo>
                    <a:pt x="126591" y="3458"/>
                  </a:lnTo>
                  <a:lnTo>
                    <a:pt x="126312" y="3625"/>
                  </a:lnTo>
                  <a:lnTo>
                    <a:pt x="126145" y="3848"/>
                  </a:lnTo>
                  <a:lnTo>
                    <a:pt x="126089" y="4015"/>
                  </a:lnTo>
                  <a:lnTo>
                    <a:pt x="126089" y="4183"/>
                  </a:lnTo>
                  <a:lnTo>
                    <a:pt x="126089" y="4350"/>
                  </a:lnTo>
                  <a:lnTo>
                    <a:pt x="126145" y="4517"/>
                  </a:lnTo>
                  <a:lnTo>
                    <a:pt x="126312" y="4796"/>
                  </a:lnTo>
                  <a:lnTo>
                    <a:pt x="126591" y="4963"/>
                  </a:lnTo>
                  <a:lnTo>
                    <a:pt x="126758" y="5019"/>
                  </a:lnTo>
                  <a:lnTo>
                    <a:pt x="127093" y="5019"/>
                  </a:lnTo>
                  <a:lnTo>
                    <a:pt x="127260" y="4963"/>
                  </a:lnTo>
                  <a:lnTo>
                    <a:pt x="127483" y="4796"/>
                  </a:lnTo>
                  <a:lnTo>
                    <a:pt x="127651" y="4517"/>
                  </a:lnTo>
                  <a:lnTo>
                    <a:pt x="127706" y="4350"/>
                  </a:lnTo>
                  <a:lnTo>
                    <a:pt x="127762" y="4183"/>
                  </a:lnTo>
                  <a:lnTo>
                    <a:pt x="127706" y="4015"/>
                  </a:lnTo>
                  <a:lnTo>
                    <a:pt x="127651" y="3848"/>
                  </a:lnTo>
                  <a:lnTo>
                    <a:pt x="127483" y="3625"/>
                  </a:lnTo>
                  <a:lnTo>
                    <a:pt x="127260" y="3458"/>
                  </a:lnTo>
                  <a:lnTo>
                    <a:pt x="127093" y="3402"/>
                  </a:lnTo>
                  <a:lnTo>
                    <a:pt x="126926" y="3346"/>
                  </a:lnTo>
                  <a:close/>
                  <a:moveTo>
                    <a:pt x="136964" y="3346"/>
                  </a:moveTo>
                  <a:lnTo>
                    <a:pt x="136796" y="3402"/>
                  </a:lnTo>
                  <a:lnTo>
                    <a:pt x="136629" y="3458"/>
                  </a:lnTo>
                  <a:lnTo>
                    <a:pt x="136350" y="3625"/>
                  </a:lnTo>
                  <a:lnTo>
                    <a:pt x="136183" y="3848"/>
                  </a:lnTo>
                  <a:lnTo>
                    <a:pt x="136127" y="4015"/>
                  </a:lnTo>
                  <a:lnTo>
                    <a:pt x="136127" y="4183"/>
                  </a:lnTo>
                  <a:lnTo>
                    <a:pt x="136127" y="4350"/>
                  </a:lnTo>
                  <a:lnTo>
                    <a:pt x="136183" y="4517"/>
                  </a:lnTo>
                  <a:lnTo>
                    <a:pt x="136350" y="4796"/>
                  </a:lnTo>
                  <a:lnTo>
                    <a:pt x="136629" y="4963"/>
                  </a:lnTo>
                  <a:lnTo>
                    <a:pt x="136796" y="5019"/>
                  </a:lnTo>
                  <a:lnTo>
                    <a:pt x="137131" y="5019"/>
                  </a:lnTo>
                  <a:lnTo>
                    <a:pt x="137298" y="4963"/>
                  </a:lnTo>
                  <a:lnTo>
                    <a:pt x="137521" y="4796"/>
                  </a:lnTo>
                  <a:lnTo>
                    <a:pt x="137689" y="4517"/>
                  </a:lnTo>
                  <a:lnTo>
                    <a:pt x="137744" y="4350"/>
                  </a:lnTo>
                  <a:lnTo>
                    <a:pt x="137800" y="4183"/>
                  </a:lnTo>
                  <a:lnTo>
                    <a:pt x="137744" y="4015"/>
                  </a:lnTo>
                  <a:lnTo>
                    <a:pt x="137689" y="3848"/>
                  </a:lnTo>
                  <a:lnTo>
                    <a:pt x="137521" y="3625"/>
                  </a:lnTo>
                  <a:lnTo>
                    <a:pt x="137298" y="3458"/>
                  </a:lnTo>
                  <a:lnTo>
                    <a:pt x="137131" y="3402"/>
                  </a:lnTo>
                  <a:lnTo>
                    <a:pt x="136964" y="3346"/>
                  </a:lnTo>
                  <a:close/>
                  <a:moveTo>
                    <a:pt x="178845" y="3402"/>
                  </a:moveTo>
                  <a:lnTo>
                    <a:pt x="178677" y="3458"/>
                  </a:lnTo>
                  <a:lnTo>
                    <a:pt x="178399" y="3625"/>
                  </a:lnTo>
                  <a:lnTo>
                    <a:pt x="178231" y="3904"/>
                  </a:lnTo>
                  <a:lnTo>
                    <a:pt x="178176" y="4015"/>
                  </a:lnTo>
                  <a:lnTo>
                    <a:pt x="178176" y="4183"/>
                  </a:lnTo>
                  <a:lnTo>
                    <a:pt x="178176" y="4350"/>
                  </a:lnTo>
                  <a:lnTo>
                    <a:pt x="178231" y="4517"/>
                  </a:lnTo>
                  <a:lnTo>
                    <a:pt x="178399" y="4796"/>
                  </a:lnTo>
                  <a:lnTo>
                    <a:pt x="178677" y="4963"/>
                  </a:lnTo>
                  <a:lnTo>
                    <a:pt x="178845" y="5019"/>
                  </a:lnTo>
                  <a:lnTo>
                    <a:pt x="179179" y="5019"/>
                  </a:lnTo>
                  <a:lnTo>
                    <a:pt x="179347" y="4963"/>
                  </a:lnTo>
                  <a:lnTo>
                    <a:pt x="179570" y="4796"/>
                  </a:lnTo>
                  <a:lnTo>
                    <a:pt x="179737" y="4517"/>
                  </a:lnTo>
                  <a:lnTo>
                    <a:pt x="179793" y="4350"/>
                  </a:lnTo>
                  <a:lnTo>
                    <a:pt x="179849" y="4183"/>
                  </a:lnTo>
                  <a:lnTo>
                    <a:pt x="179793" y="4015"/>
                  </a:lnTo>
                  <a:lnTo>
                    <a:pt x="179737" y="3904"/>
                  </a:lnTo>
                  <a:lnTo>
                    <a:pt x="179570" y="3625"/>
                  </a:lnTo>
                  <a:lnTo>
                    <a:pt x="179347" y="3458"/>
                  </a:lnTo>
                  <a:lnTo>
                    <a:pt x="179179" y="3402"/>
                  </a:lnTo>
                  <a:close/>
                  <a:moveTo>
                    <a:pt x="182191" y="3402"/>
                  </a:moveTo>
                  <a:lnTo>
                    <a:pt x="182023" y="3458"/>
                  </a:lnTo>
                  <a:lnTo>
                    <a:pt x="181800" y="3625"/>
                  </a:lnTo>
                  <a:lnTo>
                    <a:pt x="181577" y="3904"/>
                  </a:lnTo>
                  <a:lnTo>
                    <a:pt x="181577" y="4015"/>
                  </a:lnTo>
                  <a:lnTo>
                    <a:pt x="181522" y="4183"/>
                  </a:lnTo>
                  <a:lnTo>
                    <a:pt x="181577" y="4350"/>
                  </a:lnTo>
                  <a:lnTo>
                    <a:pt x="181577" y="4517"/>
                  </a:lnTo>
                  <a:lnTo>
                    <a:pt x="181800" y="4796"/>
                  </a:lnTo>
                  <a:lnTo>
                    <a:pt x="182023" y="4963"/>
                  </a:lnTo>
                  <a:lnTo>
                    <a:pt x="182191" y="5019"/>
                  </a:lnTo>
                  <a:lnTo>
                    <a:pt x="182525" y="5019"/>
                  </a:lnTo>
                  <a:lnTo>
                    <a:pt x="182693" y="4963"/>
                  </a:lnTo>
                  <a:lnTo>
                    <a:pt x="182971" y="4796"/>
                  </a:lnTo>
                  <a:lnTo>
                    <a:pt x="183139" y="4517"/>
                  </a:lnTo>
                  <a:lnTo>
                    <a:pt x="183195" y="4350"/>
                  </a:lnTo>
                  <a:lnTo>
                    <a:pt x="183195" y="4183"/>
                  </a:lnTo>
                  <a:lnTo>
                    <a:pt x="183195" y="4015"/>
                  </a:lnTo>
                  <a:lnTo>
                    <a:pt x="183139" y="3904"/>
                  </a:lnTo>
                  <a:lnTo>
                    <a:pt x="182971" y="3625"/>
                  </a:lnTo>
                  <a:lnTo>
                    <a:pt x="182693" y="3458"/>
                  </a:lnTo>
                  <a:lnTo>
                    <a:pt x="182525" y="3402"/>
                  </a:lnTo>
                  <a:close/>
                  <a:moveTo>
                    <a:pt x="185537" y="3402"/>
                  </a:moveTo>
                  <a:lnTo>
                    <a:pt x="185425" y="3458"/>
                  </a:lnTo>
                  <a:lnTo>
                    <a:pt x="185146" y="3625"/>
                  </a:lnTo>
                  <a:lnTo>
                    <a:pt x="184979" y="3904"/>
                  </a:lnTo>
                  <a:lnTo>
                    <a:pt x="184923" y="4015"/>
                  </a:lnTo>
                  <a:lnTo>
                    <a:pt x="184923" y="4183"/>
                  </a:lnTo>
                  <a:lnTo>
                    <a:pt x="184923" y="4350"/>
                  </a:lnTo>
                  <a:lnTo>
                    <a:pt x="184979" y="4517"/>
                  </a:lnTo>
                  <a:lnTo>
                    <a:pt x="185146" y="4796"/>
                  </a:lnTo>
                  <a:lnTo>
                    <a:pt x="185425" y="4963"/>
                  </a:lnTo>
                  <a:lnTo>
                    <a:pt x="185537" y="5019"/>
                  </a:lnTo>
                  <a:lnTo>
                    <a:pt x="185871" y="5019"/>
                  </a:lnTo>
                  <a:lnTo>
                    <a:pt x="186039" y="4963"/>
                  </a:lnTo>
                  <a:lnTo>
                    <a:pt x="186317" y="4796"/>
                  </a:lnTo>
                  <a:lnTo>
                    <a:pt x="186485" y="4517"/>
                  </a:lnTo>
                  <a:lnTo>
                    <a:pt x="186541" y="4350"/>
                  </a:lnTo>
                  <a:lnTo>
                    <a:pt x="186541" y="4183"/>
                  </a:lnTo>
                  <a:lnTo>
                    <a:pt x="186541" y="4015"/>
                  </a:lnTo>
                  <a:lnTo>
                    <a:pt x="186485" y="3904"/>
                  </a:lnTo>
                  <a:lnTo>
                    <a:pt x="186317" y="3625"/>
                  </a:lnTo>
                  <a:lnTo>
                    <a:pt x="186039" y="3458"/>
                  </a:lnTo>
                  <a:lnTo>
                    <a:pt x="185871" y="3402"/>
                  </a:lnTo>
                  <a:close/>
                  <a:moveTo>
                    <a:pt x="188883" y="3402"/>
                  </a:moveTo>
                  <a:lnTo>
                    <a:pt x="188715" y="3458"/>
                  </a:lnTo>
                  <a:lnTo>
                    <a:pt x="188437" y="3625"/>
                  </a:lnTo>
                  <a:lnTo>
                    <a:pt x="188269" y="3904"/>
                  </a:lnTo>
                  <a:lnTo>
                    <a:pt x="188214" y="4015"/>
                  </a:lnTo>
                  <a:lnTo>
                    <a:pt x="188214" y="4183"/>
                  </a:lnTo>
                  <a:lnTo>
                    <a:pt x="188214" y="4350"/>
                  </a:lnTo>
                  <a:lnTo>
                    <a:pt x="188269" y="4517"/>
                  </a:lnTo>
                  <a:lnTo>
                    <a:pt x="188437" y="4796"/>
                  </a:lnTo>
                  <a:lnTo>
                    <a:pt x="188715" y="4963"/>
                  </a:lnTo>
                  <a:lnTo>
                    <a:pt x="188883" y="5019"/>
                  </a:lnTo>
                  <a:lnTo>
                    <a:pt x="189217" y="5019"/>
                  </a:lnTo>
                  <a:lnTo>
                    <a:pt x="189385" y="4963"/>
                  </a:lnTo>
                  <a:lnTo>
                    <a:pt x="189608" y="4796"/>
                  </a:lnTo>
                  <a:lnTo>
                    <a:pt x="189831" y="4517"/>
                  </a:lnTo>
                  <a:lnTo>
                    <a:pt x="189887" y="4350"/>
                  </a:lnTo>
                  <a:lnTo>
                    <a:pt x="189887" y="4183"/>
                  </a:lnTo>
                  <a:lnTo>
                    <a:pt x="189887" y="4015"/>
                  </a:lnTo>
                  <a:lnTo>
                    <a:pt x="189831" y="3904"/>
                  </a:lnTo>
                  <a:lnTo>
                    <a:pt x="189608" y="3625"/>
                  </a:lnTo>
                  <a:lnTo>
                    <a:pt x="189385" y="3458"/>
                  </a:lnTo>
                  <a:lnTo>
                    <a:pt x="189217" y="3402"/>
                  </a:lnTo>
                  <a:close/>
                  <a:moveTo>
                    <a:pt x="194125" y="3346"/>
                  </a:moveTo>
                  <a:lnTo>
                    <a:pt x="193958" y="3402"/>
                  </a:lnTo>
                  <a:lnTo>
                    <a:pt x="193790" y="3458"/>
                  </a:lnTo>
                  <a:lnTo>
                    <a:pt x="193511" y="3625"/>
                  </a:lnTo>
                  <a:lnTo>
                    <a:pt x="193344" y="3848"/>
                  </a:lnTo>
                  <a:lnTo>
                    <a:pt x="193288" y="4015"/>
                  </a:lnTo>
                  <a:lnTo>
                    <a:pt x="193288" y="4183"/>
                  </a:lnTo>
                  <a:lnTo>
                    <a:pt x="193288" y="4350"/>
                  </a:lnTo>
                  <a:lnTo>
                    <a:pt x="193344" y="4517"/>
                  </a:lnTo>
                  <a:lnTo>
                    <a:pt x="193511" y="4796"/>
                  </a:lnTo>
                  <a:lnTo>
                    <a:pt x="193790" y="4963"/>
                  </a:lnTo>
                  <a:lnTo>
                    <a:pt x="193958" y="5019"/>
                  </a:lnTo>
                  <a:lnTo>
                    <a:pt x="194292" y="5019"/>
                  </a:lnTo>
                  <a:lnTo>
                    <a:pt x="194404" y="4963"/>
                  </a:lnTo>
                  <a:lnTo>
                    <a:pt x="194683" y="4796"/>
                  </a:lnTo>
                  <a:lnTo>
                    <a:pt x="194850" y="4517"/>
                  </a:lnTo>
                  <a:lnTo>
                    <a:pt x="194906" y="4350"/>
                  </a:lnTo>
                  <a:lnTo>
                    <a:pt x="194961" y="4183"/>
                  </a:lnTo>
                  <a:lnTo>
                    <a:pt x="194906" y="4015"/>
                  </a:lnTo>
                  <a:lnTo>
                    <a:pt x="194850" y="3848"/>
                  </a:lnTo>
                  <a:lnTo>
                    <a:pt x="194683" y="3625"/>
                  </a:lnTo>
                  <a:lnTo>
                    <a:pt x="194404" y="3458"/>
                  </a:lnTo>
                  <a:lnTo>
                    <a:pt x="194292" y="3402"/>
                  </a:lnTo>
                  <a:lnTo>
                    <a:pt x="194125" y="3346"/>
                  </a:lnTo>
                  <a:close/>
                  <a:moveTo>
                    <a:pt x="202546" y="3346"/>
                  </a:moveTo>
                  <a:lnTo>
                    <a:pt x="202378" y="3402"/>
                  </a:lnTo>
                  <a:lnTo>
                    <a:pt x="202211" y="3458"/>
                  </a:lnTo>
                  <a:lnTo>
                    <a:pt x="201932" y="3625"/>
                  </a:lnTo>
                  <a:lnTo>
                    <a:pt x="201765" y="3848"/>
                  </a:lnTo>
                  <a:lnTo>
                    <a:pt x="201709" y="4015"/>
                  </a:lnTo>
                  <a:lnTo>
                    <a:pt x="201709" y="4183"/>
                  </a:lnTo>
                  <a:lnTo>
                    <a:pt x="201709" y="4350"/>
                  </a:lnTo>
                  <a:lnTo>
                    <a:pt x="201765" y="4517"/>
                  </a:lnTo>
                  <a:lnTo>
                    <a:pt x="201932" y="4796"/>
                  </a:lnTo>
                  <a:lnTo>
                    <a:pt x="202211" y="4963"/>
                  </a:lnTo>
                  <a:lnTo>
                    <a:pt x="202378" y="5019"/>
                  </a:lnTo>
                  <a:lnTo>
                    <a:pt x="202713" y="5019"/>
                  </a:lnTo>
                  <a:lnTo>
                    <a:pt x="202880" y="4963"/>
                  </a:lnTo>
                  <a:lnTo>
                    <a:pt x="203103" y="4796"/>
                  </a:lnTo>
                  <a:lnTo>
                    <a:pt x="203326" y="4517"/>
                  </a:lnTo>
                  <a:lnTo>
                    <a:pt x="203382" y="4350"/>
                  </a:lnTo>
                  <a:lnTo>
                    <a:pt x="203382" y="4183"/>
                  </a:lnTo>
                  <a:lnTo>
                    <a:pt x="203382" y="4015"/>
                  </a:lnTo>
                  <a:lnTo>
                    <a:pt x="203326" y="3848"/>
                  </a:lnTo>
                  <a:lnTo>
                    <a:pt x="203103" y="3625"/>
                  </a:lnTo>
                  <a:lnTo>
                    <a:pt x="202880" y="3458"/>
                  </a:lnTo>
                  <a:lnTo>
                    <a:pt x="202713" y="3402"/>
                  </a:lnTo>
                  <a:lnTo>
                    <a:pt x="202546" y="3346"/>
                  </a:lnTo>
                  <a:close/>
                  <a:moveTo>
                    <a:pt x="207565" y="3346"/>
                  </a:moveTo>
                  <a:lnTo>
                    <a:pt x="207397" y="3402"/>
                  </a:lnTo>
                  <a:lnTo>
                    <a:pt x="207286" y="3458"/>
                  </a:lnTo>
                  <a:lnTo>
                    <a:pt x="207007" y="3625"/>
                  </a:lnTo>
                  <a:lnTo>
                    <a:pt x="206840" y="3848"/>
                  </a:lnTo>
                  <a:lnTo>
                    <a:pt x="206784" y="4015"/>
                  </a:lnTo>
                  <a:lnTo>
                    <a:pt x="206784" y="4183"/>
                  </a:lnTo>
                  <a:lnTo>
                    <a:pt x="206784" y="4350"/>
                  </a:lnTo>
                  <a:lnTo>
                    <a:pt x="206840" y="4517"/>
                  </a:lnTo>
                  <a:lnTo>
                    <a:pt x="207007" y="4796"/>
                  </a:lnTo>
                  <a:lnTo>
                    <a:pt x="207286" y="4963"/>
                  </a:lnTo>
                  <a:lnTo>
                    <a:pt x="207397" y="5019"/>
                  </a:lnTo>
                  <a:lnTo>
                    <a:pt x="207732" y="5019"/>
                  </a:lnTo>
                  <a:lnTo>
                    <a:pt x="207899" y="4963"/>
                  </a:lnTo>
                  <a:lnTo>
                    <a:pt x="208178" y="4796"/>
                  </a:lnTo>
                  <a:lnTo>
                    <a:pt x="208345" y="4517"/>
                  </a:lnTo>
                  <a:lnTo>
                    <a:pt x="208401" y="4350"/>
                  </a:lnTo>
                  <a:lnTo>
                    <a:pt x="208401" y="4183"/>
                  </a:lnTo>
                  <a:lnTo>
                    <a:pt x="208401" y="4015"/>
                  </a:lnTo>
                  <a:lnTo>
                    <a:pt x="208345" y="3848"/>
                  </a:lnTo>
                  <a:lnTo>
                    <a:pt x="208178" y="3625"/>
                  </a:lnTo>
                  <a:lnTo>
                    <a:pt x="207899" y="3458"/>
                  </a:lnTo>
                  <a:lnTo>
                    <a:pt x="207732" y="3402"/>
                  </a:lnTo>
                  <a:lnTo>
                    <a:pt x="207565" y="3346"/>
                  </a:lnTo>
                  <a:close/>
                  <a:moveTo>
                    <a:pt x="210911" y="3346"/>
                  </a:moveTo>
                  <a:lnTo>
                    <a:pt x="210743" y="3402"/>
                  </a:lnTo>
                  <a:lnTo>
                    <a:pt x="210576" y="3458"/>
                  </a:lnTo>
                  <a:lnTo>
                    <a:pt x="210297" y="3625"/>
                  </a:lnTo>
                  <a:lnTo>
                    <a:pt x="210130" y="3848"/>
                  </a:lnTo>
                  <a:lnTo>
                    <a:pt x="210074" y="4015"/>
                  </a:lnTo>
                  <a:lnTo>
                    <a:pt x="210074" y="4183"/>
                  </a:lnTo>
                  <a:lnTo>
                    <a:pt x="210074" y="4350"/>
                  </a:lnTo>
                  <a:lnTo>
                    <a:pt x="210130" y="4517"/>
                  </a:lnTo>
                  <a:lnTo>
                    <a:pt x="210297" y="4796"/>
                  </a:lnTo>
                  <a:lnTo>
                    <a:pt x="210576" y="4963"/>
                  </a:lnTo>
                  <a:lnTo>
                    <a:pt x="210743" y="5019"/>
                  </a:lnTo>
                  <a:lnTo>
                    <a:pt x="211078" y="5019"/>
                  </a:lnTo>
                  <a:lnTo>
                    <a:pt x="211245" y="4963"/>
                  </a:lnTo>
                  <a:lnTo>
                    <a:pt x="211468" y="4796"/>
                  </a:lnTo>
                  <a:lnTo>
                    <a:pt x="211691" y="4517"/>
                  </a:lnTo>
                  <a:lnTo>
                    <a:pt x="211691" y="4350"/>
                  </a:lnTo>
                  <a:lnTo>
                    <a:pt x="211747" y="4183"/>
                  </a:lnTo>
                  <a:lnTo>
                    <a:pt x="211691" y="4015"/>
                  </a:lnTo>
                  <a:lnTo>
                    <a:pt x="211691" y="3848"/>
                  </a:lnTo>
                  <a:lnTo>
                    <a:pt x="211468" y="3625"/>
                  </a:lnTo>
                  <a:lnTo>
                    <a:pt x="211245" y="3458"/>
                  </a:lnTo>
                  <a:lnTo>
                    <a:pt x="211078" y="3402"/>
                  </a:lnTo>
                  <a:lnTo>
                    <a:pt x="210911" y="3346"/>
                  </a:lnTo>
                  <a:close/>
                  <a:moveTo>
                    <a:pt x="215986" y="3346"/>
                  </a:moveTo>
                  <a:lnTo>
                    <a:pt x="215818" y="3402"/>
                  </a:lnTo>
                  <a:lnTo>
                    <a:pt x="215651" y="3458"/>
                  </a:lnTo>
                  <a:lnTo>
                    <a:pt x="215372" y="3625"/>
                  </a:lnTo>
                  <a:lnTo>
                    <a:pt x="215205" y="3848"/>
                  </a:lnTo>
                  <a:lnTo>
                    <a:pt x="215149" y="4015"/>
                  </a:lnTo>
                  <a:lnTo>
                    <a:pt x="215149" y="4183"/>
                  </a:lnTo>
                  <a:lnTo>
                    <a:pt x="215149" y="4350"/>
                  </a:lnTo>
                  <a:lnTo>
                    <a:pt x="215205" y="4517"/>
                  </a:lnTo>
                  <a:lnTo>
                    <a:pt x="215372" y="4796"/>
                  </a:lnTo>
                  <a:lnTo>
                    <a:pt x="215651" y="4963"/>
                  </a:lnTo>
                  <a:lnTo>
                    <a:pt x="215818" y="5019"/>
                  </a:lnTo>
                  <a:lnTo>
                    <a:pt x="216153" y="5019"/>
                  </a:lnTo>
                  <a:lnTo>
                    <a:pt x="216264" y="4963"/>
                  </a:lnTo>
                  <a:lnTo>
                    <a:pt x="216543" y="4796"/>
                  </a:lnTo>
                  <a:lnTo>
                    <a:pt x="216710" y="4517"/>
                  </a:lnTo>
                  <a:lnTo>
                    <a:pt x="216766" y="4350"/>
                  </a:lnTo>
                  <a:lnTo>
                    <a:pt x="216822" y="4183"/>
                  </a:lnTo>
                  <a:lnTo>
                    <a:pt x="216766" y="4015"/>
                  </a:lnTo>
                  <a:lnTo>
                    <a:pt x="216710" y="3848"/>
                  </a:lnTo>
                  <a:lnTo>
                    <a:pt x="216543" y="3625"/>
                  </a:lnTo>
                  <a:lnTo>
                    <a:pt x="216264" y="3458"/>
                  </a:lnTo>
                  <a:lnTo>
                    <a:pt x="216153" y="3402"/>
                  </a:lnTo>
                  <a:lnTo>
                    <a:pt x="215986" y="3346"/>
                  </a:lnTo>
                  <a:close/>
                  <a:moveTo>
                    <a:pt x="219276" y="3346"/>
                  </a:moveTo>
                  <a:lnTo>
                    <a:pt x="219108" y="3402"/>
                  </a:lnTo>
                  <a:lnTo>
                    <a:pt x="218941" y="3458"/>
                  </a:lnTo>
                  <a:lnTo>
                    <a:pt x="218718" y="3625"/>
                  </a:lnTo>
                  <a:lnTo>
                    <a:pt x="218551" y="3848"/>
                  </a:lnTo>
                  <a:lnTo>
                    <a:pt x="218495" y="4015"/>
                  </a:lnTo>
                  <a:lnTo>
                    <a:pt x="218439" y="4183"/>
                  </a:lnTo>
                  <a:lnTo>
                    <a:pt x="218495" y="4350"/>
                  </a:lnTo>
                  <a:lnTo>
                    <a:pt x="218551" y="4517"/>
                  </a:lnTo>
                  <a:lnTo>
                    <a:pt x="218718" y="4796"/>
                  </a:lnTo>
                  <a:lnTo>
                    <a:pt x="218941" y="4963"/>
                  </a:lnTo>
                  <a:lnTo>
                    <a:pt x="219108" y="5019"/>
                  </a:lnTo>
                  <a:lnTo>
                    <a:pt x="219443" y="5019"/>
                  </a:lnTo>
                  <a:lnTo>
                    <a:pt x="219610" y="4963"/>
                  </a:lnTo>
                  <a:lnTo>
                    <a:pt x="219889" y="4796"/>
                  </a:lnTo>
                  <a:lnTo>
                    <a:pt x="220057" y="4517"/>
                  </a:lnTo>
                  <a:lnTo>
                    <a:pt x="220112" y="4350"/>
                  </a:lnTo>
                  <a:lnTo>
                    <a:pt x="220112" y="4183"/>
                  </a:lnTo>
                  <a:lnTo>
                    <a:pt x="220112" y="4015"/>
                  </a:lnTo>
                  <a:lnTo>
                    <a:pt x="220057" y="3848"/>
                  </a:lnTo>
                  <a:lnTo>
                    <a:pt x="219889" y="3625"/>
                  </a:lnTo>
                  <a:lnTo>
                    <a:pt x="219610" y="3458"/>
                  </a:lnTo>
                  <a:lnTo>
                    <a:pt x="219443" y="3402"/>
                  </a:lnTo>
                  <a:lnTo>
                    <a:pt x="219276" y="3346"/>
                  </a:lnTo>
                  <a:close/>
                  <a:moveTo>
                    <a:pt x="222733" y="3346"/>
                  </a:moveTo>
                  <a:lnTo>
                    <a:pt x="222566" y="3402"/>
                  </a:lnTo>
                  <a:lnTo>
                    <a:pt x="222399" y="3458"/>
                  </a:lnTo>
                  <a:lnTo>
                    <a:pt x="222120" y="3625"/>
                  </a:lnTo>
                  <a:lnTo>
                    <a:pt x="221953" y="3848"/>
                  </a:lnTo>
                  <a:lnTo>
                    <a:pt x="221897" y="4015"/>
                  </a:lnTo>
                  <a:lnTo>
                    <a:pt x="221897" y="4183"/>
                  </a:lnTo>
                  <a:lnTo>
                    <a:pt x="221897" y="4350"/>
                  </a:lnTo>
                  <a:lnTo>
                    <a:pt x="221953" y="4517"/>
                  </a:lnTo>
                  <a:lnTo>
                    <a:pt x="222120" y="4796"/>
                  </a:lnTo>
                  <a:lnTo>
                    <a:pt x="222399" y="4963"/>
                  </a:lnTo>
                  <a:lnTo>
                    <a:pt x="222566" y="5019"/>
                  </a:lnTo>
                  <a:lnTo>
                    <a:pt x="222901" y="5019"/>
                  </a:lnTo>
                  <a:lnTo>
                    <a:pt x="223012" y="4963"/>
                  </a:lnTo>
                  <a:lnTo>
                    <a:pt x="223291" y="4796"/>
                  </a:lnTo>
                  <a:lnTo>
                    <a:pt x="223458" y="4517"/>
                  </a:lnTo>
                  <a:lnTo>
                    <a:pt x="223514" y="4350"/>
                  </a:lnTo>
                  <a:lnTo>
                    <a:pt x="223514" y="4183"/>
                  </a:lnTo>
                  <a:lnTo>
                    <a:pt x="223514" y="4015"/>
                  </a:lnTo>
                  <a:lnTo>
                    <a:pt x="223458" y="3848"/>
                  </a:lnTo>
                  <a:lnTo>
                    <a:pt x="223291" y="3625"/>
                  </a:lnTo>
                  <a:lnTo>
                    <a:pt x="223012" y="3458"/>
                  </a:lnTo>
                  <a:lnTo>
                    <a:pt x="222901" y="3402"/>
                  </a:lnTo>
                  <a:lnTo>
                    <a:pt x="222733" y="3346"/>
                  </a:lnTo>
                  <a:close/>
                  <a:moveTo>
                    <a:pt x="232771" y="3346"/>
                  </a:moveTo>
                  <a:lnTo>
                    <a:pt x="232604" y="3402"/>
                  </a:lnTo>
                  <a:lnTo>
                    <a:pt x="232437" y="3458"/>
                  </a:lnTo>
                  <a:lnTo>
                    <a:pt x="232158" y="3625"/>
                  </a:lnTo>
                  <a:lnTo>
                    <a:pt x="231991" y="3848"/>
                  </a:lnTo>
                  <a:lnTo>
                    <a:pt x="231935" y="4015"/>
                  </a:lnTo>
                  <a:lnTo>
                    <a:pt x="231935" y="4183"/>
                  </a:lnTo>
                  <a:lnTo>
                    <a:pt x="231935" y="4350"/>
                  </a:lnTo>
                  <a:lnTo>
                    <a:pt x="231991" y="4517"/>
                  </a:lnTo>
                  <a:lnTo>
                    <a:pt x="232158" y="4796"/>
                  </a:lnTo>
                  <a:lnTo>
                    <a:pt x="232437" y="4963"/>
                  </a:lnTo>
                  <a:lnTo>
                    <a:pt x="232604" y="5019"/>
                  </a:lnTo>
                  <a:lnTo>
                    <a:pt x="232939" y="5019"/>
                  </a:lnTo>
                  <a:lnTo>
                    <a:pt x="233050" y="4963"/>
                  </a:lnTo>
                  <a:lnTo>
                    <a:pt x="233329" y="4796"/>
                  </a:lnTo>
                  <a:lnTo>
                    <a:pt x="233496" y="4517"/>
                  </a:lnTo>
                  <a:lnTo>
                    <a:pt x="233552" y="4350"/>
                  </a:lnTo>
                  <a:lnTo>
                    <a:pt x="233552" y="4183"/>
                  </a:lnTo>
                  <a:lnTo>
                    <a:pt x="233552" y="4015"/>
                  </a:lnTo>
                  <a:lnTo>
                    <a:pt x="233496" y="3848"/>
                  </a:lnTo>
                  <a:lnTo>
                    <a:pt x="233329" y="3625"/>
                  </a:lnTo>
                  <a:lnTo>
                    <a:pt x="233050" y="3458"/>
                  </a:lnTo>
                  <a:lnTo>
                    <a:pt x="232939" y="3402"/>
                  </a:lnTo>
                  <a:lnTo>
                    <a:pt x="232771" y="3346"/>
                  </a:lnTo>
                  <a:close/>
                  <a:moveTo>
                    <a:pt x="274652" y="3402"/>
                  </a:moveTo>
                  <a:lnTo>
                    <a:pt x="274485" y="3458"/>
                  </a:lnTo>
                  <a:lnTo>
                    <a:pt x="274206" y="3625"/>
                  </a:lnTo>
                  <a:lnTo>
                    <a:pt x="274039" y="3904"/>
                  </a:lnTo>
                  <a:lnTo>
                    <a:pt x="273983" y="4015"/>
                  </a:lnTo>
                  <a:lnTo>
                    <a:pt x="273983" y="4183"/>
                  </a:lnTo>
                  <a:lnTo>
                    <a:pt x="273983" y="4350"/>
                  </a:lnTo>
                  <a:lnTo>
                    <a:pt x="274039" y="4517"/>
                  </a:lnTo>
                  <a:lnTo>
                    <a:pt x="274206" y="4796"/>
                  </a:lnTo>
                  <a:lnTo>
                    <a:pt x="274485" y="4963"/>
                  </a:lnTo>
                  <a:lnTo>
                    <a:pt x="274652" y="5019"/>
                  </a:lnTo>
                  <a:lnTo>
                    <a:pt x="274987" y="5019"/>
                  </a:lnTo>
                  <a:lnTo>
                    <a:pt x="275154" y="4963"/>
                  </a:lnTo>
                  <a:lnTo>
                    <a:pt x="275377" y="4796"/>
                  </a:lnTo>
                  <a:lnTo>
                    <a:pt x="275600" y="4517"/>
                  </a:lnTo>
                  <a:lnTo>
                    <a:pt x="275600" y="4350"/>
                  </a:lnTo>
                  <a:lnTo>
                    <a:pt x="275656" y="4183"/>
                  </a:lnTo>
                  <a:lnTo>
                    <a:pt x="275600" y="4015"/>
                  </a:lnTo>
                  <a:lnTo>
                    <a:pt x="275600" y="3904"/>
                  </a:lnTo>
                  <a:lnTo>
                    <a:pt x="275377" y="3625"/>
                  </a:lnTo>
                  <a:lnTo>
                    <a:pt x="275154" y="3458"/>
                  </a:lnTo>
                  <a:lnTo>
                    <a:pt x="274987" y="3402"/>
                  </a:lnTo>
                  <a:close/>
                  <a:moveTo>
                    <a:pt x="277998" y="3402"/>
                  </a:moveTo>
                  <a:lnTo>
                    <a:pt x="277831" y="3458"/>
                  </a:lnTo>
                  <a:lnTo>
                    <a:pt x="277608" y="3625"/>
                  </a:lnTo>
                  <a:lnTo>
                    <a:pt x="277441" y="3904"/>
                  </a:lnTo>
                  <a:lnTo>
                    <a:pt x="277385" y="4015"/>
                  </a:lnTo>
                  <a:lnTo>
                    <a:pt x="277329" y="4183"/>
                  </a:lnTo>
                  <a:lnTo>
                    <a:pt x="277385" y="4350"/>
                  </a:lnTo>
                  <a:lnTo>
                    <a:pt x="277441" y="4517"/>
                  </a:lnTo>
                  <a:lnTo>
                    <a:pt x="277608" y="4796"/>
                  </a:lnTo>
                  <a:lnTo>
                    <a:pt x="277831" y="4963"/>
                  </a:lnTo>
                  <a:lnTo>
                    <a:pt x="277998" y="5019"/>
                  </a:lnTo>
                  <a:lnTo>
                    <a:pt x="278333" y="5019"/>
                  </a:lnTo>
                  <a:lnTo>
                    <a:pt x="278500" y="4963"/>
                  </a:lnTo>
                  <a:lnTo>
                    <a:pt x="278779" y="4796"/>
                  </a:lnTo>
                  <a:lnTo>
                    <a:pt x="278946" y="4517"/>
                  </a:lnTo>
                  <a:lnTo>
                    <a:pt x="279002" y="4350"/>
                  </a:lnTo>
                  <a:lnTo>
                    <a:pt x="279002" y="4183"/>
                  </a:lnTo>
                  <a:lnTo>
                    <a:pt x="279002" y="4015"/>
                  </a:lnTo>
                  <a:lnTo>
                    <a:pt x="278946" y="3904"/>
                  </a:lnTo>
                  <a:lnTo>
                    <a:pt x="278779" y="3625"/>
                  </a:lnTo>
                  <a:lnTo>
                    <a:pt x="278500" y="3458"/>
                  </a:lnTo>
                  <a:lnTo>
                    <a:pt x="278333" y="3402"/>
                  </a:lnTo>
                  <a:close/>
                  <a:moveTo>
                    <a:pt x="281400" y="3402"/>
                  </a:moveTo>
                  <a:lnTo>
                    <a:pt x="281233" y="3458"/>
                  </a:lnTo>
                  <a:lnTo>
                    <a:pt x="280954" y="3625"/>
                  </a:lnTo>
                  <a:lnTo>
                    <a:pt x="280787" y="3904"/>
                  </a:lnTo>
                  <a:lnTo>
                    <a:pt x="280731" y="4015"/>
                  </a:lnTo>
                  <a:lnTo>
                    <a:pt x="280731" y="4183"/>
                  </a:lnTo>
                  <a:lnTo>
                    <a:pt x="280731" y="4350"/>
                  </a:lnTo>
                  <a:lnTo>
                    <a:pt x="280787" y="4517"/>
                  </a:lnTo>
                  <a:lnTo>
                    <a:pt x="280954" y="4796"/>
                  </a:lnTo>
                  <a:lnTo>
                    <a:pt x="281233" y="4963"/>
                  </a:lnTo>
                  <a:lnTo>
                    <a:pt x="281400" y="5019"/>
                  </a:lnTo>
                  <a:lnTo>
                    <a:pt x="281735" y="5019"/>
                  </a:lnTo>
                  <a:lnTo>
                    <a:pt x="281846" y="4963"/>
                  </a:lnTo>
                  <a:lnTo>
                    <a:pt x="282125" y="4796"/>
                  </a:lnTo>
                  <a:lnTo>
                    <a:pt x="282292" y="4517"/>
                  </a:lnTo>
                  <a:lnTo>
                    <a:pt x="282348" y="4350"/>
                  </a:lnTo>
                  <a:lnTo>
                    <a:pt x="282348" y="4183"/>
                  </a:lnTo>
                  <a:lnTo>
                    <a:pt x="282348" y="4015"/>
                  </a:lnTo>
                  <a:lnTo>
                    <a:pt x="282292" y="3904"/>
                  </a:lnTo>
                  <a:lnTo>
                    <a:pt x="282125" y="3625"/>
                  </a:lnTo>
                  <a:lnTo>
                    <a:pt x="281846" y="3458"/>
                  </a:lnTo>
                  <a:lnTo>
                    <a:pt x="281735" y="3402"/>
                  </a:lnTo>
                  <a:close/>
                  <a:moveTo>
                    <a:pt x="284690" y="3402"/>
                  </a:moveTo>
                  <a:lnTo>
                    <a:pt x="284523" y="3458"/>
                  </a:lnTo>
                  <a:lnTo>
                    <a:pt x="284300" y="3625"/>
                  </a:lnTo>
                  <a:lnTo>
                    <a:pt x="284077" y="3904"/>
                  </a:lnTo>
                  <a:lnTo>
                    <a:pt x="284077" y="4015"/>
                  </a:lnTo>
                  <a:lnTo>
                    <a:pt x="284021" y="4183"/>
                  </a:lnTo>
                  <a:lnTo>
                    <a:pt x="284077" y="4350"/>
                  </a:lnTo>
                  <a:lnTo>
                    <a:pt x="284077" y="4517"/>
                  </a:lnTo>
                  <a:lnTo>
                    <a:pt x="284300" y="4796"/>
                  </a:lnTo>
                  <a:lnTo>
                    <a:pt x="284523" y="4963"/>
                  </a:lnTo>
                  <a:lnTo>
                    <a:pt x="284690" y="5019"/>
                  </a:lnTo>
                  <a:lnTo>
                    <a:pt x="285025" y="5019"/>
                  </a:lnTo>
                  <a:lnTo>
                    <a:pt x="285192" y="4963"/>
                  </a:lnTo>
                  <a:lnTo>
                    <a:pt x="285471" y="4796"/>
                  </a:lnTo>
                  <a:lnTo>
                    <a:pt x="285638" y="4517"/>
                  </a:lnTo>
                  <a:lnTo>
                    <a:pt x="285694" y="4350"/>
                  </a:lnTo>
                  <a:lnTo>
                    <a:pt x="285694" y="4183"/>
                  </a:lnTo>
                  <a:lnTo>
                    <a:pt x="285694" y="4015"/>
                  </a:lnTo>
                  <a:lnTo>
                    <a:pt x="285638" y="3904"/>
                  </a:lnTo>
                  <a:lnTo>
                    <a:pt x="285471" y="3625"/>
                  </a:lnTo>
                  <a:lnTo>
                    <a:pt x="285192" y="3458"/>
                  </a:lnTo>
                  <a:lnTo>
                    <a:pt x="285025" y="3402"/>
                  </a:lnTo>
                  <a:close/>
                  <a:moveTo>
                    <a:pt x="3179" y="11711"/>
                  </a:moveTo>
                  <a:lnTo>
                    <a:pt x="3067" y="11767"/>
                  </a:lnTo>
                  <a:lnTo>
                    <a:pt x="2788" y="11934"/>
                  </a:lnTo>
                  <a:lnTo>
                    <a:pt x="2621" y="12213"/>
                  </a:lnTo>
                  <a:lnTo>
                    <a:pt x="2565" y="12324"/>
                  </a:lnTo>
                  <a:lnTo>
                    <a:pt x="2510" y="12492"/>
                  </a:lnTo>
                  <a:lnTo>
                    <a:pt x="2565" y="12659"/>
                  </a:lnTo>
                  <a:lnTo>
                    <a:pt x="2621" y="12826"/>
                  </a:lnTo>
                  <a:lnTo>
                    <a:pt x="2788" y="13105"/>
                  </a:lnTo>
                  <a:lnTo>
                    <a:pt x="3067" y="13272"/>
                  </a:lnTo>
                  <a:lnTo>
                    <a:pt x="3179" y="13328"/>
                  </a:lnTo>
                  <a:lnTo>
                    <a:pt x="3513" y="13328"/>
                  </a:lnTo>
                  <a:lnTo>
                    <a:pt x="3681" y="13272"/>
                  </a:lnTo>
                  <a:lnTo>
                    <a:pt x="3959" y="13105"/>
                  </a:lnTo>
                  <a:lnTo>
                    <a:pt x="4127" y="12826"/>
                  </a:lnTo>
                  <a:lnTo>
                    <a:pt x="4183" y="12659"/>
                  </a:lnTo>
                  <a:lnTo>
                    <a:pt x="4183" y="12492"/>
                  </a:lnTo>
                  <a:lnTo>
                    <a:pt x="4183" y="12324"/>
                  </a:lnTo>
                  <a:lnTo>
                    <a:pt x="4127" y="12213"/>
                  </a:lnTo>
                  <a:lnTo>
                    <a:pt x="3959" y="11934"/>
                  </a:lnTo>
                  <a:lnTo>
                    <a:pt x="3681" y="11767"/>
                  </a:lnTo>
                  <a:lnTo>
                    <a:pt x="3513" y="11711"/>
                  </a:lnTo>
                  <a:close/>
                  <a:moveTo>
                    <a:pt x="13273" y="11711"/>
                  </a:moveTo>
                  <a:lnTo>
                    <a:pt x="13161" y="11767"/>
                  </a:lnTo>
                  <a:lnTo>
                    <a:pt x="12882" y="11934"/>
                  </a:lnTo>
                  <a:lnTo>
                    <a:pt x="12715" y="12213"/>
                  </a:lnTo>
                  <a:lnTo>
                    <a:pt x="12659" y="12324"/>
                  </a:lnTo>
                  <a:lnTo>
                    <a:pt x="12603" y="12492"/>
                  </a:lnTo>
                  <a:lnTo>
                    <a:pt x="12659" y="12659"/>
                  </a:lnTo>
                  <a:lnTo>
                    <a:pt x="12715" y="12826"/>
                  </a:lnTo>
                  <a:lnTo>
                    <a:pt x="12882" y="13105"/>
                  </a:lnTo>
                  <a:lnTo>
                    <a:pt x="13161" y="13272"/>
                  </a:lnTo>
                  <a:lnTo>
                    <a:pt x="13273" y="13328"/>
                  </a:lnTo>
                  <a:lnTo>
                    <a:pt x="13607" y="13328"/>
                  </a:lnTo>
                  <a:lnTo>
                    <a:pt x="13774" y="13272"/>
                  </a:lnTo>
                  <a:lnTo>
                    <a:pt x="14053" y="13105"/>
                  </a:lnTo>
                  <a:lnTo>
                    <a:pt x="14221" y="12826"/>
                  </a:lnTo>
                  <a:lnTo>
                    <a:pt x="14276" y="12659"/>
                  </a:lnTo>
                  <a:lnTo>
                    <a:pt x="14276" y="12492"/>
                  </a:lnTo>
                  <a:lnTo>
                    <a:pt x="14276" y="12324"/>
                  </a:lnTo>
                  <a:lnTo>
                    <a:pt x="14221" y="12213"/>
                  </a:lnTo>
                  <a:lnTo>
                    <a:pt x="14053" y="11934"/>
                  </a:lnTo>
                  <a:lnTo>
                    <a:pt x="13774" y="11767"/>
                  </a:lnTo>
                  <a:lnTo>
                    <a:pt x="13607" y="11711"/>
                  </a:lnTo>
                  <a:close/>
                  <a:moveTo>
                    <a:pt x="16674" y="11711"/>
                  </a:moveTo>
                  <a:lnTo>
                    <a:pt x="16507" y="11767"/>
                  </a:lnTo>
                  <a:lnTo>
                    <a:pt x="16228" y="11934"/>
                  </a:lnTo>
                  <a:lnTo>
                    <a:pt x="16061" y="12213"/>
                  </a:lnTo>
                  <a:lnTo>
                    <a:pt x="16005" y="12324"/>
                  </a:lnTo>
                  <a:lnTo>
                    <a:pt x="16005" y="12492"/>
                  </a:lnTo>
                  <a:lnTo>
                    <a:pt x="16005" y="12659"/>
                  </a:lnTo>
                  <a:lnTo>
                    <a:pt x="16061" y="12826"/>
                  </a:lnTo>
                  <a:lnTo>
                    <a:pt x="16228" y="13105"/>
                  </a:lnTo>
                  <a:lnTo>
                    <a:pt x="16507" y="13272"/>
                  </a:lnTo>
                  <a:lnTo>
                    <a:pt x="16674" y="13328"/>
                  </a:lnTo>
                  <a:lnTo>
                    <a:pt x="17009" y="13328"/>
                  </a:lnTo>
                  <a:lnTo>
                    <a:pt x="17120" y="13272"/>
                  </a:lnTo>
                  <a:lnTo>
                    <a:pt x="17399" y="13105"/>
                  </a:lnTo>
                  <a:lnTo>
                    <a:pt x="17567" y="12826"/>
                  </a:lnTo>
                  <a:lnTo>
                    <a:pt x="17622" y="12659"/>
                  </a:lnTo>
                  <a:lnTo>
                    <a:pt x="17678" y="12492"/>
                  </a:lnTo>
                  <a:lnTo>
                    <a:pt x="17622" y="12324"/>
                  </a:lnTo>
                  <a:lnTo>
                    <a:pt x="17567" y="12213"/>
                  </a:lnTo>
                  <a:lnTo>
                    <a:pt x="17399" y="11934"/>
                  </a:lnTo>
                  <a:lnTo>
                    <a:pt x="17120" y="11767"/>
                  </a:lnTo>
                  <a:lnTo>
                    <a:pt x="17009" y="11711"/>
                  </a:lnTo>
                  <a:close/>
                  <a:moveTo>
                    <a:pt x="20020" y="11711"/>
                  </a:moveTo>
                  <a:lnTo>
                    <a:pt x="19853" y="11767"/>
                  </a:lnTo>
                  <a:lnTo>
                    <a:pt x="19630" y="11934"/>
                  </a:lnTo>
                  <a:lnTo>
                    <a:pt x="19407" y="12213"/>
                  </a:lnTo>
                  <a:lnTo>
                    <a:pt x="19351" y="12324"/>
                  </a:lnTo>
                  <a:lnTo>
                    <a:pt x="19351" y="12492"/>
                  </a:lnTo>
                  <a:lnTo>
                    <a:pt x="19351" y="12659"/>
                  </a:lnTo>
                  <a:lnTo>
                    <a:pt x="19407" y="12826"/>
                  </a:lnTo>
                  <a:lnTo>
                    <a:pt x="19630" y="13105"/>
                  </a:lnTo>
                  <a:lnTo>
                    <a:pt x="19853" y="13272"/>
                  </a:lnTo>
                  <a:lnTo>
                    <a:pt x="20020" y="13328"/>
                  </a:lnTo>
                  <a:lnTo>
                    <a:pt x="20355" y="13328"/>
                  </a:lnTo>
                  <a:lnTo>
                    <a:pt x="20522" y="13272"/>
                  </a:lnTo>
                  <a:lnTo>
                    <a:pt x="20801" y="13105"/>
                  </a:lnTo>
                  <a:lnTo>
                    <a:pt x="20968" y="12826"/>
                  </a:lnTo>
                  <a:lnTo>
                    <a:pt x="21024" y="12659"/>
                  </a:lnTo>
                  <a:lnTo>
                    <a:pt x="21024" y="12492"/>
                  </a:lnTo>
                  <a:lnTo>
                    <a:pt x="21024" y="12324"/>
                  </a:lnTo>
                  <a:lnTo>
                    <a:pt x="20968" y="12213"/>
                  </a:lnTo>
                  <a:lnTo>
                    <a:pt x="20801" y="11934"/>
                  </a:lnTo>
                  <a:lnTo>
                    <a:pt x="20522" y="11767"/>
                  </a:lnTo>
                  <a:lnTo>
                    <a:pt x="20355" y="11711"/>
                  </a:lnTo>
                  <a:close/>
                  <a:moveTo>
                    <a:pt x="25095" y="11711"/>
                  </a:moveTo>
                  <a:lnTo>
                    <a:pt x="24928" y="11767"/>
                  </a:lnTo>
                  <a:lnTo>
                    <a:pt x="24705" y="11934"/>
                  </a:lnTo>
                  <a:lnTo>
                    <a:pt x="24482" y="12213"/>
                  </a:lnTo>
                  <a:lnTo>
                    <a:pt x="24426" y="12324"/>
                  </a:lnTo>
                  <a:lnTo>
                    <a:pt x="24426" y="12492"/>
                  </a:lnTo>
                  <a:lnTo>
                    <a:pt x="24426" y="12659"/>
                  </a:lnTo>
                  <a:lnTo>
                    <a:pt x="24482" y="12826"/>
                  </a:lnTo>
                  <a:lnTo>
                    <a:pt x="24705" y="13105"/>
                  </a:lnTo>
                  <a:lnTo>
                    <a:pt x="24928" y="13272"/>
                  </a:lnTo>
                  <a:lnTo>
                    <a:pt x="25095" y="13328"/>
                  </a:lnTo>
                  <a:lnTo>
                    <a:pt x="25430" y="13328"/>
                  </a:lnTo>
                  <a:lnTo>
                    <a:pt x="25597" y="13272"/>
                  </a:lnTo>
                  <a:lnTo>
                    <a:pt x="25876" y="13105"/>
                  </a:lnTo>
                  <a:lnTo>
                    <a:pt x="26043" y="12826"/>
                  </a:lnTo>
                  <a:lnTo>
                    <a:pt x="26099" y="12659"/>
                  </a:lnTo>
                  <a:lnTo>
                    <a:pt x="26099" y="12492"/>
                  </a:lnTo>
                  <a:lnTo>
                    <a:pt x="26099" y="12324"/>
                  </a:lnTo>
                  <a:lnTo>
                    <a:pt x="26043" y="12213"/>
                  </a:lnTo>
                  <a:lnTo>
                    <a:pt x="25876" y="11934"/>
                  </a:lnTo>
                  <a:lnTo>
                    <a:pt x="25597" y="11767"/>
                  </a:lnTo>
                  <a:lnTo>
                    <a:pt x="25430" y="11711"/>
                  </a:lnTo>
                  <a:close/>
                  <a:moveTo>
                    <a:pt x="28441" y="11711"/>
                  </a:moveTo>
                  <a:lnTo>
                    <a:pt x="28274" y="11767"/>
                  </a:lnTo>
                  <a:lnTo>
                    <a:pt x="27995" y="11934"/>
                  </a:lnTo>
                  <a:lnTo>
                    <a:pt x="27828" y="12213"/>
                  </a:lnTo>
                  <a:lnTo>
                    <a:pt x="27772" y="12324"/>
                  </a:lnTo>
                  <a:lnTo>
                    <a:pt x="27772" y="12492"/>
                  </a:lnTo>
                  <a:lnTo>
                    <a:pt x="27772" y="12659"/>
                  </a:lnTo>
                  <a:lnTo>
                    <a:pt x="27828" y="12826"/>
                  </a:lnTo>
                  <a:lnTo>
                    <a:pt x="27995" y="13105"/>
                  </a:lnTo>
                  <a:lnTo>
                    <a:pt x="28274" y="13272"/>
                  </a:lnTo>
                  <a:lnTo>
                    <a:pt x="28441" y="13328"/>
                  </a:lnTo>
                  <a:lnTo>
                    <a:pt x="28776" y="13328"/>
                  </a:lnTo>
                  <a:lnTo>
                    <a:pt x="28943" y="13272"/>
                  </a:lnTo>
                  <a:lnTo>
                    <a:pt x="29166" y="13105"/>
                  </a:lnTo>
                  <a:lnTo>
                    <a:pt x="29333" y="12826"/>
                  </a:lnTo>
                  <a:lnTo>
                    <a:pt x="29389" y="12659"/>
                  </a:lnTo>
                  <a:lnTo>
                    <a:pt x="29445" y="12492"/>
                  </a:lnTo>
                  <a:lnTo>
                    <a:pt x="29389" y="12324"/>
                  </a:lnTo>
                  <a:lnTo>
                    <a:pt x="29333" y="12213"/>
                  </a:lnTo>
                  <a:lnTo>
                    <a:pt x="29166" y="11934"/>
                  </a:lnTo>
                  <a:lnTo>
                    <a:pt x="28943" y="11767"/>
                  </a:lnTo>
                  <a:lnTo>
                    <a:pt x="28776" y="11711"/>
                  </a:lnTo>
                  <a:close/>
                  <a:moveTo>
                    <a:pt x="40152" y="11711"/>
                  </a:moveTo>
                  <a:lnTo>
                    <a:pt x="40041" y="11767"/>
                  </a:lnTo>
                  <a:lnTo>
                    <a:pt x="39762" y="11934"/>
                  </a:lnTo>
                  <a:lnTo>
                    <a:pt x="39595" y="12213"/>
                  </a:lnTo>
                  <a:lnTo>
                    <a:pt x="39539" y="12324"/>
                  </a:lnTo>
                  <a:lnTo>
                    <a:pt x="39539" y="12492"/>
                  </a:lnTo>
                  <a:lnTo>
                    <a:pt x="39539" y="12659"/>
                  </a:lnTo>
                  <a:lnTo>
                    <a:pt x="39595" y="12826"/>
                  </a:lnTo>
                  <a:lnTo>
                    <a:pt x="39762" y="13105"/>
                  </a:lnTo>
                  <a:lnTo>
                    <a:pt x="40041" y="13272"/>
                  </a:lnTo>
                  <a:lnTo>
                    <a:pt x="40152" y="13328"/>
                  </a:lnTo>
                  <a:lnTo>
                    <a:pt x="40487" y="13328"/>
                  </a:lnTo>
                  <a:lnTo>
                    <a:pt x="40654" y="13272"/>
                  </a:lnTo>
                  <a:lnTo>
                    <a:pt x="40933" y="13105"/>
                  </a:lnTo>
                  <a:lnTo>
                    <a:pt x="41100" y="12826"/>
                  </a:lnTo>
                  <a:lnTo>
                    <a:pt x="41156" y="12659"/>
                  </a:lnTo>
                  <a:lnTo>
                    <a:pt x="41156" y="12492"/>
                  </a:lnTo>
                  <a:lnTo>
                    <a:pt x="41156" y="12324"/>
                  </a:lnTo>
                  <a:lnTo>
                    <a:pt x="41100" y="12213"/>
                  </a:lnTo>
                  <a:lnTo>
                    <a:pt x="40933" y="11934"/>
                  </a:lnTo>
                  <a:lnTo>
                    <a:pt x="40654" y="11767"/>
                  </a:lnTo>
                  <a:lnTo>
                    <a:pt x="40487" y="11711"/>
                  </a:lnTo>
                  <a:close/>
                  <a:moveTo>
                    <a:pt x="48517" y="11711"/>
                  </a:moveTo>
                  <a:lnTo>
                    <a:pt x="48350" y="11767"/>
                  </a:lnTo>
                  <a:lnTo>
                    <a:pt x="48127" y="11934"/>
                  </a:lnTo>
                  <a:lnTo>
                    <a:pt x="47904" y="12213"/>
                  </a:lnTo>
                  <a:lnTo>
                    <a:pt x="47904" y="12324"/>
                  </a:lnTo>
                  <a:lnTo>
                    <a:pt x="47848" y="12492"/>
                  </a:lnTo>
                  <a:lnTo>
                    <a:pt x="47904" y="12659"/>
                  </a:lnTo>
                  <a:lnTo>
                    <a:pt x="47904" y="12826"/>
                  </a:lnTo>
                  <a:lnTo>
                    <a:pt x="48127" y="13105"/>
                  </a:lnTo>
                  <a:lnTo>
                    <a:pt x="48350" y="13272"/>
                  </a:lnTo>
                  <a:lnTo>
                    <a:pt x="48517" y="13328"/>
                  </a:lnTo>
                  <a:lnTo>
                    <a:pt x="48852" y="13328"/>
                  </a:lnTo>
                  <a:lnTo>
                    <a:pt x="49019" y="13272"/>
                  </a:lnTo>
                  <a:lnTo>
                    <a:pt x="49298" y="13105"/>
                  </a:lnTo>
                  <a:lnTo>
                    <a:pt x="49465" y="12826"/>
                  </a:lnTo>
                  <a:lnTo>
                    <a:pt x="49521" y="12659"/>
                  </a:lnTo>
                  <a:lnTo>
                    <a:pt x="49521" y="12492"/>
                  </a:lnTo>
                  <a:lnTo>
                    <a:pt x="49521" y="12324"/>
                  </a:lnTo>
                  <a:lnTo>
                    <a:pt x="49465" y="12213"/>
                  </a:lnTo>
                  <a:lnTo>
                    <a:pt x="49298" y="11934"/>
                  </a:lnTo>
                  <a:lnTo>
                    <a:pt x="49019" y="11767"/>
                  </a:lnTo>
                  <a:lnTo>
                    <a:pt x="48852" y="11711"/>
                  </a:lnTo>
                  <a:close/>
                  <a:moveTo>
                    <a:pt x="51808" y="11711"/>
                  </a:moveTo>
                  <a:lnTo>
                    <a:pt x="51696" y="11767"/>
                  </a:lnTo>
                  <a:lnTo>
                    <a:pt x="51417" y="11934"/>
                  </a:lnTo>
                  <a:lnTo>
                    <a:pt x="51250" y="12213"/>
                  </a:lnTo>
                  <a:lnTo>
                    <a:pt x="51194" y="12324"/>
                  </a:lnTo>
                  <a:lnTo>
                    <a:pt x="51194" y="12492"/>
                  </a:lnTo>
                  <a:lnTo>
                    <a:pt x="51194" y="12659"/>
                  </a:lnTo>
                  <a:lnTo>
                    <a:pt x="51250" y="12826"/>
                  </a:lnTo>
                  <a:lnTo>
                    <a:pt x="51417" y="13105"/>
                  </a:lnTo>
                  <a:lnTo>
                    <a:pt x="51696" y="13272"/>
                  </a:lnTo>
                  <a:lnTo>
                    <a:pt x="51808" y="13328"/>
                  </a:lnTo>
                  <a:lnTo>
                    <a:pt x="52142" y="13328"/>
                  </a:lnTo>
                  <a:lnTo>
                    <a:pt x="52309" y="13272"/>
                  </a:lnTo>
                  <a:lnTo>
                    <a:pt x="52588" y="13105"/>
                  </a:lnTo>
                  <a:lnTo>
                    <a:pt x="52756" y="12826"/>
                  </a:lnTo>
                  <a:lnTo>
                    <a:pt x="52811" y="12659"/>
                  </a:lnTo>
                  <a:lnTo>
                    <a:pt x="52811" y="12492"/>
                  </a:lnTo>
                  <a:lnTo>
                    <a:pt x="52811" y="12324"/>
                  </a:lnTo>
                  <a:lnTo>
                    <a:pt x="52756" y="12213"/>
                  </a:lnTo>
                  <a:lnTo>
                    <a:pt x="52588" y="11934"/>
                  </a:lnTo>
                  <a:lnTo>
                    <a:pt x="52309" y="11767"/>
                  </a:lnTo>
                  <a:lnTo>
                    <a:pt x="52142" y="11711"/>
                  </a:lnTo>
                  <a:close/>
                  <a:moveTo>
                    <a:pt x="56938" y="11711"/>
                  </a:moveTo>
                  <a:lnTo>
                    <a:pt x="56771" y="11767"/>
                  </a:lnTo>
                  <a:lnTo>
                    <a:pt x="56492" y="11934"/>
                  </a:lnTo>
                  <a:lnTo>
                    <a:pt x="56325" y="12213"/>
                  </a:lnTo>
                  <a:lnTo>
                    <a:pt x="56269" y="12324"/>
                  </a:lnTo>
                  <a:lnTo>
                    <a:pt x="56269" y="12492"/>
                  </a:lnTo>
                  <a:lnTo>
                    <a:pt x="56269" y="12659"/>
                  </a:lnTo>
                  <a:lnTo>
                    <a:pt x="56325" y="12826"/>
                  </a:lnTo>
                  <a:lnTo>
                    <a:pt x="56492" y="13105"/>
                  </a:lnTo>
                  <a:lnTo>
                    <a:pt x="56771" y="13272"/>
                  </a:lnTo>
                  <a:lnTo>
                    <a:pt x="56938" y="13328"/>
                  </a:lnTo>
                  <a:lnTo>
                    <a:pt x="57273" y="13328"/>
                  </a:lnTo>
                  <a:lnTo>
                    <a:pt x="57440" y="13272"/>
                  </a:lnTo>
                  <a:lnTo>
                    <a:pt x="57663" y="13105"/>
                  </a:lnTo>
                  <a:lnTo>
                    <a:pt x="57830" y="12826"/>
                  </a:lnTo>
                  <a:lnTo>
                    <a:pt x="57886" y="12659"/>
                  </a:lnTo>
                  <a:lnTo>
                    <a:pt x="57942" y="12492"/>
                  </a:lnTo>
                  <a:lnTo>
                    <a:pt x="57886" y="12324"/>
                  </a:lnTo>
                  <a:lnTo>
                    <a:pt x="57830" y="12213"/>
                  </a:lnTo>
                  <a:lnTo>
                    <a:pt x="57663" y="11934"/>
                  </a:lnTo>
                  <a:lnTo>
                    <a:pt x="57440" y="11767"/>
                  </a:lnTo>
                  <a:lnTo>
                    <a:pt x="57273" y="11711"/>
                  </a:lnTo>
                  <a:close/>
                  <a:moveTo>
                    <a:pt x="62013" y="11711"/>
                  </a:moveTo>
                  <a:lnTo>
                    <a:pt x="61846" y="11767"/>
                  </a:lnTo>
                  <a:lnTo>
                    <a:pt x="61567" y="11934"/>
                  </a:lnTo>
                  <a:lnTo>
                    <a:pt x="61399" y="12213"/>
                  </a:lnTo>
                  <a:lnTo>
                    <a:pt x="61344" y="12324"/>
                  </a:lnTo>
                  <a:lnTo>
                    <a:pt x="61344" y="12492"/>
                  </a:lnTo>
                  <a:lnTo>
                    <a:pt x="61344" y="12659"/>
                  </a:lnTo>
                  <a:lnTo>
                    <a:pt x="61399" y="12826"/>
                  </a:lnTo>
                  <a:lnTo>
                    <a:pt x="61567" y="13105"/>
                  </a:lnTo>
                  <a:lnTo>
                    <a:pt x="61846" y="13272"/>
                  </a:lnTo>
                  <a:lnTo>
                    <a:pt x="62013" y="13328"/>
                  </a:lnTo>
                  <a:lnTo>
                    <a:pt x="62347" y="13328"/>
                  </a:lnTo>
                  <a:lnTo>
                    <a:pt x="62515" y="13272"/>
                  </a:lnTo>
                  <a:lnTo>
                    <a:pt x="62738" y="13105"/>
                  </a:lnTo>
                  <a:lnTo>
                    <a:pt x="62961" y="12826"/>
                  </a:lnTo>
                  <a:lnTo>
                    <a:pt x="62961" y="12659"/>
                  </a:lnTo>
                  <a:lnTo>
                    <a:pt x="63017" y="12492"/>
                  </a:lnTo>
                  <a:lnTo>
                    <a:pt x="62961" y="12324"/>
                  </a:lnTo>
                  <a:lnTo>
                    <a:pt x="62961" y="12213"/>
                  </a:lnTo>
                  <a:lnTo>
                    <a:pt x="62738" y="11934"/>
                  </a:lnTo>
                  <a:lnTo>
                    <a:pt x="62515" y="11767"/>
                  </a:lnTo>
                  <a:lnTo>
                    <a:pt x="62347" y="11711"/>
                  </a:lnTo>
                  <a:close/>
                  <a:moveTo>
                    <a:pt x="72051" y="11711"/>
                  </a:moveTo>
                  <a:lnTo>
                    <a:pt x="71884" y="11767"/>
                  </a:lnTo>
                  <a:lnTo>
                    <a:pt x="71605" y="11934"/>
                  </a:lnTo>
                  <a:lnTo>
                    <a:pt x="71438" y="12213"/>
                  </a:lnTo>
                  <a:lnTo>
                    <a:pt x="71382" y="12324"/>
                  </a:lnTo>
                  <a:lnTo>
                    <a:pt x="71382" y="12492"/>
                  </a:lnTo>
                  <a:lnTo>
                    <a:pt x="71382" y="12659"/>
                  </a:lnTo>
                  <a:lnTo>
                    <a:pt x="71438" y="12826"/>
                  </a:lnTo>
                  <a:lnTo>
                    <a:pt x="71605" y="13105"/>
                  </a:lnTo>
                  <a:lnTo>
                    <a:pt x="71884" y="13272"/>
                  </a:lnTo>
                  <a:lnTo>
                    <a:pt x="72051" y="13328"/>
                  </a:lnTo>
                  <a:lnTo>
                    <a:pt x="72386" y="13328"/>
                  </a:lnTo>
                  <a:lnTo>
                    <a:pt x="72553" y="13272"/>
                  </a:lnTo>
                  <a:lnTo>
                    <a:pt x="72776" y="13105"/>
                  </a:lnTo>
                  <a:lnTo>
                    <a:pt x="72999" y="12826"/>
                  </a:lnTo>
                  <a:lnTo>
                    <a:pt x="72999" y="12659"/>
                  </a:lnTo>
                  <a:lnTo>
                    <a:pt x="73055" y="12492"/>
                  </a:lnTo>
                  <a:lnTo>
                    <a:pt x="72999" y="12324"/>
                  </a:lnTo>
                  <a:lnTo>
                    <a:pt x="72999" y="12213"/>
                  </a:lnTo>
                  <a:lnTo>
                    <a:pt x="72776" y="11934"/>
                  </a:lnTo>
                  <a:lnTo>
                    <a:pt x="72553" y="11767"/>
                  </a:lnTo>
                  <a:lnTo>
                    <a:pt x="72386" y="11711"/>
                  </a:lnTo>
                  <a:close/>
                  <a:moveTo>
                    <a:pt x="80472" y="11711"/>
                  </a:moveTo>
                  <a:lnTo>
                    <a:pt x="80304" y="11767"/>
                  </a:lnTo>
                  <a:lnTo>
                    <a:pt x="80081" y="11934"/>
                  </a:lnTo>
                  <a:lnTo>
                    <a:pt x="79914" y="12213"/>
                  </a:lnTo>
                  <a:lnTo>
                    <a:pt x="79858" y="12324"/>
                  </a:lnTo>
                  <a:lnTo>
                    <a:pt x="79803" y="12492"/>
                  </a:lnTo>
                  <a:lnTo>
                    <a:pt x="79858" y="12659"/>
                  </a:lnTo>
                  <a:lnTo>
                    <a:pt x="79914" y="12826"/>
                  </a:lnTo>
                  <a:lnTo>
                    <a:pt x="80081" y="13105"/>
                  </a:lnTo>
                  <a:lnTo>
                    <a:pt x="80304" y="13272"/>
                  </a:lnTo>
                  <a:lnTo>
                    <a:pt x="80472" y="13328"/>
                  </a:lnTo>
                  <a:lnTo>
                    <a:pt x="80806" y="13328"/>
                  </a:lnTo>
                  <a:lnTo>
                    <a:pt x="80974" y="13272"/>
                  </a:lnTo>
                  <a:lnTo>
                    <a:pt x="81252" y="13105"/>
                  </a:lnTo>
                  <a:lnTo>
                    <a:pt x="81420" y="12826"/>
                  </a:lnTo>
                  <a:lnTo>
                    <a:pt x="81476" y="12659"/>
                  </a:lnTo>
                  <a:lnTo>
                    <a:pt x="81476" y="12492"/>
                  </a:lnTo>
                  <a:lnTo>
                    <a:pt x="81476" y="12324"/>
                  </a:lnTo>
                  <a:lnTo>
                    <a:pt x="81420" y="12213"/>
                  </a:lnTo>
                  <a:lnTo>
                    <a:pt x="81252" y="11934"/>
                  </a:lnTo>
                  <a:lnTo>
                    <a:pt x="80974" y="11767"/>
                  </a:lnTo>
                  <a:lnTo>
                    <a:pt x="80806" y="11711"/>
                  </a:lnTo>
                  <a:close/>
                  <a:moveTo>
                    <a:pt x="90621" y="11711"/>
                  </a:moveTo>
                  <a:lnTo>
                    <a:pt x="90510" y="11767"/>
                  </a:lnTo>
                  <a:lnTo>
                    <a:pt x="90231" y="11934"/>
                  </a:lnTo>
                  <a:lnTo>
                    <a:pt x="90064" y="12213"/>
                  </a:lnTo>
                  <a:lnTo>
                    <a:pt x="90008" y="12324"/>
                  </a:lnTo>
                  <a:lnTo>
                    <a:pt x="90008" y="12492"/>
                  </a:lnTo>
                  <a:lnTo>
                    <a:pt x="90008" y="12659"/>
                  </a:lnTo>
                  <a:lnTo>
                    <a:pt x="90064" y="12826"/>
                  </a:lnTo>
                  <a:lnTo>
                    <a:pt x="90231" y="13105"/>
                  </a:lnTo>
                  <a:lnTo>
                    <a:pt x="90510" y="13272"/>
                  </a:lnTo>
                  <a:lnTo>
                    <a:pt x="90621" y="13328"/>
                  </a:lnTo>
                  <a:lnTo>
                    <a:pt x="90956" y="13328"/>
                  </a:lnTo>
                  <a:lnTo>
                    <a:pt x="91123" y="13272"/>
                  </a:lnTo>
                  <a:lnTo>
                    <a:pt x="91402" y="13105"/>
                  </a:lnTo>
                  <a:lnTo>
                    <a:pt x="91569" y="12826"/>
                  </a:lnTo>
                  <a:lnTo>
                    <a:pt x="91625" y="12659"/>
                  </a:lnTo>
                  <a:lnTo>
                    <a:pt x="91625" y="12492"/>
                  </a:lnTo>
                  <a:lnTo>
                    <a:pt x="91625" y="12324"/>
                  </a:lnTo>
                  <a:lnTo>
                    <a:pt x="91569" y="12213"/>
                  </a:lnTo>
                  <a:lnTo>
                    <a:pt x="91402" y="11934"/>
                  </a:lnTo>
                  <a:lnTo>
                    <a:pt x="91123" y="11767"/>
                  </a:lnTo>
                  <a:lnTo>
                    <a:pt x="90956" y="11711"/>
                  </a:lnTo>
                  <a:close/>
                  <a:moveTo>
                    <a:pt x="98986" y="11711"/>
                  </a:moveTo>
                  <a:lnTo>
                    <a:pt x="98875" y="11767"/>
                  </a:lnTo>
                  <a:lnTo>
                    <a:pt x="98596" y="11934"/>
                  </a:lnTo>
                  <a:lnTo>
                    <a:pt x="98429" y="12213"/>
                  </a:lnTo>
                  <a:lnTo>
                    <a:pt x="98373" y="12324"/>
                  </a:lnTo>
                  <a:lnTo>
                    <a:pt x="98373" y="12492"/>
                  </a:lnTo>
                  <a:lnTo>
                    <a:pt x="98373" y="12659"/>
                  </a:lnTo>
                  <a:lnTo>
                    <a:pt x="98429" y="12826"/>
                  </a:lnTo>
                  <a:lnTo>
                    <a:pt x="98596" y="13105"/>
                  </a:lnTo>
                  <a:lnTo>
                    <a:pt x="98875" y="13272"/>
                  </a:lnTo>
                  <a:lnTo>
                    <a:pt x="98986" y="13328"/>
                  </a:lnTo>
                  <a:lnTo>
                    <a:pt x="99321" y="13328"/>
                  </a:lnTo>
                  <a:lnTo>
                    <a:pt x="99488" y="13272"/>
                  </a:lnTo>
                  <a:lnTo>
                    <a:pt x="99767" y="13105"/>
                  </a:lnTo>
                  <a:lnTo>
                    <a:pt x="99934" y="12826"/>
                  </a:lnTo>
                  <a:lnTo>
                    <a:pt x="99990" y="12659"/>
                  </a:lnTo>
                  <a:lnTo>
                    <a:pt x="99990" y="12492"/>
                  </a:lnTo>
                  <a:lnTo>
                    <a:pt x="99990" y="12324"/>
                  </a:lnTo>
                  <a:lnTo>
                    <a:pt x="99934" y="12213"/>
                  </a:lnTo>
                  <a:lnTo>
                    <a:pt x="99767" y="11934"/>
                  </a:lnTo>
                  <a:lnTo>
                    <a:pt x="99488" y="11767"/>
                  </a:lnTo>
                  <a:lnTo>
                    <a:pt x="99321" y="11711"/>
                  </a:lnTo>
                  <a:close/>
                  <a:moveTo>
                    <a:pt x="109080" y="11711"/>
                  </a:moveTo>
                  <a:lnTo>
                    <a:pt x="108969" y="11767"/>
                  </a:lnTo>
                  <a:lnTo>
                    <a:pt x="108690" y="11934"/>
                  </a:lnTo>
                  <a:lnTo>
                    <a:pt x="108523" y="12213"/>
                  </a:lnTo>
                  <a:lnTo>
                    <a:pt x="108467" y="12324"/>
                  </a:lnTo>
                  <a:lnTo>
                    <a:pt x="108467" y="12492"/>
                  </a:lnTo>
                  <a:lnTo>
                    <a:pt x="108467" y="12659"/>
                  </a:lnTo>
                  <a:lnTo>
                    <a:pt x="108523" y="12826"/>
                  </a:lnTo>
                  <a:lnTo>
                    <a:pt x="108690" y="13105"/>
                  </a:lnTo>
                  <a:lnTo>
                    <a:pt x="108969" y="13272"/>
                  </a:lnTo>
                  <a:lnTo>
                    <a:pt x="109080" y="13328"/>
                  </a:lnTo>
                  <a:lnTo>
                    <a:pt x="109415" y="13328"/>
                  </a:lnTo>
                  <a:lnTo>
                    <a:pt x="109582" y="13272"/>
                  </a:lnTo>
                  <a:lnTo>
                    <a:pt x="109861" y="13105"/>
                  </a:lnTo>
                  <a:lnTo>
                    <a:pt x="110028" y="12826"/>
                  </a:lnTo>
                  <a:lnTo>
                    <a:pt x="110084" y="12659"/>
                  </a:lnTo>
                  <a:lnTo>
                    <a:pt x="110084" y="12492"/>
                  </a:lnTo>
                  <a:lnTo>
                    <a:pt x="110084" y="12324"/>
                  </a:lnTo>
                  <a:lnTo>
                    <a:pt x="110028" y="12213"/>
                  </a:lnTo>
                  <a:lnTo>
                    <a:pt x="109861" y="11934"/>
                  </a:lnTo>
                  <a:lnTo>
                    <a:pt x="109582" y="11767"/>
                  </a:lnTo>
                  <a:lnTo>
                    <a:pt x="109415" y="11711"/>
                  </a:lnTo>
                  <a:close/>
                  <a:moveTo>
                    <a:pt x="112482" y="11711"/>
                  </a:moveTo>
                  <a:lnTo>
                    <a:pt x="112315" y="11767"/>
                  </a:lnTo>
                  <a:lnTo>
                    <a:pt x="112036" y="11934"/>
                  </a:lnTo>
                  <a:lnTo>
                    <a:pt x="111869" y="12213"/>
                  </a:lnTo>
                  <a:lnTo>
                    <a:pt x="111813" y="12324"/>
                  </a:lnTo>
                  <a:lnTo>
                    <a:pt x="111813" y="12492"/>
                  </a:lnTo>
                  <a:lnTo>
                    <a:pt x="111813" y="12659"/>
                  </a:lnTo>
                  <a:lnTo>
                    <a:pt x="111869" y="12826"/>
                  </a:lnTo>
                  <a:lnTo>
                    <a:pt x="112036" y="13105"/>
                  </a:lnTo>
                  <a:lnTo>
                    <a:pt x="112315" y="13272"/>
                  </a:lnTo>
                  <a:lnTo>
                    <a:pt x="112482" y="13328"/>
                  </a:lnTo>
                  <a:lnTo>
                    <a:pt x="112817" y="13328"/>
                  </a:lnTo>
                  <a:lnTo>
                    <a:pt x="112984" y="13272"/>
                  </a:lnTo>
                  <a:lnTo>
                    <a:pt x="113207" y="13105"/>
                  </a:lnTo>
                  <a:lnTo>
                    <a:pt x="113430" y="12826"/>
                  </a:lnTo>
                  <a:lnTo>
                    <a:pt x="113430" y="12659"/>
                  </a:lnTo>
                  <a:lnTo>
                    <a:pt x="113486" y="12492"/>
                  </a:lnTo>
                  <a:lnTo>
                    <a:pt x="113430" y="12324"/>
                  </a:lnTo>
                  <a:lnTo>
                    <a:pt x="113430" y="12213"/>
                  </a:lnTo>
                  <a:lnTo>
                    <a:pt x="113207" y="11934"/>
                  </a:lnTo>
                  <a:lnTo>
                    <a:pt x="112984" y="11767"/>
                  </a:lnTo>
                  <a:lnTo>
                    <a:pt x="112817" y="11711"/>
                  </a:lnTo>
                  <a:close/>
                  <a:moveTo>
                    <a:pt x="115828" y="11711"/>
                  </a:moveTo>
                  <a:lnTo>
                    <a:pt x="115661" y="11767"/>
                  </a:lnTo>
                  <a:lnTo>
                    <a:pt x="115438" y="11934"/>
                  </a:lnTo>
                  <a:lnTo>
                    <a:pt x="115270" y="12213"/>
                  </a:lnTo>
                  <a:lnTo>
                    <a:pt x="115215" y="12324"/>
                  </a:lnTo>
                  <a:lnTo>
                    <a:pt x="115159" y="12492"/>
                  </a:lnTo>
                  <a:lnTo>
                    <a:pt x="115215" y="12659"/>
                  </a:lnTo>
                  <a:lnTo>
                    <a:pt x="115270" y="12826"/>
                  </a:lnTo>
                  <a:lnTo>
                    <a:pt x="115438" y="13105"/>
                  </a:lnTo>
                  <a:lnTo>
                    <a:pt x="115661" y="13272"/>
                  </a:lnTo>
                  <a:lnTo>
                    <a:pt x="115828" y="13328"/>
                  </a:lnTo>
                  <a:lnTo>
                    <a:pt x="116163" y="13328"/>
                  </a:lnTo>
                  <a:lnTo>
                    <a:pt x="116330" y="13272"/>
                  </a:lnTo>
                  <a:lnTo>
                    <a:pt x="116609" y="13105"/>
                  </a:lnTo>
                  <a:lnTo>
                    <a:pt x="116776" y="12826"/>
                  </a:lnTo>
                  <a:lnTo>
                    <a:pt x="116832" y="12659"/>
                  </a:lnTo>
                  <a:lnTo>
                    <a:pt x="116832" y="12492"/>
                  </a:lnTo>
                  <a:lnTo>
                    <a:pt x="116832" y="12324"/>
                  </a:lnTo>
                  <a:lnTo>
                    <a:pt x="116776" y="12213"/>
                  </a:lnTo>
                  <a:lnTo>
                    <a:pt x="116609" y="11934"/>
                  </a:lnTo>
                  <a:lnTo>
                    <a:pt x="116330" y="11767"/>
                  </a:lnTo>
                  <a:lnTo>
                    <a:pt x="116163" y="11711"/>
                  </a:lnTo>
                  <a:close/>
                  <a:moveTo>
                    <a:pt x="120903" y="11711"/>
                  </a:moveTo>
                  <a:lnTo>
                    <a:pt x="120736" y="11767"/>
                  </a:lnTo>
                  <a:lnTo>
                    <a:pt x="120512" y="11934"/>
                  </a:lnTo>
                  <a:lnTo>
                    <a:pt x="120345" y="12213"/>
                  </a:lnTo>
                  <a:lnTo>
                    <a:pt x="120289" y="12324"/>
                  </a:lnTo>
                  <a:lnTo>
                    <a:pt x="120234" y="12492"/>
                  </a:lnTo>
                  <a:lnTo>
                    <a:pt x="120289" y="12659"/>
                  </a:lnTo>
                  <a:lnTo>
                    <a:pt x="120345" y="12826"/>
                  </a:lnTo>
                  <a:lnTo>
                    <a:pt x="120512" y="13105"/>
                  </a:lnTo>
                  <a:lnTo>
                    <a:pt x="120736" y="13272"/>
                  </a:lnTo>
                  <a:lnTo>
                    <a:pt x="120903" y="13328"/>
                  </a:lnTo>
                  <a:lnTo>
                    <a:pt x="121237" y="13328"/>
                  </a:lnTo>
                  <a:lnTo>
                    <a:pt x="121405" y="13272"/>
                  </a:lnTo>
                  <a:lnTo>
                    <a:pt x="121684" y="13105"/>
                  </a:lnTo>
                  <a:lnTo>
                    <a:pt x="121851" y="12826"/>
                  </a:lnTo>
                  <a:lnTo>
                    <a:pt x="121907" y="12659"/>
                  </a:lnTo>
                  <a:lnTo>
                    <a:pt x="121907" y="12492"/>
                  </a:lnTo>
                  <a:lnTo>
                    <a:pt x="121907" y="12324"/>
                  </a:lnTo>
                  <a:lnTo>
                    <a:pt x="121851" y="12213"/>
                  </a:lnTo>
                  <a:lnTo>
                    <a:pt x="121684" y="11934"/>
                  </a:lnTo>
                  <a:lnTo>
                    <a:pt x="121405" y="11767"/>
                  </a:lnTo>
                  <a:lnTo>
                    <a:pt x="121237" y="11711"/>
                  </a:lnTo>
                  <a:close/>
                  <a:moveTo>
                    <a:pt x="124249" y="11711"/>
                  </a:moveTo>
                  <a:lnTo>
                    <a:pt x="124082" y="11767"/>
                  </a:lnTo>
                  <a:lnTo>
                    <a:pt x="123803" y="11934"/>
                  </a:lnTo>
                  <a:lnTo>
                    <a:pt x="123635" y="12213"/>
                  </a:lnTo>
                  <a:lnTo>
                    <a:pt x="123580" y="12324"/>
                  </a:lnTo>
                  <a:lnTo>
                    <a:pt x="123580" y="12492"/>
                  </a:lnTo>
                  <a:lnTo>
                    <a:pt x="123580" y="12659"/>
                  </a:lnTo>
                  <a:lnTo>
                    <a:pt x="123635" y="12826"/>
                  </a:lnTo>
                  <a:lnTo>
                    <a:pt x="123803" y="13105"/>
                  </a:lnTo>
                  <a:lnTo>
                    <a:pt x="124082" y="13272"/>
                  </a:lnTo>
                  <a:lnTo>
                    <a:pt x="124249" y="13328"/>
                  </a:lnTo>
                  <a:lnTo>
                    <a:pt x="124583" y="13328"/>
                  </a:lnTo>
                  <a:lnTo>
                    <a:pt x="124751" y="13272"/>
                  </a:lnTo>
                  <a:lnTo>
                    <a:pt x="124974" y="13105"/>
                  </a:lnTo>
                  <a:lnTo>
                    <a:pt x="125197" y="12826"/>
                  </a:lnTo>
                  <a:lnTo>
                    <a:pt x="125253" y="12659"/>
                  </a:lnTo>
                  <a:lnTo>
                    <a:pt x="125253" y="12492"/>
                  </a:lnTo>
                  <a:lnTo>
                    <a:pt x="125253" y="12324"/>
                  </a:lnTo>
                  <a:lnTo>
                    <a:pt x="125197" y="12213"/>
                  </a:lnTo>
                  <a:lnTo>
                    <a:pt x="124974" y="11934"/>
                  </a:lnTo>
                  <a:lnTo>
                    <a:pt x="124751" y="11767"/>
                  </a:lnTo>
                  <a:lnTo>
                    <a:pt x="124583" y="11711"/>
                  </a:lnTo>
                  <a:close/>
                  <a:moveTo>
                    <a:pt x="136016" y="11711"/>
                  </a:moveTo>
                  <a:lnTo>
                    <a:pt x="135848" y="11767"/>
                  </a:lnTo>
                  <a:lnTo>
                    <a:pt x="135570" y="11934"/>
                  </a:lnTo>
                  <a:lnTo>
                    <a:pt x="135402" y="12213"/>
                  </a:lnTo>
                  <a:lnTo>
                    <a:pt x="135346" y="12324"/>
                  </a:lnTo>
                  <a:lnTo>
                    <a:pt x="135346" y="12492"/>
                  </a:lnTo>
                  <a:lnTo>
                    <a:pt x="135346" y="12659"/>
                  </a:lnTo>
                  <a:lnTo>
                    <a:pt x="135402" y="12826"/>
                  </a:lnTo>
                  <a:lnTo>
                    <a:pt x="135570" y="13105"/>
                  </a:lnTo>
                  <a:lnTo>
                    <a:pt x="135848" y="13272"/>
                  </a:lnTo>
                  <a:lnTo>
                    <a:pt x="136016" y="13328"/>
                  </a:lnTo>
                  <a:lnTo>
                    <a:pt x="136350" y="13328"/>
                  </a:lnTo>
                  <a:lnTo>
                    <a:pt x="136462" y="13272"/>
                  </a:lnTo>
                  <a:lnTo>
                    <a:pt x="136741" y="13105"/>
                  </a:lnTo>
                  <a:lnTo>
                    <a:pt x="136908" y="12826"/>
                  </a:lnTo>
                  <a:lnTo>
                    <a:pt x="136964" y="12659"/>
                  </a:lnTo>
                  <a:lnTo>
                    <a:pt x="137019" y="12492"/>
                  </a:lnTo>
                  <a:lnTo>
                    <a:pt x="136964" y="12324"/>
                  </a:lnTo>
                  <a:lnTo>
                    <a:pt x="136908" y="12213"/>
                  </a:lnTo>
                  <a:lnTo>
                    <a:pt x="136741" y="11934"/>
                  </a:lnTo>
                  <a:lnTo>
                    <a:pt x="136462" y="11767"/>
                  </a:lnTo>
                  <a:lnTo>
                    <a:pt x="136350" y="11711"/>
                  </a:lnTo>
                  <a:close/>
                  <a:moveTo>
                    <a:pt x="144325" y="11711"/>
                  </a:moveTo>
                  <a:lnTo>
                    <a:pt x="144158" y="11767"/>
                  </a:lnTo>
                  <a:lnTo>
                    <a:pt x="143935" y="11934"/>
                  </a:lnTo>
                  <a:lnTo>
                    <a:pt x="143712" y="12213"/>
                  </a:lnTo>
                  <a:lnTo>
                    <a:pt x="143656" y="12324"/>
                  </a:lnTo>
                  <a:lnTo>
                    <a:pt x="143656" y="12492"/>
                  </a:lnTo>
                  <a:lnTo>
                    <a:pt x="143656" y="12659"/>
                  </a:lnTo>
                  <a:lnTo>
                    <a:pt x="143712" y="12826"/>
                  </a:lnTo>
                  <a:lnTo>
                    <a:pt x="143935" y="13105"/>
                  </a:lnTo>
                  <a:lnTo>
                    <a:pt x="144158" y="13272"/>
                  </a:lnTo>
                  <a:lnTo>
                    <a:pt x="144325" y="13328"/>
                  </a:lnTo>
                  <a:lnTo>
                    <a:pt x="144660" y="13328"/>
                  </a:lnTo>
                  <a:lnTo>
                    <a:pt x="144827" y="13272"/>
                  </a:lnTo>
                  <a:lnTo>
                    <a:pt x="145106" y="13105"/>
                  </a:lnTo>
                  <a:lnTo>
                    <a:pt x="145273" y="12826"/>
                  </a:lnTo>
                  <a:lnTo>
                    <a:pt x="145329" y="12659"/>
                  </a:lnTo>
                  <a:lnTo>
                    <a:pt x="145329" y="12492"/>
                  </a:lnTo>
                  <a:lnTo>
                    <a:pt x="145329" y="12324"/>
                  </a:lnTo>
                  <a:lnTo>
                    <a:pt x="145273" y="12213"/>
                  </a:lnTo>
                  <a:lnTo>
                    <a:pt x="145106" y="11934"/>
                  </a:lnTo>
                  <a:lnTo>
                    <a:pt x="144827" y="11767"/>
                  </a:lnTo>
                  <a:lnTo>
                    <a:pt x="144660" y="11711"/>
                  </a:lnTo>
                  <a:close/>
                  <a:moveTo>
                    <a:pt x="147615" y="11711"/>
                  </a:moveTo>
                  <a:lnTo>
                    <a:pt x="147504" y="11767"/>
                  </a:lnTo>
                  <a:lnTo>
                    <a:pt x="147225" y="11934"/>
                  </a:lnTo>
                  <a:lnTo>
                    <a:pt x="147058" y="12213"/>
                  </a:lnTo>
                  <a:lnTo>
                    <a:pt x="147002" y="12324"/>
                  </a:lnTo>
                  <a:lnTo>
                    <a:pt x="147002" y="12492"/>
                  </a:lnTo>
                  <a:lnTo>
                    <a:pt x="147002" y="12659"/>
                  </a:lnTo>
                  <a:lnTo>
                    <a:pt x="147058" y="12826"/>
                  </a:lnTo>
                  <a:lnTo>
                    <a:pt x="147225" y="13105"/>
                  </a:lnTo>
                  <a:lnTo>
                    <a:pt x="147504" y="13272"/>
                  </a:lnTo>
                  <a:lnTo>
                    <a:pt x="147615" y="13328"/>
                  </a:lnTo>
                  <a:lnTo>
                    <a:pt x="147950" y="13328"/>
                  </a:lnTo>
                  <a:lnTo>
                    <a:pt x="148117" y="13272"/>
                  </a:lnTo>
                  <a:lnTo>
                    <a:pt x="148396" y="13105"/>
                  </a:lnTo>
                  <a:lnTo>
                    <a:pt x="148563" y="12826"/>
                  </a:lnTo>
                  <a:lnTo>
                    <a:pt x="148619" y="12659"/>
                  </a:lnTo>
                  <a:lnTo>
                    <a:pt x="148619" y="12492"/>
                  </a:lnTo>
                  <a:lnTo>
                    <a:pt x="148619" y="12324"/>
                  </a:lnTo>
                  <a:lnTo>
                    <a:pt x="148563" y="12213"/>
                  </a:lnTo>
                  <a:lnTo>
                    <a:pt x="148396" y="11934"/>
                  </a:lnTo>
                  <a:lnTo>
                    <a:pt x="148117" y="11767"/>
                  </a:lnTo>
                  <a:lnTo>
                    <a:pt x="147950" y="11711"/>
                  </a:lnTo>
                  <a:close/>
                  <a:moveTo>
                    <a:pt x="152746" y="11711"/>
                  </a:moveTo>
                  <a:lnTo>
                    <a:pt x="152578" y="11767"/>
                  </a:lnTo>
                  <a:lnTo>
                    <a:pt x="152300" y="11934"/>
                  </a:lnTo>
                  <a:lnTo>
                    <a:pt x="152132" y="12213"/>
                  </a:lnTo>
                  <a:lnTo>
                    <a:pt x="152077" y="12324"/>
                  </a:lnTo>
                  <a:lnTo>
                    <a:pt x="152077" y="12492"/>
                  </a:lnTo>
                  <a:lnTo>
                    <a:pt x="152077" y="12659"/>
                  </a:lnTo>
                  <a:lnTo>
                    <a:pt x="152132" y="12826"/>
                  </a:lnTo>
                  <a:lnTo>
                    <a:pt x="152300" y="13105"/>
                  </a:lnTo>
                  <a:lnTo>
                    <a:pt x="152578" y="13272"/>
                  </a:lnTo>
                  <a:lnTo>
                    <a:pt x="152746" y="13328"/>
                  </a:lnTo>
                  <a:lnTo>
                    <a:pt x="153080" y="13328"/>
                  </a:lnTo>
                  <a:lnTo>
                    <a:pt x="153192" y="13272"/>
                  </a:lnTo>
                  <a:lnTo>
                    <a:pt x="153471" y="13105"/>
                  </a:lnTo>
                  <a:lnTo>
                    <a:pt x="153638" y="12826"/>
                  </a:lnTo>
                  <a:lnTo>
                    <a:pt x="153694" y="12659"/>
                  </a:lnTo>
                  <a:lnTo>
                    <a:pt x="153694" y="12492"/>
                  </a:lnTo>
                  <a:lnTo>
                    <a:pt x="153694" y="12324"/>
                  </a:lnTo>
                  <a:lnTo>
                    <a:pt x="153638" y="12213"/>
                  </a:lnTo>
                  <a:lnTo>
                    <a:pt x="153471" y="11934"/>
                  </a:lnTo>
                  <a:lnTo>
                    <a:pt x="153192" y="11767"/>
                  </a:lnTo>
                  <a:lnTo>
                    <a:pt x="153080" y="11711"/>
                  </a:lnTo>
                  <a:close/>
                  <a:moveTo>
                    <a:pt x="157821" y="11711"/>
                  </a:moveTo>
                  <a:lnTo>
                    <a:pt x="157653" y="11767"/>
                  </a:lnTo>
                  <a:lnTo>
                    <a:pt x="157374" y="11934"/>
                  </a:lnTo>
                  <a:lnTo>
                    <a:pt x="157207" y="12213"/>
                  </a:lnTo>
                  <a:lnTo>
                    <a:pt x="157151" y="12324"/>
                  </a:lnTo>
                  <a:lnTo>
                    <a:pt x="157151" y="12492"/>
                  </a:lnTo>
                  <a:lnTo>
                    <a:pt x="157151" y="12659"/>
                  </a:lnTo>
                  <a:lnTo>
                    <a:pt x="157207" y="12826"/>
                  </a:lnTo>
                  <a:lnTo>
                    <a:pt x="157374" y="13105"/>
                  </a:lnTo>
                  <a:lnTo>
                    <a:pt x="157653" y="13272"/>
                  </a:lnTo>
                  <a:lnTo>
                    <a:pt x="157821" y="13328"/>
                  </a:lnTo>
                  <a:lnTo>
                    <a:pt x="158155" y="13328"/>
                  </a:lnTo>
                  <a:lnTo>
                    <a:pt x="158322" y="13272"/>
                  </a:lnTo>
                  <a:lnTo>
                    <a:pt x="158546" y="13105"/>
                  </a:lnTo>
                  <a:lnTo>
                    <a:pt x="158713" y="12826"/>
                  </a:lnTo>
                  <a:lnTo>
                    <a:pt x="158769" y="12659"/>
                  </a:lnTo>
                  <a:lnTo>
                    <a:pt x="158824" y="12492"/>
                  </a:lnTo>
                  <a:lnTo>
                    <a:pt x="158769" y="12324"/>
                  </a:lnTo>
                  <a:lnTo>
                    <a:pt x="158713" y="12213"/>
                  </a:lnTo>
                  <a:lnTo>
                    <a:pt x="158546" y="11934"/>
                  </a:lnTo>
                  <a:lnTo>
                    <a:pt x="158322" y="11767"/>
                  </a:lnTo>
                  <a:lnTo>
                    <a:pt x="158155" y="11711"/>
                  </a:lnTo>
                  <a:close/>
                  <a:moveTo>
                    <a:pt x="167859" y="11711"/>
                  </a:moveTo>
                  <a:lnTo>
                    <a:pt x="167691" y="11767"/>
                  </a:lnTo>
                  <a:lnTo>
                    <a:pt x="167412" y="11934"/>
                  </a:lnTo>
                  <a:lnTo>
                    <a:pt x="167245" y="12213"/>
                  </a:lnTo>
                  <a:lnTo>
                    <a:pt x="167189" y="12324"/>
                  </a:lnTo>
                  <a:lnTo>
                    <a:pt x="167189" y="12492"/>
                  </a:lnTo>
                  <a:lnTo>
                    <a:pt x="167189" y="12659"/>
                  </a:lnTo>
                  <a:lnTo>
                    <a:pt x="167245" y="12826"/>
                  </a:lnTo>
                  <a:lnTo>
                    <a:pt x="167412" y="13105"/>
                  </a:lnTo>
                  <a:lnTo>
                    <a:pt x="167691" y="13272"/>
                  </a:lnTo>
                  <a:lnTo>
                    <a:pt x="167859" y="13328"/>
                  </a:lnTo>
                  <a:lnTo>
                    <a:pt x="168193" y="13328"/>
                  </a:lnTo>
                  <a:lnTo>
                    <a:pt x="168361" y="13272"/>
                  </a:lnTo>
                  <a:lnTo>
                    <a:pt x="168584" y="13105"/>
                  </a:lnTo>
                  <a:lnTo>
                    <a:pt x="168751" y="12826"/>
                  </a:lnTo>
                  <a:lnTo>
                    <a:pt x="168807" y="12659"/>
                  </a:lnTo>
                  <a:lnTo>
                    <a:pt x="168862" y="12492"/>
                  </a:lnTo>
                  <a:lnTo>
                    <a:pt x="168807" y="12324"/>
                  </a:lnTo>
                  <a:lnTo>
                    <a:pt x="168751" y="12213"/>
                  </a:lnTo>
                  <a:lnTo>
                    <a:pt x="168584" y="11934"/>
                  </a:lnTo>
                  <a:lnTo>
                    <a:pt x="168361" y="11767"/>
                  </a:lnTo>
                  <a:lnTo>
                    <a:pt x="168193" y="11711"/>
                  </a:lnTo>
                  <a:close/>
                  <a:moveTo>
                    <a:pt x="176279" y="11711"/>
                  </a:moveTo>
                  <a:lnTo>
                    <a:pt x="176112" y="11767"/>
                  </a:lnTo>
                  <a:lnTo>
                    <a:pt x="175889" y="11934"/>
                  </a:lnTo>
                  <a:lnTo>
                    <a:pt x="175666" y="12213"/>
                  </a:lnTo>
                  <a:lnTo>
                    <a:pt x="175666" y="12324"/>
                  </a:lnTo>
                  <a:lnTo>
                    <a:pt x="175610" y="12492"/>
                  </a:lnTo>
                  <a:lnTo>
                    <a:pt x="175666" y="12659"/>
                  </a:lnTo>
                  <a:lnTo>
                    <a:pt x="175666" y="12826"/>
                  </a:lnTo>
                  <a:lnTo>
                    <a:pt x="175889" y="13105"/>
                  </a:lnTo>
                  <a:lnTo>
                    <a:pt x="176112" y="13272"/>
                  </a:lnTo>
                  <a:lnTo>
                    <a:pt x="176279" y="13328"/>
                  </a:lnTo>
                  <a:lnTo>
                    <a:pt x="176614" y="13328"/>
                  </a:lnTo>
                  <a:lnTo>
                    <a:pt x="176781" y="13272"/>
                  </a:lnTo>
                  <a:lnTo>
                    <a:pt x="177060" y="13105"/>
                  </a:lnTo>
                  <a:lnTo>
                    <a:pt x="177227" y="12826"/>
                  </a:lnTo>
                  <a:lnTo>
                    <a:pt x="177283" y="12659"/>
                  </a:lnTo>
                  <a:lnTo>
                    <a:pt x="177283" y="12492"/>
                  </a:lnTo>
                  <a:lnTo>
                    <a:pt x="177283" y="12324"/>
                  </a:lnTo>
                  <a:lnTo>
                    <a:pt x="177227" y="12213"/>
                  </a:lnTo>
                  <a:lnTo>
                    <a:pt x="177060" y="11934"/>
                  </a:lnTo>
                  <a:lnTo>
                    <a:pt x="176781" y="11767"/>
                  </a:lnTo>
                  <a:lnTo>
                    <a:pt x="176614" y="11711"/>
                  </a:lnTo>
                  <a:close/>
                  <a:moveTo>
                    <a:pt x="186429" y="11711"/>
                  </a:moveTo>
                  <a:lnTo>
                    <a:pt x="186317" y="11767"/>
                  </a:lnTo>
                  <a:lnTo>
                    <a:pt x="186039" y="11934"/>
                  </a:lnTo>
                  <a:lnTo>
                    <a:pt x="185871" y="12213"/>
                  </a:lnTo>
                  <a:lnTo>
                    <a:pt x="185816" y="12324"/>
                  </a:lnTo>
                  <a:lnTo>
                    <a:pt x="185760" y="12492"/>
                  </a:lnTo>
                  <a:lnTo>
                    <a:pt x="185816" y="12659"/>
                  </a:lnTo>
                  <a:lnTo>
                    <a:pt x="185871" y="12826"/>
                  </a:lnTo>
                  <a:lnTo>
                    <a:pt x="186039" y="13105"/>
                  </a:lnTo>
                  <a:lnTo>
                    <a:pt x="186317" y="13272"/>
                  </a:lnTo>
                  <a:lnTo>
                    <a:pt x="186429" y="13328"/>
                  </a:lnTo>
                  <a:lnTo>
                    <a:pt x="186764" y="13328"/>
                  </a:lnTo>
                  <a:lnTo>
                    <a:pt x="186931" y="13272"/>
                  </a:lnTo>
                  <a:lnTo>
                    <a:pt x="187210" y="13105"/>
                  </a:lnTo>
                  <a:lnTo>
                    <a:pt x="187377" y="12826"/>
                  </a:lnTo>
                  <a:lnTo>
                    <a:pt x="187433" y="12659"/>
                  </a:lnTo>
                  <a:lnTo>
                    <a:pt x="187433" y="12492"/>
                  </a:lnTo>
                  <a:lnTo>
                    <a:pt x="187433" y="12324"/>
                  </a:lnTo>
                  <a:lnTo>
                    <a:pt x="187377" y="12213"/>
                  </a:lnTo>
                  <a:lnTo>
                    <a:pt x="187210" y="11934"/>
                  </a:lnTo>
                  <a:lnTo>
                    <a:pt x="186931" y="11767"/>
                  </a:lnTo>
                  <a:lnTo>
                    <a:pt x="186764" y="11711"/>
                  </a:lnTo>
                  <a:close/>
                  <a:moveTo>
                    <a:pt x="194794" y="11711"/>
                  </a:moveTo>
                  <a:lnTo>
                    <a:pt x="194683" y="11767"/>
                  </a:lnTo>
                  <a:lnTo>
                    <a:pt x="194404" y="11934"/>
                  </a:lnTo>
                  <a:lnTo>
                    <a:pt x="194236" y="12213"/>
                  </a:lnTo>
                  <a:lnTo>
                    <a:pt x="194181" y="12324"/>
                  </a:lnTo>
                  <a:lnTo>
                    <a:pt x="194125" y="12492"/>
                  </a:lnTo>
                  <a:lnTo>
                    <a:pt x="194181" y="12659"/>
                  </a:lnTo>
                  <a:lnTo>
                    <a:pt x="194236" y="12826"/>
                  </a:lnTo>
                  <a:lnTo>
                    <a:pt x="194404" y="13105"/>
                  </a:lnTo>
                  <a:lnTo>
                    <a:pt x="194683" y="13272"/>
                  </a:lnTo>
                  <a:lnTo>
                    <a:pt x="194794" y="13328"/>
                  </a:lnTo>
                  <a:lnTo>
                    <a:pt x="195129" y="13328"/>
                  </a:lnTo>
                  <a:lnTo>
                    <a:pt x="195296" y="13272"/>
                  </a:lnTo>
                  <a:lnTo>
                    <a:pt x="195575" y="13105"/>
                  </a:lnTo>
                  <a:lnTo>
                    <a:pt x="195742" y="12826"/>
                  </a:lnTo>
                  <a:lnTo>
                    <a:pt x="195798" y="12659"/>
                  </a:lnTo>
                  <a:lnTo>
                    <a:pt x="195798" y="12492"/>
                  </a:lnTo>
                  <a:lnTo>
                    <a:pt x="195798" y="12324"/>
                  </a:lnTo>
                  <a:lnTo>
                    <a:pt x="195742" y="12213"/>
                  </a:lnTo>
                  <a:lnTo>
                    <a:pt x="195575" y="11934"/>
                  </a:lnTo>
                  <a:lnTo>
                    <a:pt x="195296" y="11767"/>
                  </a:lnTo>
                  <a:lnTo>
                    <a:pt x="195129" y="11711"/>
                  </a:lnTo>
                  <a:close/>
                  <a:moveTo>
                    <a:pt x="204888" y="11711"/>
                  </a:moveTo>
                  <a:lnTo>
                    <a:pt x="204776" y="11767"/>
                  </a:lnTo>
                  <a:lnTo>
                    <a:pt x="204498" y="11934"/>
                  </a:lnTo>
                  <a:lnTo>
                    <a:pt x="204330" y="12213"/>
                  </a:lnTo>
                  <a:lnTo>
                    <a:pt x="204274" y="12324"/>
                  </a:lnTo>
                  <a:lnTo>
                    <a:pt x="204274" y="12492"/>
                  </a:lnTo>
                  <a:lnTo>
                    <a:pt x="204274" y="12659"/>
                  </a:lnTo>
                  <a:lnTo>
                    <a:pt x="204330" y="12826"/>
                  </a:lnTo>
                  <a:lnTo>
                    <a:pt x="204498" y="13105"/>
                  </a:lnTo>
                  <a:lnTo>
                    <a:pt x="204776" y="13272"/>
                  </a:lnTo>
                  <a:lnTo>
                    <a:pt x="204888" y="13328"/>
                  </a:lnTo>
                  <a:lnTo>
                    <a:pt x="205222" y="13328"/>
                  </a:lnTo>
                  <a:lnTo>
                    <a:pt x="205390" y="13272"/>
                  </a:lnTo>
                  <a:lnTo>
                    <a:pt x="205669" y="13105"/>
                  </a:lnTo>
                  <a:lnTo>
                    <a:pt x="205836" y="12826"/>
                  </a:lnTo>
                  <a:lnTo>
                    <a:pt x="205892" y="12659"/>
                  </a:lnTo>
                  <a:lnTo>
                    <a:pt x="205892" y="12492"/>
                  </a:lnTo>
                  <a:lnTo>
                    <a:pt x="205892" y="12324"/>
                  </a:lnTo>
                  <a:lnTo>
                    <a:pt x="205836" y="12213"/>
                  </a:lnTo>
                  <a:lnTo>
                    <a:pt x="205669" y="11934"/>
                  </a:lnTo>
                  <a:lnTo>
                    <a:pt x="205390" y="11767"/>
                  </a:lnTo>
                  <a:lnTo>
                    <a:pt x="205222" y="11711"/>
                  </a:lnTo>
                  <a:close/>
                  <a:moveTo>
                    <a:pt x="208290" y="11711"/>
                  </a:moveTo>
                  <a:lnTo>
                    <a:pt x="208122" y="11767"/>
                  </a:lnTo>
                  <a:lnTo>
                    <a:pt x="207844" y="11934"/>
                  </a:lnTo>
                  <a:lnTo>
                    <a:pt x="207676" y="12213"/>
                  </a:lnTo>
                  <a:lnTo>
                    <a:pt x="207620" y="12324"/>
                  </a:lnTo>
                  <a:lnTo>
                    <a:pt x="207620" y="12492"/>
                  </a:lnTo>
                  <a:lnTo>
                    <a:pt x="207620" y="12659"/>
                  </a:lnTo>
                  <a:lnTo>
                    <a:pt x="207676" y="12826"/>
                  </a:lnTo>
                  <a:lnTo>
                    <a:pt x="207844" y="13105"/>
                  </a:lnTo>
                  <a:lnTo>
                    <a:pt x="208122" y="13272"/>
                  </a:lnTo>
                  <a:lnTo>
                    <a:pt x="208290" y="13328"/>
                  </a:lnTo>
                  <a:lnTo>
                    <a:pt x="208624" y="13328"/>
                  </a:lnTo>
                  <a:lnTo>
                    <a:pt x="208792" y="13272"/>
                  </a:lnTo>
                  <a:lnTo>
                    <a:pt x="209015" y="13105"/>
                  </a:lnTo>
                  <a:lnTo>
                    <a:pt x="209182" y="12826"/>
                  </a:lnTo>
                  <a:lnTo>
                    <a:pt x="209238" y="12659"/>
                  </a:lnTo>
                  <a:lnTo>
                    <a:pt x="209293" y="12492"/>
                  </a:lnTo>
                  <a:lnTo>
                    <a:pt x="209238" y="12324"/>
                  </a:lnTo>
                  <a:lnTo>
                    <a:pt x="209182" y="12213"/>
                  </a:lnTo>
                  <a:lnTo>
                    <a:pt x="209015" y="11934"/>
                  </a:lnTo>
                  <a:lnTo>
                    <a:pt x="208792" y="11767"/>
                  </a:lnTo>
                  <a:lnTo>
                    <a:pt x="208624" y="11711"/>
                  </a:lnTo>
                  <a:close/>
                  <a:moveTo>
                    <a:pt x="211636" y="11711"/>
                  </a:moveTo>
                  <a:lnTo>
                    <a:pt x="211468" y="11767"/>
                  </a:lnTo>
                  <a:lnTo>
                    <a:pt x="211245" y="11934"/>
                  </a:lnTo>
                  <a:lnTo>
                    <a:pt x="211022" y="12213"/>
                  </a:lnTo>
                  <a:lnTo>
                    <a:pt x="211022" y="12324"/>
                  </a:lnTo>
                  <a:lnTo>
                    <a:pt x="210966" y="12492"/>
                  </a:lnTo>
                  <a:lnTo>
                    <a:pt x="211022" y="12659"/>
                  </a:lnTo>
                  <a:lnTo>
                    <a:pt x="211022" y="12826"/>
                  </a:lnTo>
                  <a:lnTo>
                    <a:pt x="211245" y="13105"/>
                  </a:lnTo>
                  <a:lnTo>
                    <a:pt x="211468" y="13272"/>
                  </a:lnTo>
                  <a:lnTo>
                    <a:pt x="211636" y="13328"/>
                  </a:lnTo>
                  <a:lnTo>
                    <a:pt x="211970" y="13328"/>
                  </a:lnTo>
                  <a:lnTo>
                    <a:pt x="212138" y="13272"/>
                  </a:lnTo>
                  <a:lnTo>
                    <a:pt x="212416" y="13105"/>
                  </a:lnTo>
                  <a:lnTo>
                    <a:pt x="212584" y="12826"/>
                  </a:lnTo>
                  <a:lnTo>
                    <a:pt x="212639" y="12659"/>
                  </a:lnTo>
                  <a:lnTo>
                    <a:pt x="212639" y="12492"/>
                  </a:lnTo>
                  <a:lnTo>
                    <a:pt x="212639" y="12324"/>
                  </a:lnTo>
                  <a:lnTo>
                    <a:pt x="212584" y="12213"/>
                  </a:lnTo>
                  <a:lnTo>
                    <a:pt x="212416" y="11934"/>
                  </a:lnTo>
                  <a:lnTo>
                    <a:pt x="212138" y="11767"/>
                  </a:lnTo>
                  <a:lnTo>
                    <a:pt x="211970" y="11711"/>
                  </a:lnTo>
                  <a:close/>
                  <a:moveTo>
                    <a:pt x="216710" y="11711"/>
                  </a:moveTo>
                  <a:lnTo>
                    <a:pt x="216543" y="11767"/>
                  </a:lnTo>
                  <a:lnTo>
                    <a:pt x="216320" y="11934"/>
                  </a:lnTo>
                  <a:lnTo>
                    <a:pt x="216097" y="12213"/>
                  </a:lnTo>
                  <a:lnTo>
                    <a:pt x="216097" y="12324"/>
                  </a:lnTo>
                  <a:lnTo>
                    <a:pt x="216041" y="12492"/>
                  </a:lnTo>
                  <a:lnTo>
                    <a:pt x="216097" y="12659"/>
                  </a:lnTo>
                  <a:lnTo>
                    <a:pt x="216097" y="12826"/>
                  </a:lnTo>
                  <a:lnTo>
                    <a:pt x="216320" y="13105"/>
                  </a:lnTo>
                  <a:lnTo>
                    <a:pt x="216543" y="13272"/>
                  </a:lnTo>
                  <a:lnTo>
                    <a:pt x="216710" y="13328"/>
                  </a:lnTo>
                  <a:lnTo>
                    <a:pt x="217045" y="13328"/>
                  </a:lnTo>
                  <a:lnTo>
                    <a:pt x="217212" y="13272"/>
                  </a:lnTo>
                  <a:lnTo>
                    <a:pt x="217491" y="13105"/>
                  </a:lnTo>
                  <a:lnTo>
                    <a:pt x="217659" y="12826"/>
                  </a:lnTo>
                  <a:lnTo>
                    <a:pt x="217714" y="12659"/>
                  </a:lnTo>
                  <a:lnTo>
                    <a:pt x="217714" y="12492"/>
                  </a:lnTo>
                  <a:lnTo>
                    <a:pt x="217714" y="12324"/>
                  </a:lnTo>
                  <a:lnTo>
                    <a:pt x="217659" y="12213"/>
                  </a:lnTo>
                  <a:lnTo>
                    <a:pt x="217491" y="11934"/>
                  </a:lnTo>
                  <a:lnTo>
                    <a:pt x="217212" y="11767"/>
                  </a:lnTo>
                  <a:lnTo>
                    <a:pt x="217045" y="11711"/>
                  </a:lnTo>
                  <a:close/>
                  <a:moveTo>
                    <a:pt x="220057" y="11711"/>
                  </a:moveTo>
                  <a:lnTo>
                    <a:pt x="219889" y="11767"/>
                  </a:lnTo>
                  <a:lnTo>
                    <a:pt x="219610" y="11934"/>
                  </a:lnTo>
                  <a:lnTo>
                    <a:pt x="219443" y="12213"/>
                  </a:lnTo>
                  <a:lnTo>
                    <a:pt x="219387" y="12324"/>
                  </a:lnTo>
                  <a:lnTo>
                    <a:pt x="219387" y="12492"/>
                  </a:lnTo>
                  <a:lnTo>
                    <a:pt x="219387" y="12659"/>
                  </a:lnTo>
                  <a:lnTo>
                    <a:pt x="219443" y="12826"/>
                  </a:lnTo>
                  <a:lnTo>
                    <a:pt x="219610" y="13105"/>
                  </a:lnTo>
                  <a:lnTo>
                    <a:pt x="219889" y="13272"/>
                  </a:lnTo>
                  <a:lnTo>
                    <a:pt x="220057" y="13328"/>
                  </a:lnTo>
                  <a:lnTo>
                    <a:pt x="220391" y="13328"/>
                  </a:lnTo>
                  <a:lnTo>
                    <a:pt x="220558" y="13272"/>
                  </a:lnTo>
                  <a:lnTo>
                    <a:pt x="220781" y="13105"/>
                  </a:lnTo>
                  <a:lnTo>
                    <a:pt x="221005" y="12826"/>
                  </a:lnTo>
                  <a:lnTo>
                    <a:pt x="221005" y="12659"/>
                  </a:lnTo>
                  <a:lnTo>
                    <a:pt x="221060" y="12492"/>
                  </a:lnTo>
                  <a:lnTo>
                    <a:pt x="221005" y="12324"/>
                  </a:lnTo>
                  <a:lnTo>
                    <a:pt x="221005" y="12213"/>
                  </a:lnTo>
                  <a:lnTo>
                    <a:pt x="220781" y="11934"/>
                  </a:lnTo>
                  <a:lnTo>
                    <a:pt x="220558" y="11767"/>
                  </a:lnTo>
                  <a:lnTo>
                    <a:pt x="220391" y="11711"/>
                  </a:lnTo>
                  <a:close/>
                  <a:moveTo>
                    <a:pt x="231823" y="11711"/>
                  </a:moveTo>
                  <a:lnTo>
                    <a:pt x="231656" y="11767"/>
                  </a:lnTo>
                  <a:lnTo>
                    <a:pt x="231377" y="11934"/>
                  </a:lnTo>
                  <a:lnTo>
                    <a:pt x="231210" y="12213"/>
                  </a:lnTo>
                  <a:lnTo>
                    <a:pt x="231154" y="12324"/>
                  </a:lnTo>
                  <a:lnTo>
                    <a:pt x="231154" y="12492"/>
                  </a:lnTo>
                  <a:lnTo>
                    <a:pt x="231154" y="12659"/>
                  </a:lnTo>
                  <a:lnTo>
                    <a:pt x="231210" y="12826"/>
                  </a:lnTo>
                  <a:lnTo>
                    <a:pt x="231377" y="13105"/>
                  </a:lnTo>
                  <a:lnTo>
                    <a:pt x="231656" y="13272"/>
                  </a:lnTo>
                  <a:lnTo>
                    <a:pt x="231823" y="13328"/>
                  </a:lnTo>
                  <a:lnTo>
                    <a:pt x="232158" y="13328"/>
                  </a:lnTo>
                  <a:lnTo>
                    <a:pt x="232269" y="13272"/>
                  </a:lnTo>
                  <a:lnTo>
                    <a:pt x="232548" y="13105"/>
                  </a:lnTo>
                  <a:lnTo>
                    <a:pt x="232716" y="12826"/>
                  </a:lnTo>
                  <a:lnTo>
                    <a:pt x="232771" y="12659"/>
                  </a:lnTo>
                  <a:lnTo>
                    <a:pt x="232771" y="12492"/>
                  </a:lnTo>
                  <a:lnTo>
                    <a:pt x="232771" y="12324"/>
                  </a:lnTo>
                  <a:lnTo>
                    <a:pt x="232716" y="12213"/>
                  </a:lnTo>
                  <a:lnTo>
                    <a:pt x="232548" y="11934"/>
                  </a:lnTo>
                  <a:lnTo>
                    <a:pt x="232269" y="11767"/>
                  </a:lnTo>
                  <a:lnTo>
                    <a:pt x="232158" y="11711"/>
                  </a:lnTo>
                  <a:close/>
                  <a:moveTo>
                    <a:pt x="240133" y="11711"/>
                  </a:moveTo>
                  <a:lnTo>
                    <a:pt x="239965" y="11767"/>
                  </a:lnTo>
                  <a:lnTo>
                    <a:pt x="239742" y="11934"/>
                  </a:lnTo>
                  <a:lnTo>
                    <a:pt x="239519" y="12213"/>
                  </a:lnTo>
                  <a:lnTo>
                    <a:pt x="239519" y="12324"/>
                  </a:lnTo>
                  <a:lnTo>
                    <a:pt x="239463" y="12492"/>
                  </a:lnTo>
                  <a:lnTo>
                    <a:pt x="239519" y="12659"/>
                  </a:lnTo>
                  <a:lnTo>
                    <a:pt x="239519" y="12826"/>
                  </a:lnTo>
                  <a:lnTo>
                    <a:pt x="239742" y="13105"/>
                  </a:lnTo>
                  <a:lnTo>
                    <a:pt x="239965" y="13272"/>
                  </a:lnTo>
                  <a:lnTo>
                    <a:pt x="240133" y="13328"/>
                  </a:lnTo>
                  <a:lnTo>
                    <a:pt x="240467" y="13328"/>
                  </a:lnTo>
                  <a:lnTo>
                    <a:pt x="240635" y="13272"/>
                  </a:lnTo>
                  <a:lnTo>
                    <a:pt x="240913" y="13105"/>
                  </a:lnTo>
                  <a:lnTo>
                    <a:pt x="241081" y="12826"/>
                  </a:lnTo>
                  <a:lnTo>
                    <a:pt x="241136" y="12659"/>
                  </a:lnTo>
                  <a:lnTo>
                    <a:pt x="241136" y="12492"/>
                  </a:lnTo>
                  <a:lnTo>
                    <a:pt x="241136" y="12324"/>
                  </a:lnTo>
                  <a:lnTo>
                    <a:pt x="241081" y="12213"/>
                  </a:lnTo>
                  <a:lnTo>
                    <a:pt x="240913" y="11934"/>
                  </a:lnTo>
                  <a:lnTo>
                    <a:pt x="240635" y="11767"/>
                  </a:lnTo>
                  <a:lnTo>
                    <a:pt x="240467" y="11711"/>
                  </a:lnTo>
                  <a:close/>
                  <a:moveTo>
                    <a:pt x="243479" y="11711"/>
                  </a:moveTo>
                  <a:lnTo>
                    <a:pt x="243311" y="11767"/>
                  </a:lnTo>
                  <a:lnTo>
                    <a:pt x="243033" y="11934"/>
                  </a:lnTo>
                  <a:lnTo>
                    <a:pt x="242865" y="12213"/>
                  </a:lnTo>
                  <a:lnTo>
                    <a:pt x="242809" y="12324"/>
                  </a:lnTo>
                  <a:lnTo>
                    <a:pt x="242809" y="12492"/>
                  </a:lnTo>
                  <a:lnTo>
                    <a:pt x="242809" y="12659"/>
                  </a:lnTo>
                  <a:lnTo>
                    <a:pt x="242865" y="12826"/>
                  </a:lnTo>
                  <a:lnTo>
                    <a:pt x="243033" y="13105"/>
                  </a:lnTo>
                  <a:lnTo>
                    <a:pt x="243311" y="13272"/>
                  </a:lnTo>
                  <a:lnTo>
                    <a:pt x="243479" y="13328"/>
                  </a:lnTo>
                  <a:lnTo>
                    <a:pt x="243813" y="13328"/>
                  </a:lnTo>
                  <a:lnTo>
                    <a:pt x="243925" y="13272"/>
                  </a:lnTo>
                  <a:lnTo>
                    <a:pt x="244204" y="13105"/>
                  </a:lnTo>
                  <a:lnTo>
                    <a:pt x="244371" y="12826"/>
                  </a:lnTo>
                  <a:lnTo>
                    <a:pt x="244427" y="12659"/>
                  </a:lnTo>
                  <a:lnTo>
                    <a:pt x="244427" y="12492"/>
                  </a:lnTo>
                  <a:lnTo>
                    <a:pt x="244427" y="12324"/>
                  </a:lnTo>
                  <a:lnTo>
                    <a:pt x="244371" y="12213"/>
                  </a:lnTo>
                  <a:lnTo>
                    <a:pt x="244204" y="11934"/>
                  </a:lnTo>
                  <a:lnTo>
                    <a:pt x="243925" y="11767"/>
                  </a:lnTo>
                  <a:lnTo>
                    <a:pt x="243813" y="11711"/>
                  </a:lnTo>
                  <a:close/>
                  <a:moveTo>
                    <a:pt x="248553" y="11711"/>
                  </a:moveTo>
                  <a:lnTo>
                    <a:pt x="248386" y="11767"/>
                  </a:lnTo>
                  <a:lnTo>
                    <a:pt x="248107" y="11934"/>
                  </a:lnTo>
                  <a:lnTo>
                    <a:pt x="247940" y="12213"/>
                  </a:lnTo>
                  <a:lnTo>
                    <a:pt x="247884" y="12324"/>
                  </a:lnTo>
                  <a:lnTo>
                    <a:pt x="247884" y="12492"/>
                  </a:lnTo>
                  <a:lnTo>
                    <a:pt x="247884" y="12659"/>
                  </a:lnTo>
                  <a:lnTo>
                    <a:pt x="247940" y="12826"/>
                  </a:lnTo>
                  <a:lnTo>
                    <a:pt x="248107" y="13105"/>
                  </a:lnTo>
                  <a:lnTo>
                    <a:pt x="248386" y="13272"/>
                  </a:lnTo>
                  <a:lnTo>
                    <a:pt x="248553" y="13328"/>
                  </a:lnTo>
                  <a:lnTo>
                    <a:pt x="248888" y="13328"/>
                  </a:lnTo>
                  <a:lnTo>
                    <a:pt x="249055" y="13272"/>
                  </a:lnTo>
                  <a:lnTo>
                    <a:pt x="249278" y="13105"/>
                  </a:lnTo>
                  <a:lnTo>
                    <a:pt x="249446" y="12826"/>
                  </a:lnTo>
                  <a:lnTo>
                    <a:pt x="249501" y="12659"/>
                  </a:lnTo>
                  <a:lnTo>
                    <a:pt x="249557" y="12492"/>
                  </a:lnTo>
                  <a:lnTo>
                    <a:pt x="249501" y="12324"/>
                  </a:lnTo>
                  <a:lnTo>
                    <a:pt x="249446" y="12213"/>
                  </a:lnTo>
                  <a:lnTo>
                    <a:pt x="249278" y="11934"/>
                  </a:lnTo>
                  <a:lnTo>
                    <a:pt x="249055" y="11767"/>
                  </a:lnTo>
                  <a:lnTo>
                    <a:pt x="248888" y="11711"/>
                  </a:lnTo>
                  <a:close/>
                  <a:moveTo>
                    <a:pt x="253628" y="11711"/>
                  </a:moveTo>
                  <a:lnTo>
                    <a:pt x="253461" y="11767"/>
                  </a:lnTo>
                  <a:lnTo>
                    <a:pt x="253182" y="11934"/>
                  </a:lnTo>
                  <a:lnTo>
                    <a:pt x="253015" y="12213"/>
                  </a:lnTo>
                  <a:lnTo>
                    <a:pt x="252959" y="12324"/>
                  </a:lnTo>
                  <a:lnTo>
                    <a:pt x="252959" y="12492"/>
                  </a:lnTo>
                  <a:lnTo>
                    <a:pt x="252959" y="12659"/>
                  </a:lnTo>
                  <a:lnTo>
                    <a:pt x="253015" y="12826"/>
                  </a:lnTo>
                  <a:lnTo>
                    <a:pt x="253182" y="13105"/>
                  </a:lnTo>
                  <a:lnTo>
                    <a:pt x="253461" y="13272"/>
                  </a:lnTo>
                  <a:lnTo>
                    <a:pt x="253628" y="13328"/>
                  </a:lnTo>
                  <a:lnTo>
                    <a:pt x="253963" y="13328"/>
                  </a:lnTo>
                  <a:lnTo>
                    <a:pt x="254130" y="13272"/>
                  </a:lnTo>
                  <a:lnTo>
                    <a:pt x="254353" y="13105"/>
                  </a:lnTo>
                  <a:lnTo>
                    <a:pt x="254576" y="12826"/>
                  </a:lnTo>
                  <a:lnTo>
                    <a:pt x="254576" y="12659"/>
                  </a:lnTo>
                  <a:lnTo>
                    <a:pt x="254632" y="12492"/>
                  </a:lnTo>
                  <a:lnTo>
                    <a:pt x="254576" y="12324"/>
                  </a:lnTo>
                  <a:lnTo>
                    <a:pt x="254576" y="12213"/>
                  </a:lnTo>
                  <a:lnTo>
                    <a:pt x="254353" y="11934"/>
                  </a:lnTo>
                  <a:lnTo>
                    <a:pt x="254130" y="11767"/>
                  </a:lnTo>
                  <a:lnTo>
                    <a:pt x="253963" y="11711"/>
                  </a:lnTo>
                  <a:close/>
                  <a:moveTo>
                    <a:pt x="263666" y="11711"/>
                  </a:moveTo>
                  <a:lnTo>
                    <a:pt x="263499" y="11767"/>
                  </a:lnTo>
                  <a:lnTo>
                    <a:pt x="263220" y="11934"/>
                  </a:lnTo>
                  <a:lnTo>
                    <a:pt x="263053" y="12213"/>
                  </a:lnTo>
                  <a:lnTo>
                    <a:pt x="262997" y="12324"/>
                  </a:lnTo>
                  <a:lnTo>
                    <a:pt x="262997" y="12492"/>
                  </a:lnTo>
                  <a:lnTo>
                    <a:pt x="262997" y="12659"/>
                  </a:lnTo>
                  <a:lnTo>
                    <a:pt x="263053" y="12826"/>
                  </a:lnTo>
                  <a:lnTo>
                    <a:pt x="263220" y="13105"/>
                  </a:lnTo>
                  <a:lnTo>
                    <a:pt x="263499" y="13272"/>
                  </a:lnTo>
                  <a:lnTo>
                    <a:pt x="263666" y="13328"/>
                  </a:lnTo>
                  <a:lnTo>
                    <a:pt x="264001" y="13328"/>
                  </a:lnTo>
                  <a:lnTo>
                    <a:pt x="264168" y="13272"/>
                  </a:lnTo>
                  <a:lnTo>
                    <a:pt x="264391" y="13105"/>
                  </a:lnTo>
                  <a:lnTo>
                    <a:pt x="264614" y="12826"/>
                  </a:lnTo>
                  <a:lnTo>
                    <a:pt x="264670" y="12659"/>
                  </a:lnTo>
                  <a:lnTo>
                    <a:pt x="264670" y="12492"/>
                  </a:lnTo>
                  <a:lnTo>
                    <a:pt x="264670" y="12324"/>
                  </a:lnTo>
                  <a:lnTo>
                    <a:pt x="264614" y="12213"/>
                  </a:lnTo>
                  <a:lnTo>
                    <a:pt x="264391" y="11934"/>
                  </a:lnTo>
                  <a:lnTo>
                    <a:pt x="264168" y="11767"/>
                  </a:lnTo>
                  <a:lnTo>
                    <a:pt x="264001" y="11711"/>
                  </a:lnTo>
                  <a:close/>
                  <a:moveTo>
                    <a:pt x="272087" y="11711"/>
                  </a:moveTo>
                  <a:lnTo>
                    <a:pt x="271920" y="11767"/>
                  </a:lnTo>
                  <a:lnTo>
                    <a:pt x="271697" y="11934"/>
                  </a:lnTo>
                  <a:lnTo>
                    <a:pt x="271529" y="12213"/>
                  </a:lnTo>
                  <a:lnTo>
                    <a:pt x="271474" y="12324"/>
                  </a:lnTo>
                  <a:lnTo>
                    <a:pt x="271418" y="12492"/>
                  </a:lnTo>
                  <a:lnTo>
                    <a:pt x="271474" y="12659"/>
                  </a:lnTo>
                  <a:lnTo>
                    <a:pt x="271529" y="12826"/>
                  </a:lnTo>
                  <a:lnTo>
                    <a:pt x="271697" y="13105"/>
                  </a:lnTo>
                  <a:lnTo>
                    <a:pt x="271920" y="13272"/>
                  </a:lnTo>
                  <a:lnTo>
                    <a:pt x="272087" y="13328"/>
                  </a:lnTo>
                  <a:lnTo>
                    <a:pt x="272422" y="13328"/>
                  </a:lnTo>
                  <a:lnTo>
                    <a:pt x="272589" y="13272"/>
                  </a:lnTo>
                  <a:lnTo>
                    <a:pt x="272868" y="13105"/>
                  </a:lnTo>
                  <a:lnTo>
                    <a:pt x="273035" y="12826"/>
                  </a:lnTo>
                  <a:lnTo>
                    <a:pt x="273091" y="12659"/>
                  </a:lnTo>
                  <a:lnTo>
                    <a:pt x="273091" y="12492"/>
                  </a:lnTo>
                  <a:lnTo>
                    <a:pt x="273091" y="12324"/>
                  </a:lnTo>
                  <a:lnTo>
                    <a:pt x="273035" y="12213"/>
                  </a:lnTo>
                  <a:lnTo>
                    <a:pt x="272868" y="11934"/>
                  </a:lnTo>
                  <a:lnTo>
                    <a:pt x="272589" y="11767"/>
                  </a:lnTo>
                  <a:lnTo>
                    <a:pt x="272422" y="11711"/>
                  </a:lnTo>
                  <a:close/>
                  <a:moveTo>
                    <a:pt x="282292" y="11711"/>
                  </a:moveTo>
                  <a:lnTo>
                    <a:pt x="282125" y="11767"/>
                  </a:lnTo>
                  <a:lnTo>
                    <a:pt x="281846" y="11934"/>
                  </a:lnTo>
                  <a:lnTo>
                    <a:pt x="281679" y="12213"/>
                  </a:lnTo>
                  <a:lnTo>
                    <a:pt x="281623" y="12324"/>
                  </a:lnTo>
                  <a:lnTo>
                    <a:pt x="281623" y="12492"/>
                  </a:lnTo>
                  <a:lnTo>
                    <a:pt x="281623" y="12659"/>
                  </a:lnTo>
                  <a:lnTo>
                    <a:pt x="281679" y="12826"/>
                  </a:lnTo>
                  <a:lnTo>
                    <a:pt x="281846" y="13105"/>
                  </a:lnTo>
                  <a:lnTo>
                    <a:pt x="282125" y="13272"/>
                  </a:lnTo>
                  <a:lnTo>
                    <a:pt x="282292" y="13328"/>
                  </a:lnTo>
                  <a:lnTo>
                    <a:pt x="282571" y="13328"/>
                  </a:lnTo>
                  <a:lnTo>
                    <a:pt x="282739" y="13272"/>
                  </a:lnTo>
                  <a:lnTo>
                    <a:pt x="283017" y="13105"/>
                  </a:lnTo>
                  <a:lnTo>
                    <a:pt x="283185" y="12826"/>
                  </a:lnTo>
                  <a:lnTo>
                    <a:pt x="283241" y="12659"/>
                  </a:lnTo>
                  <a:lnTo>
                    <a:pt x="283241" y="12492"/>
                  </a:lnTo>
                  <a:lnTo>
                    <a:pt x="283241" y="12324"/>
                  </a:lnTo>
                  <a:lnTo>
                    <a:pt x="283185" y="12213"/>
                  </a:lnTo>
                  <a:lnTo>
                    <a:pt x="283017" y="11934"/>
                  </a:lnTo>
                  <a:lnTo>
                    <a:pt x="282739" y="11767"/>
                  </a:lnTo>
                  <a:lnTo>
                    <a:pt x="282571" y="11711"/>
                  </a:lnTo>
                  <a:close/>
                  <a:moveTo>
                    <a:pt x="35189" y="15057"/>
                  </a:moveTo>
                  <a:lnTo>
                    <a:pt x="35022" y="15113"/>
                  </a:lnTo>
                  <a:lnTo>
                    <a:pt x="34743" y="15280"/>
                  </a:lnTo>
                  <a:lnTo>
                    <a:pt x="34576" y="15559"/>
                  </a:lnTo>
                  <a:lnTo>
                    <a:pt x="34520" y="15670"/>
                  </a:lnTo>
                  <a:lnTo>
                    <a:pt x="34520" y="15838"/>
                  </a:lnTo>
                  <a:lnTo>
                    <a:pt x="34520" y="16005"/>
                  </a:lnTo>
                  <a:lnTo>
                    <a:pt x="34576" y="16172"/>
                  </a:lnTo>
                  <a:lnTo>
                    <a:pt x="34743" y="16451"/>
                  </a:lnTo>
                  <a:lnTo>
                    <a:pt x="35022" y="16618"/>
                  </a:lnTo>
                  <a:lnTo>
                    <a:pt x="35189" y="16674"/>
                  </a:lnTo>
                  <a:lnTo>
                    <a:pt x="35524" y="16674"/>
                  </a:lnTo>
                  <a:lnTo>
                    <a:pt x="35635" y="16618"/>
                  </a:lnTo>
                  <a:lnTo>
                    <a:pt x="35914" y="16451"/>
                  </a:lnTo>
                  <a:lnTo>
                    <a:pt x="36081" y="16172"/>
                  </a:lnTo>
                  <a:lnTo>
                    <a:pt x="36137" y="16005"/>
                  </a:lnTo>
                  <a:lnTo>
                    <a:pt x="36137" y="15838"/>
                  </a:lnTo>
                  <a:lnTo>
                    <a:pt x="36137" y="15670"/>
                  </a:lnTo>
                  <a:lnTo>
                    <a:pt x="36081" y="15559"/>
                  </a:lnTo>
                  <a:lnTo>
                    <a:pt x="35914" y="15280"/>
                  </a:lnTo>
                  <a:lnTo>
                    <a:pt x="35635" y="15113"/>
                  </a:lnTo>
                  <a:lnTo>
                    <a:pt x="35524" y="15057"/>
                  </a:lnTo>
                  <a:close/>
                  <a:moveTo>
                    <a:pt x="38535" y="15057"/>
                  </a:moveTo>
                  <a:lnTo>
                    <a:pt x="38368" y="15113"/>
                  </a:lnTo>
                  <a:lnTo>
                    <a:pt x="38089" y="15280"/>
                  </a:lnTo>
                  <a:lnTo>
                    <a:pt x="37922" y="15559"/>
                  </a:lnTo>
                  <a:lnTo>
                    <a:pt x="37866" y="15670"/>
                  </a:lnTo>
                  <a:lnTo>
                    <a:pt x="37866" y="15838"/>
                  </a:lnTo>
                  <a:lnTo>
                    <a:pt x="37866" y="16005"/>
                  </a:lnTo>
                  <a:lnTo>
                    <a:pt x="37922" y="16172"/>
                  </a:lnTo>
                  <a:lnTo>
                    <a:pt x="38089" y="16451"/>
                  </a:lnTo>
                  <a:lnTo>
                    <a:pt x="38368" y="16618"/>
                  </a:lnTo>
                  <a:lnTo>
                    <a:pt x="38535" y="16674"/>
                  </a:lnTo>
                  <a:lnTo>
                    <a:pt x="38870" y="16674"/>
                  </a:lnTo>
                  <a:lnTo>
                    <a:pt x="39037" y="16618"/>
                  </a:lnTo>
                  <a:lnTo>
                    <a:pt x="39260" y="16451"/>
                  </a:lnTo>
                  <a:lnTo>
                    <a:pt x="39483" y="16172"/>
                  </a:lnTo>
                  <a:lnTo>
                    <a:pt x="39539" y="16005"/>
                  </a:lnTo>
                  <a:lnTo>
                    <a:pt x="39539" y="15838"/>
                  </a:lnTo>
                  <a:lnTo>
                    <a:pt x="39539" y="15670"/>
                  </a:lnTo>
                  <a:lnTo>
                    <a:pt x="39483" y="15559"/>
                  </a:lnTo>
                  <a:lnTo>
                    <a:pt x="39260" y="15280"/>
                  </a:lnTo>
                  <a:lnTo>
                    <a:pt x="39037" y="15113"/>
                  </a:lnTo>
                  <a:lnTo>
                    <a:pt x="38870" y="15057"/>
                  </a:lnTo>
                  <a:close/>
                  <a:moveTo>
                    <a:pt x="41881" y="15057"/>
                  </a:moveTo>
                  <a:lnTo>
                    <a:pt x="41769" y="15113"/>
                  </a:lnTo>
                  <a:lnTo>
                    <a:pt x="41491" y="15280"/>
                  </a:lnTo>
                  <a:lnTo>
                    <a:pt x="41323" y="15559"/>
                  </a:lnTo>
                  <a:lnTo>
                    <a:pt x="41268" y="15670"/>
                  </a:lnTo>
                  <a:lnTo>
                    <a:pt x="41212" y="15838"/>
                  </a:lnTo>
                  <a:lnTo>
                    <a:pt x="41268" y="16005"/>
                  </a:lnTo>
                  <a:lnTo>
                    <a:pt x="41323" y="16172"/>
                  </a:lnTo>
                  <a:lnTo>
                    <a:pt x="41491" y="16451"/>
                  </a:lnTo>
                  <a:lnTo>
                    <a:pt x="41769" y="16618"/>
                  </a:lnTo>
                  <a:lnTo>
                    <a:pt x="41881" y="16674"/>
                  </a:lnTo>
                  <a:lnTo>
                    <a:pt x="42216" y="16674"/>
                  </a:lnTo>
                  <a:lnTo>
                    <a:pt x="42383" y="16618"/>
                  </a:lnTo>
                  <a:lnTo>
                    <a:pt x="42662" y="16451"/>
                  </a:lnTo>
                  <a:lnTo>
                    <a:pt x="42829" y="16172"/>
                  </a:lnTo>
                  <a:lnTo>
                    <a:pt x="42885" y="16005"/>
                  </a:lnTo>
                  <a:lnTo>
                    <a:pt x="42885" y="15838"/>
                  </a:lnTo>
                  <a:lnTo>
                    <a:pt x="42885" y="15670"/>
                  </a:lnTo>
                  <a:lnTo>
                    <a:pt x="42829" y="15559"/>
                  </a:lnTo>
                  <a:lnTo>
                    <a:pt x="42662" y="15280"/>
                  </a:lnTo>
                  <a:lnTo>
                    <a:pt x="42383" y="15113"/>
                  </a:lnTo>
                  <a:lnTo>
                    <a:pt x="42216" y="15057"/>
                  </a:lnTo>
                  <a:close/>
                  <a:moveTo>
                    <a:pt x="45227" y="15057"/>
                  </a:moveTo>
                  <a:lnTo>
                    <a:pt x="45060" y="15113"/>
                  </a:lnTo>
                  <a:lnTo>
                    <a:pt x="44781" y="15280"/>
                  </a:lnTo>
                  <a:lnTo>
                    <a:pt x="44614" y="15559"/>
                  </a:lnTo>
                  <a:lnTo>
                    <a:pt x="44558" y="15670"/>
                  </a:lnTo>
                  <a:lnTo>
                    <a:pt x="44558" y="15838"/>
                  </a:lnTo>
                  <a:lnTo>
                    <a:pt x="44558" y="16005"/>
                  </a:lnTo>
                  <a:lnTo>
                    <a:pt x="44614" y="16172"/>
                  </a:lnTo>
                  <a:lnTo>
                    <a:pt x="44781" y="16451"/>
                  </a:lnTo>
                  <a:lnTo>
                    <a:pt x="45060" y="16618"/>
                  </a:lnTo>
                  <a:lnTo>
                    <a:pt x="45227" y="16674"/>
                  </a:lnTo>
                  <a:lnTo>
                    <a:pt x="45562" y="16674"/>
                  </a:lnTo>
                  <a:lnTo>
                    <a:pt x="45729" y="16618"/>
                  </a:lnTo>
                  <a:lnTo>
                    <a:pt x="45952" y="16451"/>
                  </a:lnTo>
                  <a:lnTo>
                    <a:pt x="46175" y="16172"/>
                  </a:lnTo>
                  <a:lnTo>
                    <a:pt x="46175" y="16005"/>
                  </a:lnTo>
                  <a:lnTo>
                    <a:pt x="46231" y="15838"/>
                  </a:lnTo>
                  <a:lnTo>
                    <a:pt x="46175" y="15670"/>
                  </a:lnTo>
                  <a:lnTo>
                    <a:pt x="46175" y="15559"/>
                  </a:lnTo>
                  <a:lnTo>
                    <a:pt x="45952" y="15280"/>
                  </a:lnTo>
                  <a:lnTo>
                    <a:pt x="45729" y="15113"/>
                  </a:lnTo>
                  <a:lnTo>
                    <a:pt x="45562" y="15057"/>
                  </a:lnTo>
                  <a:close/>
                  <a:moveTo>
                    <a:pt x="50358" y="15001"/>
                  </a:moveTo>
                  <a:lnTo>
                    <a:pt x="50190" y="15057"/>
                  </a:lnTo>
                  <a:lnTo>
                    <a:pt x="50023" y="15113"/>
                  </a:lnTo>
                  <a:lnTo>
                    <a:pt x="49744" y="15280"/>
                  </a:lnTo>
                  <a:lnTo>
                    <a:pt x="49577" y="15559"/>
                  </a:lnTo>
                  <a:lnTo>
                    <a:pt x="49521" y="15670"/>
                  </a:lnTo>
                  <a:lnTo>
                    <a:pt x="49521" y="15838"/>
                  </a:lnTo>
                  <a:lnTo>
                    <a:pt x="49521" y="16005"/>
                  </a:lnTo>
                  <a:lnTo>
                    <a:pt x="49577" y="16172"/>
                  </a:lnTo>
                  <a:lnTo>
                    <a:pt x="49744" y="16451"/>
                  </a:lnTo>
                  <a:lnTo>
                    <a:pt x="50023" y="16618"/>
                  </a:lnTo>
                  <a:lnTo>
                    <a:pt x="50190" y="16674"/>
                  </a:lnTo>
                  <a:lnTo>
                    <a:pt x="50525" y="16674"/>
                  </a:lnTo>
                  <a:lnTo>
                    <a:pt x="50692" y="16618"/>
                  </a:lnTo>
                  <a:lnTo>
                    <a:pt x="50915" y="16451"/>
                  </a:lnTo>
                  <a:lnTo>
                    <a:pt x="51138" y="16172"/>
                  </a:lnTo>
                  <a:lnTo>
                    <a:pt x="51138" y="16005"/>
                  </a:lnTo>
                  <a:lnTo>
                    <a:pt x="51194" y="15838"/>
                  </a:lnTo>
                  <a:lnTo>
                    <a:pt x="51138" y="15670"/>
                  </a:lnTo>
                  <a:lnTo>
                    <a:pt x="51138" y="15559"/>
                  </a:lnTo>
                  <a:lnTo>
                    <a:pt x="50915" y="15280"/>
                  </a:lnTo>
                  <a:lnTo>
                    <a:pt x="50692" y="15113"/>
                  </a:lnTo>
                  <a:lnTo>
                    <a:pt x="50525" y="15057"/>
                  </a:lnTo>
                  <a:lnTo>
                    <a:pt x="50358" y="15001"/>
                  </a:lnTo>
                  <a:close/>
                  <a:moveTo>
                    <a:pt x="58778" y="15001"/>
                  </a:moveTo>
                  <a:lnTo>
                    <a:pt x="58611" y="15057"/>
                  </a:lnTo>
                  <a:lnTo>
                    <a:pt x="58444" y="15113"/>
                  </a:lnTo>
                  <a:lnTo>
                    <a:pt x="58221" y="15280"/>
                  </a:lnTo>
                  <a:lnTo>
                    <a:pt x="57998" y="15559"/>
                  </a:lnTo>
                  <a:lnTo>
                    <a:pt x="57998" y="15670"/>
                  </a:lnTo>
                  <a:lnTo>
                    <a:pt x="57942" y="15838"/>
                  </a:lnTo>
                  <a:lnTo>
                    <a:pt x="57998" y="16005"/>
                  </a:lnTo>
                  <a:lnTo>
                    <a:pt x="57998" y="16172"/>
                  </a:lnTo>
                  <a:lnTo>
                    <a:pt x="58221" y="16451"/>
                  </a:lnTo>
                  <a:lnTo>
                    <a:pt x="58444" y="16618"/>
                  </a:lnTo>
                  <a:lnTo>
                    <a:pt x="58611" y="16674"/>
                  </a:lnTo>
                  <a:lnTo>
                    <a:pt x="58946" y="16674"/>
                  </a:lnTo>
                  <a:lnTo>
                    <a:pt x="59113" y="16618"/>
                  </a:lnTo>
                  <a:lnTo>
                    <a:pt x="59392" y="16451"/>
                  </a:lnTo>
                  <a:lnTo>
                    <a:pt x="59559" y="16172"/>
                  </a:lnTo>
                  <a:lnTo>
                    <a:pt x="59615" y="16005"/>
                  </a:lnTo>
                  <a:lnTo>
                    <a:pt x="59615" y="15838"/>
                  </a:lnTo>
                  <a:lnTo>
                    <a:pt x="59615" y="15670"/>
                  </a:lnTo>
                  <a:lnTo>
                    <a:pt x="59559" y="15559"/>
                  </a:lnTo>
                  <a:lnTo>
                    <a:pt x="59392" y="15280"/>
                  </a:lnTo>
                  <a:lnTo>
                    <a:pt x="59113" y="15113"/>
                  </a:lnTo>
                  <a:lnTo>
                    <a:pt x="58946" y="15057"/>
                  </a:lnTo>
                  <a:lnTo>
                    <a:pt x="58778" y="15001"/>
                  </a:lnTo>
                  <a:close/>
                  <a:moveTo>
                    <a:pt x="63853" y="15001"/>
                  </a:moveTo>
                  <a:lnTo>
                    <a:pt x="63686" y="15057"/>
                  </a:lnTo>
                  <a:lnTo>
                    <a:pt x="63519" y="15113"/>
                  </a:lnTo>
                  <a:lnTo>
                    <a:pt x="63240" y="15280"/>
                  </a:lnTo>
                  <a:lnTo>
                    <a:pt x="63072" y="15559"/>
                  </a:lnTo>
                  <a:lnTo>
                    <a:pt x="63017" y="15670"/>
                  </a:lnTo>
                  <a:lnTo>
                    <a:pt x="63017" y="15838"/>
                  </a:lnTo>
                  <a:lnTo>
                    <a:pt x="63017" y="16005"/>
                  </a:lnTo>
                  <a:lnTo>
                    <a:pt x="63072" y="16172"/>
                  </a:lnTo>
                  <a:lnTo>
                    <a:pt x="63240" y="16451"/>
                  </a:lnTo>
                  <a:lnTo>
                    <a:pt x="63519" y="16618"/>
                  </a:lnTo>
                  <a:lnTo>
                    <a:pt x="63686" y="16674"/>
                  </a:lnTo>
                  <a:lnTo>
                    <a:pt x="64020" y="16674"/>
                  </a:lnTo>
                  <a:lnTo>
                    <a:pt x="64132" y="16618"/>
                  </a:lnTo>
                  <a:lnTo>
                    <a:pt x="64411" y="16451"/>
                  </a:lnTo>
                  <a:lnTo>
                    <a:pt x="64578" y="16172"/>
                  </a:lnTo>
                  <a:lnTo>
                    <a:pt x="64634" y="16005"/>
                  </a:lnTo>
                  <a:lnTo>
                    <a:pt x="64634" y="15838"/>
                  </a:lnTo>
                  <a:lnTo>
                    <a:pt x="64634" y="15670"/>
                  </a:lnTo>
                  <a:lnTo>
                    <a:pt x="64578" y="15559"/>
                  </a:lnTo>
                  <a:lnTo>
                    <a:pt x="64411" y="15280"/>
                  </a:lnTo>
                  <a:lnTo>
                    <a:pt x="64132" y="15113"/>
                  </a:lnTo>
                  <a:lnTo>
                    <a:pt x="64020" y="15057"/>
                  </a:lnTo>
                  <a:lnTo>
                    <a:pt x="63853" y="15001"/>
                  </a:lnTo>
                  <a:close/>
                  <a:moveTo>
                    <a:pt x="67143" y="15001"/>
                  </a:moveTo>
                  <a:lnTo>
                    <a:pt x="66976" y="15057"/>
                  </a:lnTo>
                  <a:lnTo>
                    <a:pt x="66809" y="15113"/>
                  </a:lnTo>
                  <a:lnTo>
                    <a:pt x="66586" y="15280"/>
                  </a:lnTo>
                  <a:lnTo>
                    <a:pt x="66363" y="15559"/>
                  </a:lnTo>
                  <a:lnTo>
                    <a:pt x="66363" y="15670"/>
                  </a:lnTo>
                  <a:lnTo>
                    <a:pt x="66307" y="15838"/>
                  </a:lnTo>
                  <a:lnTo>
                    <a:pt x="66363" y="16005"/>
                  </a:lnTo>
                  <a:lnTo>
                    <a:pt x="66363" y="16172"/>
                  </a:lnTo>
                  <a:lnTo>
                    <a:pt x="66586" y="16451"/>
                  </a:lnTo>
                  <a:lnTo>
                    <a:pt x="66809" y="16618"/>
                  </a:lnTo>
                  <a:lnTo>
                    <a:pt x="66976" y="16674"/>
                  </a:lnTo>
                  <a:lnTo>
                    <a:pt x="67311" y="16674"/>
                  </a:lnTo>
                  <a:lnTo>
                    <a:pt x="67478" y="16618"/>
                  </a:lnTo>
                  <a:lnTo>
                    <a:pt x="67757" y="16451"/>
                  </a:lnTo>
                  <a:lnTo>
                    <a:pt x="67924" y="16172"/>
                  </a:lnTo>
                  <a:lnTo>
                    <a:pt x="67980" y="16005"/>
                  </a:lnTo>
                  <a:lnTo>
                    <a:pt x="67980" y="15838"/>
                  </a:lnTo>
                  <a:lnTo>
                    <a:pt x="67980" y="15670"/>
                  </a:lnTo>
                  <a:lnTo>
                    <a:pt x="67924" y="15559"/>
                  </a:lnTo>
                  <a:lnTo>
                    <a:pt x="67757" y="15280"/>
                  </a:lnTo>
                  <a:lnTo>
                    <a:pt x="67478" y="15113"/>
                  </a:lnTo>
                  <a:lnTo>
                    <a:pt x="67311" y="15057"/>
                  </a:lnTo>
                  <a:lnTo>
                    <a:pt x="67143" y="15001"/>
                  </a:lnTo>
                  <a:close/>
                  <a:moveTo>
                    <a:pt x="72218" y="15001"/>
                  </a:moveTo>
                  <a:lnTo>
                    <a:pt x="72051" y="15057"/>
                  </a:lnTo>
                  <a:lnTo>
                    <a:pt x="71884" y="15113"/>
                  </a:lnTo>
                  <a:lnTo>
                    <a:pt x="71605" y="15280"/>
                  </a:lnTo>
                  <a:lnTo>
                    <a:pt x="71438" y="15559"/>
                  </a:lnTo>
                  <a:lnTo>
                    <a:pt x="71382" y="15670"/>
                  </a:lnTo>
                  <a:lnTo>
                    <a:pt x="71382" y="15838"/>
                  </a:lnTo>
                  <a:lnTo>
                    <a:pt x="71382" y="16005"/>
                  </a:lnTo>
                  <a:lnTo>
                    <a:pt x="71438" y="16172"/>
                  </a:lnTo>
                  <a:lnTo>
                    <a:pt x="71605" y="16451"/>
                  </a:lnTo>
                  <a:lnTo>
                    <a:pt x="71884" y="16618"/>
                  </a:lnTo>
                  <a:lnTo>
                    <a:pt x="72051" y="16674"/>
                  </a:lnTo>
                  <a:lnTo>
                    <a:pt x="72386" y="16674"/>
                  </a:lnTo>
                  <a:lnTo>
                    <a:pt x="72553" y="16618"/>
                  </a:lnTo>
                  <a:lnTo>
                    <a:pt x="72776" y="16451"/>
                  </a:lnTo>
                  <a:lnTo>
                    <a:pt x="72999" y="16172"/>
                  </a:lnTo>
                  <a:lnTo>
                    <a:pt x="72999" y="16005"/>
                  </a:lnTo>
                  <a:lnTo>
                    <a:pt x="73055" y="15838"/>
                  </a:lnTo>
                  <a:lnTo>
                    <a:pt x="72999" y="15670"/>
                  </a:lnTo>
                  <a:lnTo>
                    <a:pt x="72999" y="15559"/>
                  </a:lnTo>
                  <a:lnTo>
                    <a:pt x="72776" y="15280"/>
                  </a:lnTo>
                  <a:lnTo>
                    <a:pt x="72553" y="15113"/>
                  </a:lnTo>
                  <a:lnTo>
                    <a:pt x="72386" y="15057"/>
                  </a:lnTo>
                  <a:lnTo>
                    <a:pt x="72218" y="15001"/>
                  </a:lnTo>
                  <a:close/>
                  <a:moveTo>
                    <a:pt x="75508" y="15001"/>
                  </a:moveTo>
                  <a:lnTo>
                    <a:pt x="75341" y="15057"/>
                  </a:lnTo>
                  <a:lnTo>
                    <a:pt x="75230" y="15113"/>
                  </a:lnTo>
                  <a:lnTo>
                    <a:pt x="74951" y="15280"/>
                  </a:lnTo>
                  <a:lnTo>
                    <a:pt x="74784" y="15559"/>
                  </a:lnTo>
                  <a:lnTo>
                    <a:pt x="74728" y="15670"/>
                  </a:lnTo>
                  <a:lnTo>
                    <a:pt x="74728" y="15838"/>
                  </a:lnTo>
                  <a:lnTo>
                    <a:pt x="74728" y="16005"/>
                  </a:lnTo>
                  <a:lnTo>
                    <a:pt x="74784" y="16172"/>
                  </a:lnTo>
                  <a:lnTo>
                    <a:pt x="74951" y="16451"/>
                  </a:lnTo>
                  <a:lnTo>
                    <a:pt x="75230" y="16618"/>
                  </a:lnTo>
                  <a:lnTo>
                    <a:pt x="75341" y="16674"/>
                  </a:lnTo>
                  <a:lnTo>
                    <a:pt x="75676" y="16674"/>
                  </a:lnTo>
                  <a:lnTo>
                    <a:pt x="75843" y="16618"/>
                  </a:lnTo>
                  <a:lnTo>
                    <a:pt x="76122" y="16451"/>
                  </a:lnTo>
                  <a:lnTo>
                    <a:pt x="76289" y="16172"/>
                  </a:lnTo>
                  <a:lnTo>
                    <a:pt x="76345" y="16005"/>
                  </a:lnTo>
                  <a:lnTo>
                    <a:pt x="76345" y="15838"/>
                  </a:lnTo>
                  <a:lnTo>
                    <a:pt x="76345" y="15670"/>
                  </a:lnTo>
                  <a:lnTo>
                    <a:pt x="76289" y="15559"/>
                  </a:lnTo>
                  <a:lnTo>
                    <a:pt x="76122" y="15280"/>
                  </a:lnTo>
                  <a:lnTo>
                    <a:pt x="75843" y="15113"/>
                  </a:lnTo>
                  <a:lnTo>
                    <a:pt x="75676" y="15057"/>
                  </a:lnTo>
                  <a:lnTo>
                    <a:pt x="75508" y="15001"/>
                  </a:lnTo>
                  <a:close/>
                  <a:moveTo>
                    <a:pt x="78966" y="15001"/>
                  </a:moveTo>
                  <a:lnTo>
                    <a:pt x="78799" y="15057"/>
                  </a:lnTo>
                  <a:lnTo>
                    <a:pt x="78631" y="15113"/>
                  </a:lnTo>
                  <a:lnTo>
                    <a:pt x="78353" y="15280"/>
                  </a:lnTo>
                  <a:lnTo>
                    <a:pt x="78185" y="15559"/>
                  </a:lnTo>
                  <a:lnTo>
                    <a:pt x="78130" y="15670"/>
                  </a:lnTo>
                  <a:lnTo>
                    <a:pt x="78130" y="15838"/>
                  </a:lnTo>
                  <a:lnTo>
                    <a:pt x="78130" y="16005"/>
                  </a:lnTo>
                  <a:lnTo>
                    <a:pt x="78185" y="16172"/>
                  </a:lnTo>
                  <a:lnTo>
                    <a:pt x="78353" y="16451"/>
                  </a:lnTo>
                  <a:lnTo>
                    <a:pt x="78631" y="16618"/>
                  </a:lnTo>
                  <a:lnTo>
                    <a:pt x="78799" y="16674"/>
                  </a:lnTo>
                  <a:lnTo>
                    <a:pt x="79133" y="16674"/>
                  </a:lnTo>
                  <a:lnTo>
                    <a:pt x="79301" y="16618"/>
                  </a:lnTo>
                  <a:lnTo>
                    <a:pt x="79524" y="16451"/>
                  </a:lnTo>
                  <a:lnTo>
                    <a:pt x="79691" y="16172"/>
                  </a:lnTo>
                  <a:lnTo>
                    <a:pt x="79747" y="16005"/>
                  </a:lnTo>
                  <a:lnTo>
                    <a:pt x="79803" y="15838"/>
                  </a:lnTo>
                  <a:lnTo>
                    <a:pt x="79747" y="15670"/>
                  </a:lnTo>
                  <a:lnTo>
                    <a:pt x="79691" y="15559"/>
                  </a:lnTo>
                  <a:lnTo>
                    <a:pt x="79524" y="15280"/>
                  </a:lnTo>
                  <a:lnTo>
                    <a:pt x="79301" y="15113"/>
                  </a:lnTo>
                  <a:lnTo>
                    <a:pt x="79133" y="15057"/>
                  </a:lnTo>
                  <a:lnTo>
                    <a:pt x="78966" y="15001"/>
                  </a:lnTo>
                  <a:close/>
                  <a:moveTo>
                    <a:pt x="89004" y="15001"/>
                  </a:moveTo>
                  <a:lnTo>
                    <a:pt x="88837" y="15057"/>
                  </a:lnTo>
                  <a:lnTo>
                    <a:pt x="88670" y="15113"/>
                  </a:lnTo>
                  <a:lnTo>
                    <a:pt x="88391" y="15280"/>
                  </a:lnTo>
                  <a:lnTo>
                    <a:pt x="88223" y="15559"/>
                  </a:lnTo>
                  <a:lnTo>
                    <a:pt x="88168" y="15670"/>
                  </a:lnTo>
                  <a:lnTo>
                    <a:pt x="88168" y="15838"/>
                  </a:lnTo>
                  <a:lnTo>
                    <a:pt x="88168" y="16005"/>
                  </a:lnTo>
                  <a:lnTo>
                    <a:pt x="88223" y="16172"/>
                  </a:lnTo>
                  <a:lnTo>
                    <a:pt x="88391" y="16451"/>
                  </a:lnTo>
                  <a:lnTo>
                    <a:pt x="88670" y="16618"/>
                  </a:lnTo>
                  <a:lnTo>
                    <a:pt x="88837" y="16674"/>
                  </a:lnTo>
                  <a:lnTo>
                    <a:pt x="89171" y="16674"/>
                  </a:lnTo>
                  <a:lnTo>
                    <a:pt x="89339" y="16618"/>
                  </a:lnTo>
                  <a:lnTo>
                    <a:pt x="89562" y="16451"/>
                  </a:lnTo>
                  <a:lnTo>
                    <a:pt x="89729" y="16172"/>
                  </a:lnTo>
                  <a:lnTo>
                    <a:pt x="89785" y="16005"/>
                  </a:lnTo>
                  <a:lnTo>
                    <a:pt x="89841" y="15838"/>
                  </a:lnTo>
                  <a:lnTo>
                    <a:pt x="89785" y="15670"/>
                  </a:lnTo>
                  <a:lnTo>
                    <a:pt x="89729" y="15559"/>
                  </a:lnTo>
                  <a:lnTo>
                    <a:pt x="89562" y="15280"/>
                  </a:lnTo>
                  <a:lnTo>
                    <a:pt x="89339" y="15113"/>
                  </a:lnTo>
                  <a:lnTo>
                    <a:pt x="89171" y="15057"/>
                  </a:lnTo>
                  <a:lnTo>
                    <a:pt x="89004" y="15001"/>
                  </a:lnTo>
                  <a:close/>
                  <a:moveTo>
                    <a:pt x="130997" y="15057"/>
                  </a:moveTo>
                  <a:lnTo>
                    <a:pt x="130829" y="15113"/>
                  </a:lnTo>
                  <a:lnTo>
                    <a:pt x="130551" y="15280"/>
                  </a:lnTo>
                  <a:lnTo>
                    <a:pt x="130383" y="15559"/>
                  </a:lnTo>
                  <a:lnTo>
                    <a:pt x="130327" y="15670"/>
                  </a:lnTo>
                  <a:lnTo>
                    <a:pt x="130327" y="15838"/>
                  </a:lnTo>
                  <a:lnTo>
                    <a:pt x="130327" y="16005"/>
                  </a:lnTo>
                  <a:lnTo>
                    <a:pt x="130383" y="16172"/>
                  </a:lnTo>
                  <a:lnTo>
                    <a:pt x="130551" y="16451"/>
                  </a:lnTo>
                  <a:lnTo>
                    <a:pt x="130829" y="16618"/>
                  </a:lnTo>
                  <a:lnTo>
                    <a:pt x="130997" y="16674"/>
                  </a:lnTo>
                  <a:lnTo>
                    <a:pt x="131331" y="16674"/>
                  </a:lnTo>
                  <a:lnTo>
                    <a:pt x="131499" y="16618"/>
                  </a:lnTo>
                  <a:lnTo>
                    <a:pt x="131722" y="16451"/>
                  </a:lnTo>
                  <a:lnTo>
                    <a:pt x="131889" y="16172"/>
                  </a:lnTo>
                  <a:lnTo>
                    <a:pt x="131945" y="16005"/>
                  </a:lnTo>
                  <a:lnTo>
                    <a:pt x="132000" y="15838"/>
                  </a:lnTo>
                  <a:lnTo>
                    <a:pt x="131945" y="15670"/>
                  </a:lnTo>
                  <a:lnTo>
                    <a:pt x="131889" y="15559"/>
                  </a:lnTo>
                  <a:lnTo>
                    <a:pt x="131722" y="15280"/>
                  </a:lnTo>
                  <a:lnTo>
                    <a:pt x="131499" y="15113"/>
                  </a:lnTo>
                  <a:lnTo>
                    <a:pt x="131331" y="15057"/>
                  </a:lnTo>
                  <a:close/>
                  <a:moveTo>
                    <a:pt x="134343" y="15057"/>
                  </a:moveTo>
                  <a:lnTo>
                    <a:pt x="134175" y="15113"/>
                  </a:lnTo>
                  <a:lnTo>
                    <a:pt x="133952" y="15280"/>
                  </a:lnTo>
                  <a:lnTo>
                    <a:pt x="133729" y="15559"/>
                  </a:lnTo>
                  <a:lnTo>
                    <a:pt x="133729" y="15670"/>
                  </a:lnTo>
                  <a:lnTo>
                    <a:pt x="133673" y="15838"/>
                  </a:lnTo>
                  <a:lnTo>
                    <a:pt x="133729" y="16005"/>
                  </a:lnTo>
                  <a:lnTo>
                    <a:pt x="133729" y="16172"/>
                  </a:lnTo>
                  <a:lnTo>
                    <a:pt x="133952" y="16451"/>
                  </a:lnTo>
                  <a:lnTo>
                    <a:pt x="134175" y="16618"/>
                  </a:lnTo>
                  <a:lnTo>
                    <a:pt x="134343" y="16674"/>
                  </a:lnTo>
                  <a:lnTo>
                    <a:pt x="134677" y="16674"/>
                  </a:lnTo>
                  <a:lnTo>
                    <a:pt x="134845" y="16618"/>
                  </a:lnTo>
                  <a:lnTo>
                    <a:pt x="135123" y="16451"/>
                  </a:lnTo>
                  <a:lnTo>
                    <a:pt x="135291" y="16172"/>
                  </a:lnTo>
                  <a:lnTo>
                    <a:pt x="135346" y="16005"/>
                  </a:lnTo>
                  <a:lnTo>
                    <a:pt x="135346" y="15838"/>
                  </a:lnTo>
                  <a:lnTo>
                    <a:pt x="135346" y="15670"/>
                  </a:lnTo>
                  <a:lnTo>
                    <a:pt x="135291" y="15559"/>
                  </a:lnTo>
                  <a:lnTo>
                    <a:pt x="135123" y="15280"/>
                  </a:lnTo>
                  <a:lnTo>
                    <a:pt x="134845" y="15113"/>
                  </a:lnTo>
                  <a:lnTo>
                    <a:pt x="134677" y="15057"/>
                  </a:lnTo>
                  <a:close/>
                  <a:moveTo>
                    <a:pt x="137744" y="15057"/>
                  </a:moveTo>
                  <a:lnTo>
                    <a:pt x="137577" y="15113"/>
                  </a:lnTo>
                  <a:lnTo>
                    <a:pt x="137298" y="15280"/>
                  </a:lnTo>
                  <a:lnTo>
                    <a:pt x="137131" y="15559"/>
                  </a:lnTo>
                  <a:lnTo>
                    <a:pt x="137075" y="15670"/>
                  </a:lnTo>
                  <a:lnTo>
                    <a:pt x="137075" y="15838"/>
                  </a:lnTo>
                  <a:lnTo>
                    <a:pt x="137075" y="16005"/>
                  </a:lnTo>
                  <a:lnTo>
                    <a:pt x="137131" y="16172"/>
                  </a:lnTo>
                  <a:lnTo>
                    <a:pt x="137298" y="16451"/>
                  </a:lnTo>
                  <a:lnTo>
                    <a:pt x="137577" y="16618"/>
                  </a:lnTo>
                  <a:lnTo>
                    <a:pt x="137744" y="16674"/>
                  </a:lnTo>
                  <a:lnTo>
                    <a:pt x="138023" y="16674"/>
                  </a:lnTo>
                  <a:lnTo>
                    <a:pt x="138191" y="16618"/>
                  </a:lnTo>
                  <a:lnTo>
                    <a:pt x="138469" y="16451"/>
                  </a:lnTo>
                  <a:lnTo>
                    <a:pt x="138637" y="16172"/>
                  </a:lnTo>
                  <a:lnTo>
                    <a:pt x="138692" y="16005"/>
                  </a:lnTo>
                  <a:lnTo>
                    <a:pt x="138692" y="15838"/>
                  </a:lnTo>
                  <a:lnTo>
                    <a:pt x="138692" y="15670"/>
                  </a:lnTo>
                  <a:lnTo>
                    <a:pt x="138637" y="15559"/>
                  </a:lnTo>
                  <a:lnTo>
                    <a:pt x="138469" y="15280"/>
                  </a:lnTo>
                  <a:lnTo>
                    <a:pt x="138191" y="15113"/>
                  </a:lnTo>
                  <a:lnTo>
                    <a:pt x="138023" y="15057"/>
                  </a:lnTo>
                  <a:close/>
                  <a:moveTo>
                    <a:pt x="141035" y="15057"/>
                  </a:moveTo>
                  <a:lnTo>
                    <a:pt x="140867" y="15113"/>
                  </a:lnTo>
                  <a:lnTo>
                    <a:pt x="140644" y="15280"/>
                  </a:lnTo>
                  <a:lnTo>
                    <a:pt x="140421" y="15559"/>
                  </a:lnTo>
                  <a:lnTo>
                    <a:pt x="140365" y="15670"/>
                  </a:lnTo>
                  <a:lnTo>
                    <a:pt x="140365" y="15838"/>
                  </a:lnTo>
                  <a:lnTo>
                    <a:pt x="140365" y="16005"/>
                  </a:lnTo>
                  <a:lnTo>
                    <a:pt x="140421" y="16172"/>
                  </a:lnTo>
                  <a:lnTo>
                    <a:pt x="140644" y="16451"/>
                  </a:lnTo>
                  <a:lnTo>
                    <a:pt x="140867" y="16618"/>
                  </a:lnTo>
                  <a:lnTo>
                    <a:pt x="141035" y="16674"/>
                  </a:lnTo>
                  <a:lnTo>
                    <a:pt x="141369" y="16674"/>
                  </a:lnTo>
                  <a:lnTo>
                    <a:pt x="141537" y="16618"/>
                  </a:lnTo>
                  <a:lnTo>
                    <a:pt x="141815" y="16451"/>
                  </a:lnTo>
                  <a:lnTo>
                    <a:pt x="141983" y="16172"/>
                  </a:lnTo>
                  <a:lnTo>
                    <a:pt x="142039" y="16005"/>
                  </a:lnTo>
                  <a:lnTo>
                    <a:pt x="142039" y="15838"/>
                  </a:lnTo>
                  <a:lnTo>
                    <a:pt x="142039" y="15670"/>
                  </a:lnTo>
                  <a:lnTo>
                    <a:pt x="141983" y="15559"/>
                  </a:lnTo>
                  <a:lnTo>
                    <a:pt x="141815" y="15280"/>
                  </a:lnTo>
                  <a:lnTo>
                    <a:pt x="141537" y="15113"/>
                  </a:lnTo>
                  <a:lnTo>
                    <a:pt x="141369" y="15057"/>
                  </a:lnTo>
                  <a:close/>
                  <a:moveTo>
                    <a:pt x="146165" y="15001"/>
                  </a:moveTo>
                  <a:lnTo>
                    <a:pt x="145998" y="15057"/>
                  </a:lnTo>
                  <a:lnTo>
                    <a:pt x="145831" y="15113"/>
                  </a:lnTo>
                  <a:lnTo>
                    <a:pt x="145552" y="15280"/>
                  </a:lnTo>
                  <a:lnTo>
                    <a:pt x="145385" y="15559"/>
                  </a:lnTo>
                  <a:lnTo>
                    <a:pt x="145329" y="15670"/>
                  </a:lnTo>
                  <a:lnTo>
                    <a:pt x="145329" y="15838"/>
                  </a:lnTo>
                  <a:lnTo>
                    <a:pt x="145329" y="16005"/>
                  </a:lnTo>
                  <a:lnTo>
                    <a:pt x="145385" y="16172"/>
                  </a:lnTo>
                  <a:lnTo>
                    <a:pt x="145552" y="16451"/>
                  </a:lnTo>
                  <a:lnTo>
                    <a:pt x="145831" y="16618"/>
                  </a:lnTo>
                  <a:lnTo>
                    <a:pt x="145998" y="16674"/>
                  </a:lnTo>
                  <a:lnTo>
                    <a:pt x="146333" y="16674"/>
                  </a:lnTo>
                  <a:lnTo>
                    <a:pt x="146444" y="16618"/>
                  </a:lnTo>
                  <a:lnTo>
                    <a:pt x="146723" y="16451"/>
                  </a:lnTo>
                  <a:lnTo>
                    <a:pt x="146890" y="16172"/>
                  </a:lnTo>
                  <a:lnTo>
                    <a:pt x="146946" y="16005"/>
                  </a:lnTo>
                  <a:lnTo>
                    <a:pt x="147002" y="15838"/>
                  </a:lnTo>
                  <a:lnTo>
                    <a:pt x="146946" y="15670"/>
                  </a:lnTo>
                  <a:lnTo>
                    <a:pt x="146890" y="15559"/>
                  </a:lnTo>
                  <a:lnTo>
                    <a:pt x="146723" y="15280"/>
                  </a:lnTo>
                  <a:lnTo>
                    <a:pt x="146444" y="15113"/>
                  </a:lnTo>
                  <a:lnTo>
                    <a:pt x="146333" y="15057"/>
                  </a:lnTo>
                  <a:lnTo>
                    <a:pt x="146165" y="15001"/>
                  </a:lnTo>
                  <a:close/>
                  <a:moveTo>
                    <a:pt x="154586" y="15001"/>
                  </a:moveTo>
                  <a:lnTo>
                    <a:pt x="154419" y="15057"/>
                  </a:lnTo>
                  <a:lnTo>
                    <a:pt x="154251" y="15113"/>
                  </a:lnTo>
                  <a:lnTo>
                    <a:pt x="154028" y="15280"/>
                  </a:lnTo>
                  <a:lnTo>
                    <a:pt x="153805" y="15559"/>
                  </a:lnTo>
                  <a:lnTo>
                    <a:pt x="153750" y="15670"/>
                  </a:lnTo>
                  <a:lnTo>
                    <a:pt x="153750" y="15838"/>
                  </a:lnTo>
                  <a:lnTo>
                    <a:pt x="153750" y="16005"/>
                  </a:lnTo>
                  <a:lnTo>
                    <a:pt x="153805" y="16172"/>
                  </a:lnTo>
                  <a:lnTo>
                    <a:pt x="154028" y="16451"/>
                  </a:lnTo>
                  <a:lnTo>
                    <a:pt x="154251" y="16618"/>
                  </a:lnTo>
                  <a:lnTo>
                    <a:pt x="154419" y="16674"/>
                  </a:lnTo>
                  <a:lnTo>
                    <a:pt x="154753" y="16674"/>
                  </a:lnTo>
                  <a:lnTo>
                    <a:pt x="154921" y="16618"/>
                  </a:lnTo>
                  <a:lnTo>
                    <a:pt x="155200" y="16451"/>
                  </a:lnTo>
                  <a:lnTo>
                    <a:pt x="155367" y="16172"/>
                  </a:lnTo>
                  <a:lnTo>
                    <a:pt x="155423" y="16005"/>
                  </a:lnTo>
                  <a:lnTo>
                    <a:pt x="155423" y="15838"/>
                  </a:lnTo>
                  <a:lnTo>
                    <a:pt x="155423" y="15670"/>
                  </a:lnTo>
                  <a:lnTo>
                    <a:pt x="155367" y="15559"/>
                  </a:lnTo>
                  <a:lnTo>
                    <a:pt x="155200" y="15280"/>
                  </a:lnTo>
                  <a:lnTo>
                    <a:pt x="154921" y="15113"/>
                  </a:lnTo>
                  <a:lnTo>
                    <a:pt x="154753" y="15057"/>
                  </a:lnTo>
                  <a:lnTo>
                    <a:pt x="154586" y="15001"/>
                  </a:lnTo>
                  <a:close/>
                  <a:moveTo>
                    <a:pt x="159605" y="15001"/>
                  </a:moveTo>
                  <a:lnTo>
                    <a:pt x="159438" y="15057"/>
                  </a:lnTo>
                  <a:lnTo>
                    <a:pt x="159326" y="15113"/>
                  </a:lnTo>
                  <a:lnTo>
                    <a:pt x="159047" y="15280"/>
                  </a:lnTo>
                  <a:lnTo>
                    <a:pt x="158880" y="15559"/>
                  </a:lnTo>
                  <a:lnTo>
                    <a:pt x="158824" y="15670"/>
                  </a:lnTo>
                  <a:lnTo>
                    <a:pt x="158824" y="15838"/>
                  </a:lnTo>
                  <a:lnTo>
                    <a:pt x="158824" y="16005"/>
                  </a:lnTo>
                  <a:lnTo>
                    <a:pt x="158880" y="16172"/>
                  </a:lnTo>
                  <a:lnTo>
                    <a:pt x="159047" y="16451"/>
                  </a:lnTo>
                  <a:lnTo>
                    <a:pt x="159326" y="16618"/>
                  </a:lnTo>
                  <a:lnTo>
                    <a:pt x="159438" y="16674"/>
                  </a:lnTo>
                  <a:lnTo>
                    <a:pt x="159772" y="16674"/>
                  </a:lnTo>
                  <a:lnTo>
                    <a:pt x="159940" y="16618"/>
                  </a:lnTo>
                  <a:lnTo>
                    <a:pt x="160219" y="16451"/>
                  </a:lnTo>
                  <a:lnTo>
                    <a:pt x="160386" y="16172"/>
                  </a:lnTo>
                  <a:lnTo>
                    <a:pt x="160442" y="16005"/>
                  </a:lnTo>
                  <a:lnTo>
                    <a:pt x="160442" y="15838"/>
                  </a:lnTo>
                  <a:lnTo>
                    <a:pt x="160442" y="15670"/>
                  </a:lnTo>
                  <a:lnTo>
                    <a:pt x="160386" y="15559"/>
                  </a:lnTo>
                  <a:lnTo>
                    <a:pt x="160219" y="15280"/>
                  </a:lnTo>
                  <a:lnTo>
                    <a:pt x="159940" y="15113"/>
                  </a:lnTo>
                  <a:lnTo>
                    <a:pt x="159772" y="15057"/>
                  </a:lnTo>
                  <a:lnTo>
                    <a:pt x="159605" y="15001"/>
                  </a:lnTo>
                  <a:close/>
                  <a:moveTo>
                    <a:pt x="162951" y="15001"/>
                  </a:moveTo>
                  <a:lnTo>
                    <a:pt x="162784" y="15057"/>
                  </a:lnTo>
                  <a:lnTo>
                    <a:pt x="162617" y="15113"/>
                  </a:lnTo>
                  <a:lnTo>
                    <a:pt x="162338" y="15280"/>
                  </a:lnTo>
                  <a:lnTo>
                    <a:pt x="162170" y="15559"/>
                  </a:lnTo>
                  <a:lnTo>
                    <a:pt x="162115" y="15670"/>
                  </a:lnTo>
                  <a:lnTo>
                    <a:pt x="162115" y="15838"/>
                  </a:lnTo>
                  <a:lnTo>
                    <a:pt x="162115" y="16005"/>
                  </a:lnTo>
                  <a:lnTo>
                    <a:pt x="162170" y="16172"/>
                  </a:lnTo>
                  <a:lnTo>
                    <a:pt x="162338" y="16451"/>
                  </a:lnTo>
                  <a:lnTo>
                    <a:pt x="162617" y="16618"/>
                  </a:lnTo>
                  <a:lnTo>
                    <a:pt x="162784" y="16674"/>
                  </a:lnTo>
                  <a:lnTo>
                    <a:pt x="163118" y="16674"/>
                  </a:lnTo>
                  <a:lnTo>
                    <a:pt x="163286" y="16618"/>
                  </a:lnTo>
                  <a:lnTo>
                    <a:pt x="163509" y="16451"/>
                  </a:lnTo>
                  <a:lnTo>
                    <a:pt x="163732" y="16172"/>
                  </a:lnTo>
                  <a:lnTo>
                    <a:pt x="163788" y="16005"/>
                  </a:lnTo>
                  <a:lnTo>
                    <a:pt x="163788" y="15838"/>
                  </a:lnTo>
                  <a:lnTo>
                    <a:pt x="163788" y="15670"/>
                  </a:lnTo>
                  <a:lnTo>
                    <a:pt x="163732" y="15559"/>
                  </a:lnTo>
                  <a:lnTo>
                    <a:pt x="163509" y="15280"/>
                  </a:lnTo>
                  <a:lnTo>
                    <a:pt x="163286" y="15113"/>
                  </a:lnTo>
                  <a:lnTo>
                    <a:pt x="163118" y="15057"/>
                  </a:lnTo>
                  <a:lnTo>
                    <a:pt x="162951" y="15001"/>
                  </a:lnTo>
                  <a:close/>
                  <a:moveTo>
                    <a:pt x="168026" y="15001"/>
                  </a:moveTo>
                  <a:lnTo>
                    <a:pt x="167859" y="15057"/>
                  </a:lnTo>
                  <a:lnTo>
                    <a:pt x="167691" y="15113"/>
                  </a:lnTo>
                  <a:lnTo>
                    <a:pt x="167412" y="15280"/>
                  </a:lnTo>
                  <a:lnTo>
                    <a:pt x="167245" y="15559"/>
                  </a:lnTo>
                  <a:lnTo>
                    <a:pt x="167189" y="15670"/>
                  </a:lnTo>
                  <a:lnTo>
                    <a:pt x="167189" y="15838"/>
                  </a:lnTo>
                  <a:lnTo>
                    <a:pt x="167189" y="16005"/>
                  </a:lnTo>
                  <a:lnTo>
                    <a:pt x="167245" y="16172"/>
                  </a:lnTo>
                  <a:lnTo>
                    <a:pt x="167412" y="16451"/>
                  </a:lnTo>
                  <a:lnTo>
                    <a:pt x="167691" y="16618"/>
                  </a:lnTo>
                  <a:lnTo>
                    <a:pt x="167859" y="16674"/>
                  </a:lnTo>
                  <a:lnTo>
                    <a:pt x="168193" y="16674"/>
                  </a:lnTo>
                  <a:lnTo>
                    <a:pt x="168361" y="16618"/>
                  </a:lnTo>
                  <a:lnTo>
                    <a:pt x="168584" y="16451"/>
                  </a:lnTo>
                  <a:lnTo>
                    <a:pt x="168751" y="16172"/>
                  </a:lnTo>
                  <a:lnTo>
                    <a:pt x="168807" y="16005"/>
                  </a:lnTo>
                  <a:lnTo>
                    <a:pt x="168862" y="15838"/>
                  </a:lnTo>
                  <a:lnTo>
                    <a:pt x="168807" y="15670"/>
                  </a:lnTo>
                  <a:lnTo>
                    <a:pt x="168751" y="15559"/>
                  </a:lnTo>
                  <a:lnTo>
                    <a:pt x="168584" y="15280"/>
                  </a:lnTo>
                  <a:lnTo>
                    <a:pt x="168361" y="15113"/>
                  </a:lnTo>
                  <a:lnTo>
                    <a:pt x="168193" y="15057"/>
                  </a:lnTo>
                  <a:lnTo>
                    <a:pt x="168026" y="15001"/>
                  </a:lnTo>
                  <a:close/>
                  <a:moveTo>
                    <a:pt x="171316" y="15001"/>
                  </a:moveTo>
                  <a:lnTo>
                    <a:pt x="171149" y="15057"/>
                  </a:lnTo>
                  <a:lnTo>
                    <a:pt x="171037" y="15113"/>
                  </a:lnTo>
                  <a:lnTo>
                    <a:pt x="170758" y="15280"/>
                  </a:lnTo>
                  <a:lnTo>
                    <a:pt x="170591" y="15559"/>
                  </a:lnTo>
                  <a:lnTo>
                    <a:pt x="170535" y="15670"/>
                  </a:lnTo>
                  <a:lnTo>
                    <a:pt x="170480" y="15838"/>
                  </a:lnTo>
                  <a:lnTo>
                    <a:pt x="170535" y="16005"/>
                  </a:lnTo>
                  <a:lnTo>
                    <a:pt x="170591" y="16172"/>
                  </a:lnTo>
                  <a:lnTo>
                    <a:pt x="170758" y="16451"/>
                  </a:lnTo>
                  <a:lnTo>
                    <a:pt x="171037" y="16618"/>
                  </a:lnTo>
                  <a:lnTo>
                    <a:pt x="171149" y="16674"/>
                  </a:lnTo>
                  <a:lnTo>
                    <a:pt x="171483" y="16674"/>
                  </a:lnTo>
                  <a:lnTo>
                    <a:pt x="171651" y="16618"/>
                  </a:lnTo>
                  <a:lnTo>
                    <a:pt x="171930" y="16451"/>
                  </a:lnTo>
                  <a:lnTo>
                    <a:pt x="172097" y="16172"/>
                  </a:lnTo>
                  <a:lnTo>
                    <a:pt x="172153" y="16005"/>
                  </a:lnTo>
                  <a:lnTo>
                    <a:pt x="172153" y="15838"/>
                  </a:lnTo>
                  <a:lnTo>
                    <a:pt x="172153" y="15670"/>
                  </a:lnTo>
                  <a:lnTo>
                    <a:pt x="172097" y="15559"/>
                  </a:lnTo>
                  <a:lnTo>
                    <a:pt x="171930" y="15280"/>
                  </a:lnTo>
                  <a:lnTo>
                    <a:pt x="171651" y="15113"/>
                  </a:lnTo>
                  <a:lnTo>
                    <a:pt x="171483" y="15057"/>
                  </a:lnTo>
                  <a:lnTo>
                    <a:pt x="171316" y="15001"/>
                  </a:lnTo>
                  <a:close/>
                  <a:moveTo>
                    <a:pt x="174774" y="15001"/>
                  </a:moveTo>
                  <a:lnTo>
                    <a:pt x="174606" y="15057"/>
                  </a:lnTo>
                  <a:lnTo>
                    <a:pt x="174439" y="15113"/>
                  </a:lnTo>
                  <a:lnTo>
                    <a:pt x="174160" y="15280"/>
                  </a:lnTo>
                  <a:lnTo>
                    <a:pt x="173993" y="15559"/>
                  </a:lnTo>
                  <a:lnTo>
                    <a:pt x="173937" y="15670"/>
                  </a:lnTo>
                  <a:lnTo>
                    <a:pt x="173937" y="15838"/>
                  </a:lnTo>
                  <a:lnTo>
                    <a:pt x="173937" y="16005"/>
                  </a:lnTo>
                  <a:lnTo>
                    <a:pt x="173993" y="16172"/>
                  </a:lnTo>
                  <a:lnTo>
                    <a:pt x="174160" y="16451"/>
                  </a:lnTo>
                  <a:lnTo>
                    <a:pt x="174439" y="16618"/>
                  </a:lnTo>
                  <a:lnTo>
                    <a:pt x="174606" y="16674"/>
                  </a:lnTo>
                  <a:lnTo>
                    <a:pt x="174941" y="16674"/>
                  </a:lnTo>
                  <a:lnTo>
                    <a:pt x="175053" y="16618"/>
                  </a:lnTo>
                  <a:lnTo>
                    <a:pt x="175331" y="16451"/>
                  </a:lnTo>
                  <a:lnTo>
                    <a:pt x="175499" y="16172"/>
                  </a:lnTo>
                  <a:lnTo>
                    <a:pt x="175554" y="16005"/>
                  </a:lnTo>
                  <a:lnTo>
                    <a:pt x="175610" y="15838"/>
                  </a:lnTo>
                  <a:lnTo>
                    <a:pt x="175554" y="15670"/>
                  </a:lnTo>
                  <a:lnTo>
                    <a:pt x="175499" y="15559"/>
                  </a:lnTo>
                  <a:lnTo>
                    <a:pt x="175331" y="15280"/>
                  </a:lnTo>
                  <a:lnTo>
                    <a:pt x="175053" y="15113"/>
                  </a:lnTo>
                  <a:lnTo>
                    <a:pt x="174941" y="15057"/>
                  </a:lnTo>
                  <a:lnTo>
                    <a:pt x="174774" y="15001"/>
                  </a:lnTo>
                  <a:close/>
                  <a:moveTo>
                    <a:pt x="184812" y="15001"/>
                  </a:moveTo>
                  <a:lnTo>
                    <a:pt x="184644" y="15057"/>
                  </a:lnTo>
                  <a:lnTo>
                    <a:pt x="184477" y="15113"/>
                  </a:lnTo>
                  <a:lnTo>
                    <a:pt x="184198" y="15280"/>
                  </a:lnTo>
                  <a:lnTo>
                    <a:pt x="184031" y="15559"/>
                  </a:lnTo>
                  <a:lnTo>
                    <a:pt x="183975" y="15670"/>
                  </a:lnTo>
                  <a:lnTo>
                    <a:pt x="183975" y="15838"/>
                  </a:lnTo>
                  <a:lnTo>
                    <a:pt x="183975" y="16005"/>
                  </a:lnTo>
                  <a:lnTo>
                    <a:pt x="184031" y="16172"/>
                  </a:lnTo>
                  <a:lnTo>
                    <a:pt x="184198" y="16451"/>
                  </a:lnTo>
                  <a:lnTo>
                    <a:pt x="184477" y="16618"/>
                  </a:lnTo>
                  <a:lnTo>
                    <a:pt x="184644" y="16674"/>
                  </a:lnTo>
                  <a:lnTo>
                    <a:pt x="184979" y="16674"/>
                  </a:lnTo>
                  <a:lnTo>
                    <a:pt x="185091" y="16618"/>
                  </a:lnTo>
                  <a:lnTo>
                    <a:pt x="185369" y="16451"/>
                  </a:lnTo>
                  <a:lnTo>
                    <a:pt x="185537" y="16172"/>
                  </a:lnTo>
                  <a:lnTo>
                    <a:pt x="185593" y="16005"/>
                  </a:lnTo>
                  <a:lnTo>
                    <a:pt x="185648" y="15838"/>
                  </a:lnTo>
                  <a:lnTo>
                    <a:pt x="185593" y="15670"/>
                  </a:lnTo>
                  <a:lnTo>
                    <a:pt x="185537" y="15559"/>
                  </a:lnTo>
                  <a:lnTo>
                    <a:pt x="185369" y="15280"/>
                  </a:lnTo>
                  <a:lnTo>
                    <a:pt x="185091" y="15113"/>
                  </a:lnTo>
                  <a:lnTo>
                    <a:pt x="184979" y="15057"/>
                  </a:lnTo>
                  <a:lnTo>
                    <a:pt x="184812" y="15001"/>
                  </a:lnTo>
                  <a:close/>
                  <a:moveTo>
                    <a:pt x="226804" y="15057"/>
                  </a:moveTo>
                  <a:lnTo>
                    <a:pt x="226637" y="15113"/>
                  </a:lnTo>
                  <a:lnTo>
                    <a:pt x="226358" y="15280"/>
                  </a:lnTo>
                  <a:lnTo>
                    <a:pt x="226191" y="15559"/>
                  </a:lnTo>
                  <a:lnTo>
                    <a:pt x="226135" y="15670"/>
                  </a:lnTo>
                  <a:lnTo>
                    <a:pt x="226135" y="15838"/>
                  </a:lnTo>
                  <a:lnTo>
                    <a:pt x="226135" y="16005"/>
                  </a:lnTo>
                  <a:lnTo>
                    <a:pt x="226191" y="16172"/>
                  </a:lnTo>
                  <a:lnTo>
                    <a:pt x="226358" y="16451"/>
                  </a:lnTo>
                  <a:lnTo>
                    <a:pt x="226637" y="16618"/>
                  </a:lnTo>
                  <a:lnTo>
                    <a:pt x="226804" y="16674"/>
                  </a:lnTo>
                  <a:lnTo>
                    <a:pt x="227139" y="16674"/>
                  </a:lnTo>
                  <a:lnTo>
                    <a:pt x="227250" y="16618"/>
                  </a:lnTo>
                  <a:lnTo>
                    <a:pt x="227529" y="16451"/>
                  </a:lnTo>
                  <a:lnTo>
                    <a:pt x="227697" y="16172"/>
                  </a:lnTo>
                  <a:lnTo>
                    <a:pt x="227752" y="16005"/>
                  </a:lnTo>
                  <a:lnTo>
                    <a:pt x="227808" y="15838"/>
                  </a:lnTo>
                  <a:lnTo>
                    <a:pt x="227752" y="15670"/>
                  </a:lnTo>
                  <a:lnTo>
                    <a:pt x="227697" y="15559"/>
                  </a:lnTo>
                  <a:lnTo>
                    <a:pt x="227529" y="15280"/>
                  </a:lnTo>
                  <a:lnTo>
                    <a:pt x="227250" y="15113"/>
                  </a:lnTo>
                  <a:lnTo>
                    <a:pt x="227139" y="15057"/>
                  </a:lnTo>
                  <a:close/>
                  <a:moveTo>
                    <a:pt x="230150" y="15057"/>
                  </a:moveTo>
                  <a:lnTo>
                    <a:pt x="229983" y="15113"/>
                  </a:lnTo>
                  <a:lnTo>
                    <a:pt x="229760" y="15280"/>
                  </a:lnTo>
                  <a:lnTo>
                    <a:pt x="229537" y="15559"/>
                  </a:lnTo>
                  <a:lnTo>
                    <a:pt x="229481" y="15670"/>
                  </a:lnTo>
                  <a:lnTo>
                    <a:pt x="229481" y="15838"/>
                  </a:lnTo>
                  <a:lnTo>
                    <a:pt x="229481" y="16005"/>
                  </a:lnTo>
                  <a:lnTo>
                    <a:pt x="229537" y="16172"/>
                  </a:lnTo>
                  <a:lnTo>
                    <a:pt x="229760" y="16451"/>
                  </a:lnTo>
                  <a:lnTo>
                    <a:pt x="229983" y="16618"/>
                  </a:lnTo>
                  <a:lnTo>
                    <a:pt x="230150" y="16674"/>
                  </a:lnTo>
                  <a:lnTo>
                    <a:pt x="230485" y="16674"/>
                  </a:lnTo>
                  <a:lnTo>
                    <a:pt x="230652" y="16618"/>
                  </a:lnTo>
                  <a:lnTo>
                    <a:pt x="230931" y="16451"/>
                  </a:lnTo>
                  <a:lnTo>
                    <a:pt x="231098" y="16172"/>
                  </a:lnTo>
                  <a:lnTo>
                    <a:pt x="231154" y="16005"/>
                  </a:lnTo>
                  <a:lnTo>
                    <a:pt x="231154" y="15838"/>
                  </a:lnTo>
                  <a:lnTo>
                    <a:pt x="231154" y="15670"/>
                  </a:lnTo>
                  <a:lnTo>
                    <a:pt x="231098" y="15559"/>
                  </a:lnTo>
                  <a:lnTo>
                    <a:pt x="230931" y="15280"/>
                  </a:lnTo>
                  <a:lnTo>
                    <a:pt x="230652" y="15113"/>
                  </a:lnTo>
                  <a:lnTo>
                    <a:pt x="230485" y="15057"/>
                  </a:lnTo>
                  <a:close/>
                  <a:moveTo>
                    <a:pt x="233496" y="15057"/>
                  </a:moveTo>
                  <a:lnTo>
                    <a:pt x="233385" y="15113"/>
                  </a:lnTo>
                  <a:lnTo>
                    <a:pt x="233106" y="15280"/>
                  </a:lnTo>
                  <a:lnTo>
                    <a:pt x="232939" y="15559"/>
                  </a:lnTo>
                  <a:lnTo>
                    <a:pt x="232883" y="15670"/>
                  </a:lnTo>
                  <a:lnTo>
                    <a:pt x="232883" y="15838"/>
                  </a:lnTo>
                  <a:lnTo>
                    <a:pt x="232883" y="16005"/>
                  </a:lnTo>
                  <a:lnTo>
                    <a:pt x="232939" y="16172"/>
                  </a:lnTo>
                  <a:lnTo>
                    <a:pt x="233106" y="16451"/>
                  </a:lnTo>
                  <a:lnTo>
                    <a:pt x="233385" y="16618"/>
                  </a:lnTo>
                  <a:lnTo>
                    <a:pt x="233496" y="16674"/>
                  </a:lnTo>
                  <a:lnTo>
                    <a:pt x="233831" y="16674"/>
                  </a:lnTo>
                  <a:lnTo>
                    <a:pt x="233998" y="16618"/>
                  </a:lnTo>
                  <a:lnTo>
                    <a:pt x="234277" y="16451"/>
                  </a:lnTo>
                  <a:lnTo>
                    <a:pt x="234444" y="16172"/>
                  </a:lnTo>
                  <a:lnTo>
                    <a:pt x="234500" y="16005"/>
                  </a:lnTo>
                  <a:lnTo>
                    <a:pt x="234500" y="15838"/>
                  </a:lnTo>
                  <a:lnTo>
                    <a:pt x="234500" y="15670"/>
                  </a:lnTo>
                  <a:lnTo>
                    <a:pt x="234444" y="15559"/>
                  </a:lnTo>
                  <a:lnTo>
                    <a:pt x="234277" y="15280"/>
                  </a:lnTo>
                  <a:lnTo>
                    <a:pt x="233998" y="15113"/>
                  </a:lnTo>
                  <a:lnTo>
                    <a:pt x="233831" y="15057"/>
                  </a:lnTo>
                  <a:close/>
                  <a:moveTo>
                    <a:pt x="236842" y="15057"/>
                  </a:moveTo>
                  <a:lnTo>
                    <a:pt x="236675" y="15113"/>
                  </a:lnTo>
                  <a:lnTo>
                    <a:pt x="236396" y="15280"/>
                  </a:lnTo>
                  <a:lnTo>
                    <a:pt x="236229" y="15559"/>
                  </a:lnTo>
                  <a:lnTo>
                    <a:pt x="236173" y="15670"/>
                  </a:lnTo>
                  <a:lnTo>
                    <a:pt x="236173" y="15838"/>
                  </a:lnTo>
                  <a:lnTo>
                    <a:pt x="236173" y="16005"/>
                  </a:lnTo>
                  <a:lnTo>
                    <a:pt x="236229" y="16172"/>
                  </a:lnTo>
                  <a:lnTo>
                    <a:pt x="236396" y="16451"/>
                  </a:lnTo>
                  <a:lnTo>
                    <a:pt x="236675" y="16618"/>
                  </a:lnTo>
                  <a:lnTo>
                    <a:pt x="236842" y="16674"/>
                  </a:lnTo>
                  <a:lnTo>
                    <a:pt x="237177" y="16674"/>
                  </a:lnTo>
                  <a:lnTo>
                    <a:pt x="237344" y="16618"/>
                  </a:lnTo>
                  <a:lnTo>
                    <a:pt x="237567" y="16451"/>
                  </a:lnTo>
                  <a:lnTo>
                    <a:pt x="237790" y="16172"/>
                  </a:lnTo>
                  <a:lnTo>
                    <a:pt x="237790" y="16005"/>
                  </a:lnTo>
                  <a:lnTo>
                    <a:pt x="237846" y="15838"/>
                  </a:lnTo>
                  <a:lnTo>
                    <a:pt x="237790" y="15670"/>
                  </a:lnTo>
                  <a:lnTo>
                    <a:pt x="237790" y="15559"/>
                  </a:lnTo>
                  <a:lnTo>
                    <a:pt x="237567" y="15280"/>
                  </a:lnTo>
                  <a:lnTo>
                    <a:pt x="237344" y="15113"/>
                  </a:lnTo>
                  <a:lnTo>
                    <a:pt x="237177" y="15057"/>
                  </a:lnTo>
                  <a:close/>
                  <a:moveTo>
                    <a:pt x="241973" y="15001"/>
                  </a:moveTo>
                  <a:lnTo>
                    <a:pt x="241806" y="15057"/>
                  </a:lnTo>
                  <a:lnTo>
                    <a:pt x="241638" y="15113"/>
                  </a:lnTo>
                  <a:lnTo>
                    <a:pt x="241359" y="15280"/>
                  </a:lnTo>
                  <a:lnTo>
                    <a:pt x="241192" y="15559"/>
                  </a:lnTo>
                  <a:lnTo>
                    <a:pt x="241136" y="15670"/>
                  </a:lnTo>
                  <a:lnTo>
                    <a:pt x="241136" y="15838"/>
                  </a:lnTo>
                  <a:lnTo>
                    <a:pt x="241136" y="16005"/>
                  </a:lnTo>
                  <a:lnTo>
                    <a:pt x="241192" y="16172"/>
                  </a:lnTo>
                  <a:lnTo>
                    <a:pt x="241359" y="16451"/>
                  </a:lnTo>
                  <a:lnTo>
                    <a:pt x="241638" y="16618"/>
                  </a:lnTo>
                  <a:lnTo>
                    <a:pt x="241806" y="16674"/>
                  </a:lnTo>
                  <a:lnTo>
                    <a:pt x="242140" y="16674"/>
                  </a:lnTo>
                  <a:lnTo>
                    <a:pt x="242308" y="16618"/>
                  </a:lnTo>
                  <a:lnTo>
                    <a:pt x="242531" y="16451"/>
                  </a:lnTo>
                  <a:lnTo>
                    <a:pt x="242754" y="16172"/>
                  </a:lnTo>
                  <a:lnTo>
                    <a:pt x="242754" y="16005"/>
                  </a:lnTo>
                  <a:lnTo>
                    <a:pt x="242809" y="15838"/>
                  </a:lnTo>
                  <a:lnTo>
                    <a:pt x="242754" y="15670"/>
                  </a:lnTo>
                  <a:lnTo>
                    <a:pt x="242754" y="15559"/>
                  </a:lnTo>
                  <a:lnTo>
                    <a:pt x="242531" y="15280"/>
                  </a:lnTo>
                  <a:lnTo>
                    <a:pt x="242308" y="15113"/>
                  </a:lnTo>
                  <a:lnTo>
                    <a:pt x="242140" y="15057"/>
                  </a:lnTo>
                  <a:lnTo>
                    <a:pt x="241973" y="15001"/>
                  </a:lnTo>
                  <a:close/>
                  <a:moveTo>
                    <a:pt x="250394" y="15001"/>
                  </a:moveTo>
                  <a:lnTo>
                    <a:pt x="250226" y="15057"/>
                  </a:lnTo>
                  <a:lnTo>
                    <a:pt x="250059" y="15113"/>
                  </a:lnTo>
                  <a:lnTo>
                    <a:pt x="249836" y="15280"/>
                  </a:lnTo>
                  <a:lnTo>
                    <a:pt x="249669" y="15559"/>
                  </a:lnTo>
                  <a:lnTo>
                    <a:pt x="249613" y="15670"/>
                  </a:lnTo>
                  <a:lnTo>
                    <a:pt x="249557" y="15838"/>
                  </a:lnTo>
                  <a:lnTo>
                    <a:pt x="249613" y="16005"/>
                  </a:lnTo>
                  <a:lnTo>
                    <a:pt x="249669" y="16172"/>
                  </a:lnTo>
                  <a:lnTo>
                    <a:pt x="249836" y="16451"/>
                  </a:lnTo>
                  <a:lnTo>
                    <a:pt x="250059" y="16618"/>
                  </a:lnTo>
                  <a:lnTo>
                    <a:pt x="250226" y="16674"/>
                  </a:lnTo>
                  <a:lnTo>
                    <a:pt x="250561" y="16674"/>
                  </a:lnTo>
                  <a:lnTo>
                    <a:pt x="250728" y="16618"/>
                  </a:lnTo>
                  <a:lnTo>
                    <a:pt x="251007" y="16451"/>
                  </a:lnTo>
                  <a:lnTo>
                    <a:pt x="251174" y="16172"/>
                  </a:lnTo>
                  <a:lnTo>
                    <a:pt x="251230" y="16005"/>
                  </a:lnTo>
                  <a:lnTo>
                    <a:pt x="251230" y="15838"/>
                  </a:lnTo>
                  <a:lnTo>
                    <a:pt x="251230" y="15670"/>
                  </a:lnTo>
                  <a:lnTo>
                    <a:pt x="251174" y="15559"/>
                  </a:lnTo>
                  <a:lnTo>
                    <a:pt x="251007" y="15280"/>
                  </a:lnTo>
                  <a:lnTo>
                    <a:pt x="250728" y="15113"/>
                  </a:lnTo>
                  <a:lnTo>
                    <a:pt x="250561" y="15057"/>
                  </a:lnTo>
                  <a:lnTo>
                    <a:pt x="250394" y="15001"/>
                  </a:lnTo>
                  <a:close/>
                  <a:moveTo>
                    <a:pt x="255469" y="15001"/>
                  </a:moveTo>
                  <a:lnTo>
                    <a:pt x="255301" y="15057"/>
                  </a:lnTo>
                  <a:lnTo>
                    <a:pt x="255134" y="15113"/>
                  </a:lnTo>
                  <a:lnTo>
                    <a:pt x="254855" y="15280"/>
                  </a:lnTo>
                  <a:lnTo>
                    <a:pt x="254688" y="15559"/>
                  </a:lnTo>
                  <a:lnTo>
                    <a:pt x="254632" y="15670"/>
                  </a:lnTo>
                  <a:lnTo>
                    <a:pt x="254632" y="15838"/>
                  </a:lnTo>
                  <a:lnTo>
                    <a:pt x="254632" y="16005"/>
                  </a:lnTo>
                  <a:lnTo>
                    <a:pt x="254688" y="16172"/>
                  </a:lnTo>
                  <a:lnTo>
                    <a:pt x="254855" y="16451"/>
                  </a:lnTo>
                  <a:lnTo>
                    <a:pt x="255134" y="16618"/>
                  </a:lnTo>
                  <a:lnTo>
                    <a:pt x="255301" y="16674"/>
                  </a:lnTo>
                  <a:lnTo>
                    <a:pt x="255636" y="16674"/>
                  </a:lnTo>
                  <a:lnTo>
                    <a:pt x="255747" y="16618"/>
                  </a:lnTo>
                  <a:lnTo>
                    <a:pt x="256026" y="16451"/>
                  </a:lnTo>
                  <a:lnTo>
                    <a:pt x="256194" y="16172"/>
                  </a:lnTo>
                  <a:lnTo>
                    <a:pt x="256249" y="16005"/>
                  </a:lnTo>
                  <a:lnTo>
                    <a:pt x="256305" y="15838"/>
                  </a:lnTo>
                  <a:lnTo>
                    <a:pt x="256249" y="15670"/>
                  </a:lnTo>
                  <a:lnTo>
                    <a:pt x="256194" y="15559"/>
                  </a:lnTo>
                  <a:lnTo>
                    <a:pt x="256026" y="15280"/>
                  </a:lnTo>
                  <a:lnTo>
                    <a:pt x="255747" y="15113"/>
                  </a:lnTo>
                  <a:lnTo>
                    <a:pt x="255636" y="15057"/>
                  </a:lnTo>
                  <a:lnTo>
                    <a:pt x="255469" y="15001"/>
                  </a:lnTo>
                  <a:close/>
                  <a:moveTo>
                    <a:pt x="258759" y="15001"/>
                  </a:moveTo>
                  <a:lnTo>
                    <a:pt x="258591" y="15057"/>
                  </a:lnTo>
                  <a:lnTo>
                    <a:pt x="258424" y="15113"/>
                  </a:lnTo>
                  <a:lnTo>
                    <a:pt x="258201" y="15280"/>
                  </a:lnTo>
                  <a:lnTo>
                    <a:pt x="257978" y="15559"/>
                  </a:lnTo>
                  <a:lnTo>
                    <a:pt x="257978" y="15670"/>
                  </a:lnTo>
                  <a:lnTo>
                    <a:pt x="257922" y="15838"/>
                  </a:lnTo>
                  <a:lnTo>
                    <a:pt x="257978" y="16005"/>
                  </a:lnTo>
                  <a:lnTo>
                    <a:pt x="257978" y="16172"/>
                  </a:lnTo>
                  <a:lnTo>
                    <a:pt x="258201" y="16451"/>
                  </a:lnTo>
                  <a:lnTo>
                    <a:pt x="258424" y="16618"/>
                  </a:lnTo>
                  <a:lnTo>
                    <a:pt x="258591" y="16674"/>
                  </a:lnTo>
                  <a:lnTo>
                    <a:pt x="258926" y="16674"/>
                  </a:lnTo>
                  <a:lnTo>
                    <a:pt x="259093" y="16618"/>
                  </a:lnTo>
                  <a:lnTo>
                    <a:pt x="259372" y="16451"/>
                  </a:lnTo>
                  <a:lnTo>
                    <a:pt x="259540" y="16172"/>
                  </a:lnTo>
                  <a:lnTo>
                    <a:pt x="259595" y="16005"/>
                  </a:lnTo>
                  <a:lnTo>
                    <a:pt x="259595" y="15838"/>
                  </a:lnTo>
                  <a:lnTo>
                    <a:pt x="259595" y="15670"/>
                  </a:lnTo>
                  <a:lnTo>
                    <a:pt x="259540" y="15559"/>
                  </a:lnTo>
                  <a:lnTo>
                    <a:pt x="259372" y="15280"/>
                  </a:lnTo>
                  <a:lnTo>
                    <a:pt x="259093" y="15113"/>
                  </a:lnTo>
                  <a:lnTo>
                    <a:pt x="258926" y="15057"/>
                  </a:lnTo>
                  <a:lnTo>
                    <a:pt x="258759" y="15001"/>
                  </a:lnTo>
                  <a:close/>
                  <a:moveTo>
                    <a:pt x="263834" y="15001"/>
                  </a:moveTo>
                  <a:lnTo>
                    <a:pt x="263666" y="15057"/>
                  </a:lnTo>
                  <a:lnTo>
                    <a:pt x="263499" y="15113"/>
                  </a:lnTo>
                  <a:lnTo>
                    <a:pt x="263220" y="15280"/>
                  </a:lnTo>
                  <a:lnTo>
                    <a:pt x="263053" y="15559"/>
                  </a:lnTo>
                  <a:lnTo>
                    <a:pt x="262997" y="15670"/>
                  </a:lnTo>
                  <a:lnTo>
                    <a:pt x="262997" y="15838"/>
                  </a:lnTo>
                  <a:lnTo>
                    <a:pt x="262997" y="16005"/>
                  </a:lnTo>
                  <a:lnTo>
                    <a:pt x="263053" y="16172"/>
                  </a:lnTo>
                  <a:lnTo>
                    <a:pt x="263220" y="16451"/>
                  </a:lnTo>
                  <a:lnTo>
                    <a:pt x="263499" y="16618"/>
                  </a:lnTo>
                  <a:lnTo>
                    <a:pt x="263666" y="16674"/>
                  </a:lnTo>
                  <a:lnTo>
                    <a:pt x="264001" y="16674"/>
                  </a:lnTo>
                  <a:lnTo>
                    <a:pt x="264168" y="16618"/>
                  </a:lnTo>
                  <a:lnTo>
                    <a:pt x="264391" y="16451"/>
                  </a:lnTo>
                  <a:lnTo>
                    <a:pt x="264614" y="16172"/>
                  </a:lnTo>
                  <a:lnTo>
                    <a:pt x="264670" y="16005"/>
                  </a:lnTo>
                  <a:lnTo>
                    <a:pt x="264670" y="15838"/>
                  </a:lnTo>
                  <a:lnTo>
                    <a:pt x="264670" y="15670"/>
                  </a:lnTo>
                  <a:lnTo>
                    <a:pt x="264614" y="15559"/>
                  </a:lnTo>
                  <a:lnTo>
                    <a:pt x="264391" y="15280"/>
                  </a:lnTo>
                  <a:lnTo>
                    <a:pt x="264168" y="15113"/>
                  </a:lnTo>
                  <a:lnTo>
                    <a:pt x="264001" y="15057"/>
                  </a:lnTo>
                  <a:lnTo>
                    <a:pt x="263834" y="15001"/>
                  </a:lnTo>
                  <a:close/>
                  <a:moveTo>
                    <a:pt x="267124" y="15001"/>
                  </a:moveTo>
                  <a:lnTo>
                    <a:pt x="266957" y="15057"/>
                  </a:lnTo>
                  <a:lnTo>
                    <a:pt x="266845" y="15113"/>
                  </a:lnTo>
                  <a:lnTo>
                    <a:pt x="266566" y="15280"/>
                  </a:lnTo>
                  <a:lnTo>
                    <a:pt x="266399" y="15559"/>
                  </a:lnTo>
                  <a:lnTo>
                    <a:pt x="266343" y="15670"/>
                  </a:lnTo>
                  <a:lnTo>
                    <a:pt x="266343" y="15838"/>
                  </a:lnTo>
                  <a:lnTo>
                    <a:pt x="266343" y="16005"/>
                  </a:lnTo>
                  <a:lnTo>
                    <a:pt x="266399" y="16172"/>
                  </a:lnTo>
                  <a:lnTo>
                    <a:pt x="266566" y="16451"/>
                  </a:lnTo>
                  <a:lnTo>
                    <a:pt x="266845" y="16618"/>
                  </a:lnTo>
                  <a:lnTo>
                    <a:pt x="266957" y="16674"/>
                  </a:lnTo>
                  <a:lnTo>
                    <a:pt x="267291" y="16674"/>
                  </a:lnTo>
                  <a:lnTo>
                    <a:pt x="267458" y="16618"/>
                  </a:lnTo>
                  <a:lnTo>
                    <a:pt x="267737" y="16451"/>
                  </a:lnTo>
                  <a:lnTo>
                    <a:pt x="267905" y="16172"/>
                  </a:lnTo>
                  <a:lnTo>
                    <a:pt x="267960" y="16005"/>
                  </a:lnTo>
                  <a:lnTo>
                    <a:pt x="267960" y="15838"/>
                  </a:lnTo>
                  <a:lnTo>
                    <a:pt x="267960" y="15670"/>
                  </a:lnTo>
                  <a:lnTo>
                    <a:pt x="267905" y="15559"/>
                  </a:lnTo>
                  <a:lnTo>
                    <a:pt x="267737" y="15280"/>
                  </a:lnTo>
                  <a:lnTo>
                    <a:pt x="267458" y="15113"/>
                  </a:lnTo>
                  <a:lnTo>
                    <a:pt x="267291" y="15057"/>
                  </a:lnTo>
                  <a:lnTo>
                    <a:pt x="267124" y="15001"/>
                  </a:lnTo>
                  <a:close/>
                  <a:moveTo>
                    <a:pt x="270581" y="15001"/>
                  </a:moveTo>
                  <a:lnTo>
                    <a:pt x="270414" y="15057"/>
                  </a:lnTo>
                  <a:lnTo>
                    <a:pt x="270247" y="15113"/>
                  </a:lnTo>
                  <a:lnTo>
                    <a:pt x="269968" y="15280"/>
                  </a:lnTo>
                  <a:lnTo>
                    <a:pt x="269801" y="15559"/>
                  </a:lnTo>
                  <a:lnTo>
                    <a:pt x="269745" y="15670"/>
                  </a:lnTo>
                  <a:lnTo>
                    <a:pt x="269745" y="15838"/>
                  </a:lnTo>
                  <a:lnTo>
                    <a:pt x="269745" y="16005"/>
                  </a:lnTo>
                  <a:lnTo>
                    <a:pt x="269801" y="16172"/>
                  </a:lnTo>
                  <a:lnTo>
                    <a:pt x="269968" y="16451"/>
                  </a:lnTo>
                  <a:lnTo>
                    <a:pt x="270247" y="16618"/>
                  </a:lnTo>
                  <a:lnTo>
                    <a:pt x="270414" y="16674"/>
                  </a:lnTo>
                  <a:lnTo>
                    <a:pt x="270749" y="16674"/>
                  </a:lnTo>
                  <a:lnTo>
                    <a:pt x="270916" y="16618"/>
                  </a:lnTo>
                  <a:lnTo>
                    <a:pt x="271139" y="16451"/>
                  </a:lnTo>
                  <a:lnTo>
                    <a:pt x="271362" y="16172"/>
                  </a:lnTo>
                  <a:lnTo>
                    <a:pt x="271362" y="16005"/>
                  </a:lnTo>
                  <a:lnTo>
                    <a:pt x="271418" y="15838"/>
                  </a:lnTo>
                  <a:lnTo>
                    <a:pt x="271362" y="15670"/>
                  </a:lnTo>
                  <a:lnTo>
                    <a:pt x="271362" y="15559"/>
                  </a:lnTo>
                  <a:lnTo>
                    <a:pt x="271139" y="15280"/>
                  </a:lnTo>
                  <a:lnTo>
                    <a:pt x="270916" y="15113"/>
                  </a:lnTo>
                  <a:lnTo>
                    <a:pt x="270749" y="15057"/>
                  </a:lnTo>
                  <a:lnTo>
                    <a:pt x="270581" y="15001"/>
                  </a:lnTo>
                  <a:close/>
                  <a:moveTo>
                    <a:pt x="280619" y="15001"/>
                  </a:moveTo>
                  <a:lnTo>
                    <a:pt x="280452" y="15057"/>
                  </a:lnTo>
                  <a:lnTo>
                    <a:pt x="280285" y="15113"/>
                  </a:lnTo>
                  <a:lnTo>
                    <a:pt x="280006" y="15280"/>
                  </a:lnTo>
                  <a:lnTo>
                    <a:pt x="279839" y="15559"/>
                  </a:lnTo>
                  <a:lnTo>
                    <a:pt x="279783" y="15670"/>
                  </a:lnTo>
                  <a:lnTo>
                    <a:pt x="279783" y="15838"/>
                  </a:lnTo>
                  <a:lnTo>
                    <a:pt x="279783" y="16005"/>
                  </a:lnTo>
                  <a:lnTo>
                    <a:pt x="279839" y="16172"/>
                  </a:lnTo>
                  <a:lnTo>
                    <a:pt x="280006" y="16451"/>
                  </a:lnTo>
                  <a:lnTo>
                    <a:pt x="280285" y="16618"/>
                  </a:lnTo>
                  <a:lnTo>
                    <a:pt x="280452" y="16674"/>
                  </a:lnTo>
                  <a:lnTo>
                    <a:pt x="280787" y="16674"/>
                  </a:lnTo>
                  <a:lnTo>
                    <a:pt x="280954" y="16618"/>
                  </a:lnTo>
                  <a:lnTo>
                    <a:pt x="281177" y="16451"/>
                  </a:lnTo>
                  <a:lnTo>
                    <a:pt x="281400" y="16172"/>
                  </a:lnTo>
                  <a:lnTo>
                    <a:pt x="281400" y="16005"/>
                  </a:lnTo>
                  <a:lnTo>
                    <a:pt x="281456" y="15838"/>
                  </a:lnTo>
                  <a:lnTo>
                    <a:pt x="281400" y="15670"/>
                  </a:lnTo>
                  <a:lnTo>
                    <a:pt x="281400" y="15559"/>
                  </a:lnTo>
                  <a:lnTo>
                    <a:pt x="281177" y="15280"/>
                  </a:lnTo>
                  <a:lnTo>
                    <a:pt x="280954" y="15113"/>
                  </a:lnTo>
                  <a:lnTo>
                    <a:pt x="280787" y="15057"/>
                  </a:lnTo>
                  <a:lnTo>
                    <a:pt x="280619" y="15001"/>
                  </a:lnTo>
                  <a:close/>
                </a:path>
              </a:pathLst>
            </a:custGeom>
            <a:solidFill>
              <a:srgbClr val="32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117"/>
            <p:cNvSpPr/>
            <p:nvPr/>
          </p:nvSpPr>
          <p:spPr>
            <a:xfrm>
              <a:off x="18861" y="217501"/>
              <a:ext cx="9187662" cy="542679"/>
            </a:xfrm>
            <a:custGeom>
              <a:avLst/>
              <a:gdLst/>
              <a:ahLst/>
              <a:cxnLst/>
              <a:rect l="l" t="t" r="r" b="b"/>
              <a:pathLst>
                <a:path w="283242" h="16730" extrusionOk="0">
                  <a:moveTo>
                    <a:pt x="14333" y="0"/>
                  </a:moveTo>
                  <a:lnTo>
                    <a:pt x="14333" y="1673"/>
                  </a:lnTo>
                  <a:lnTo>
                    <a:pt x="17734" y="1673"/>
                  </a:lnTo>
                  <a:lnTo>
                    <a:pt x="17734" y="0"/>
                  </a:lnTo>
                  <a:close/>
                  <a:moveTo>
                    <a:pt x="24371" y="0"/>
                  </a:moveTo>
                  <a:lnTo>
                    <a:pt x="24371" y="1673"/>
                  </a:lnTo>
                  <a:lnTo>
                    <a:pt x="27772" y="1673"/>
                  </a:lnTo>
                  <a:lnTo>
                    <a:pt x="27772" y="0"/>
                  </a:lnTo>
                  <a:close/>
                  <a:moveTo>
                    <a:pt x="34409" y="0"/>
                  </a:moveTo>
                  <a:lnTo>
                    <a:pt x="34409" y="1673"/>
                  </a:lnTo>
                  <a:lnTo>
                    <a:pt x="37811" y="1673"/>
                  </a:lnTo>
                  <a:lnTo>
                    <a:pt x="37811" y="0"/>
                  </a:lnTo>
                  <a:close/>
                  <a:moveTo>
                    <a:pt x="51250" y="0"/>
                  </a:moveTo>
                  <a:lnTo>
                    <a:pt x="51250" y="1673"/>
                  </a:lnTo>
                  <a:lnTo>
                    <a:pt x="54652" y="1673"/>
                  </a:lnTo>
                  <a:lnTo>
                    <a:pt x="54652" y="0"/>
                  </a:lnTo>
                  <a:close/>
                  <a:moveTo>
                    <a:pt x="76457" y="0"/>
                  </a:moveTo>
                  <a:lnTo>
                    <a:pt x="76457" y="1673"/>
                  </a:lnTo>
                  <a:lnTo>
                    <a:pt x="79859" y="1673"/>
                  </a:lnTo>
                  <a:lnTo>
                    <a:pt x="79859" y="0"/>
                  </a:lnTo>
                  <a:close/>
                  <a:moveTo>
                    <a:pt x="88224" y="0"/>
                  </a:moveTo>
                  <a:lnTo>
                    <a:pt x="88224" y="1673"/>
                  </a:lnTo>
                  <a:lnTo>
                    <a:pt x="91626" y="1673"/>
                  </a:lnTo>
                  <a:lnTo>
                    <a:pt x="91626" y="0"/>
                  </a:lnTo>
                  <a:close/>
                  <a:moveTo>
                    <a:pt x="110140" y="0"/>
                  </a:moveTo>
                  <a:lnTo>
                    <a:pt x="110140" y="1673"/>
                  </a:lnTo>
                  <a:lnTo>
                    <a:pt x="113542" y="1673"/>
                  </a:lnTo>
                  <a:lnTo>
                    <a:pt x="113542" y="0"/>
                  </a:lnTo>
                  <a:close/>
                  <a:moveTo>
                    <a:pt x="120178" y="0"/>
                  </a:moveTo>
                  <a:lnTo>
                    <a:pt x="120178" y="1673"/>
                  </a:lnTo>
                  <a:lnTo>
                    <a:pt x="123580" y="1673"/>
                  </a:lnTo>
                  <a:lnTo>
                    <a:pt x="123580" y="0"/>
                  </a:lnTo>
                  <a:close/>
                  <a:moveTo>
                    <a:pt x="130216" y="0"/>
                  </a:moveTo>
                  <a:lnTo>
                    <a:pt x="130216" y="1673"/>
                  </a:lnTo>
                  <a:lnTo>
                    <a:pt x="133618" y="1673"/>
                  </a:lnTo>
                  <a:lnTo>
                    <a:pt x="133618" y="0"/>
                  </a:lnTo>
                  <a:close/>
                  <a:moveTo>
                    <a:pt x="147002" y="0"/>
                  </a:moveTo>
                  <a:lnTo>
                    <a:pt x="147002" y="1673"/>
                  </a:lnTo>
                  <a:lnTo>
                    <a:pt x="150404" y="1673"/>
                  </a:lnTo>
                  <a:lnTo>
                    <a:pt x="150404" y="0"/>
                  </a:lnTo>
                  <a:close/>
                  <a:moveTo>
                    <a:pt x="172265" y="0"/>
                  </a:moveTo>
                  <a:lnTo>
                    <a:pt x="172265" y="1673"/>
                  </a:lnTo>
                  <a:lnTo>
                    <a:pt x="175667" y="1673"/>
                  </a:lnTo>
                  <a:lnTo>
                    <a:pt x="175667" y="0"/>
                  </a:lnTo>
                  <a:close/>
                  <a:moveTo>
                    <a:pt x="184032" y="0"/>
                  </a:moveTo>
                  <a:lnTo>
                    <a:pt x="184032" y="1673"/>
                  </a:lnTo>
                  <a:lnTo>
                    <a:pt x="187433" y="1673"/>
                  </a:lnTo>
                  <a:lnTo>
                    <a:pt x="187433" y="0"/>
                  </a:lnTo>
                  <a:close/>
                  <a:moveTo>
                    <a:pt x="205948" y="0"/>
                  </a:moveTo>
                  <a:lnTo>
                    <a:pt x="205948" y="1673"/>
                  </a:lnTo>
                  <a:lnTo>
                    <a:pt x="209350" y="1673"/>
                  </a:lnTo>
                  <a:lnTo>
                    <a:pt x="209350" y="0"/>
                  </a:lnTo>
                  <a:close/>
                  <a:moveTo>
                    <a:pt x="215986" y="0"/>
                  </a:moveTo>
                  <a:lnTo>
                    <a:pt x="215986" y="1673"/>
                  </a:lnTo>
                  <a:lnTo>
                    <a:pt x="219388" y="1673"/>
                  </a:lnTo>
                  <a:lnTo>
                    <a:pt x="219388" y="0"/>
                  </a:lnTo>
                  <a:close/>
                  <a:moveTo>
                    <a:pt x="226024" y="0"/>
                  </a:moveTo>
                  <a:lnTo>
                    <a:pt x="226024" y="1673"/>
                  </a:lnTo>
                  <a:lnTo>
                    <a:pt x="229426" y="1673"/>
                  </a:lnTo>
                  <a:lnTo>
                    <a:pt x="229426" y="0"/>
                  </a:lnTo>
                  <a:close/>
                  <a:moveTo>
                    <a:pt x="242866" y="0"/>
                  </a:moveTo>
                  <a:lnTo>
                    <a:pt x="242866" y="1673"/>
                  </a:lnTo>
                  <a:lnTo>
                    <a:pt x="246268" y="1673"/>
                  </a:lnTo>
                  <a:lnTo>
                    <a:pt x="246268" y="0"/>
                  </a:lnTo>
                  <a:close/>
                  <a:moveTo>
                    <a:pt x="268072" y="0"/>
                  </a:moveTo>
                  <a:lnTo>
                    <a:pt x="268072" y="1673"/>
                  </a:lnTo>
                  <a:lnTo>
                    <a:pt x="271474" y="1673"/>
                  </a:lnTo>
                  <a:lnTo>
                    <a:pt x="271474" y="0"/>
                  </a:lnTo>
                  <a:close/>
                  <a:moveTo>
                    <a:pt x="279839" y="0"/>
                  </a:moveTo>
                  <a:lnTo>
                    <a:pt x="279839" y="1673"/>
                  </a:lnTo>
                  <a:lnTo>
                    <a:pt x="283241" y="1673"/>
                  </a:lnTo>
                  <a:lnTo>
                    <a:pt x="283241" y="0"/>
                  </a:lnTo>
                  <a:close/>
                  <a:moveTo>
                    <a:pt x="2510" y="3346"/>
                  </a:moveTo>
                  <a:lnTo>
                    <a:pt x="2510" y="5075"/>
                  </a:lnTo>
                  <a:lnTo>
                    <a:pt x="5912" y="5075"/>
                  </a:lnTo>
                  <a:lnTo>
                    <a:pt x="5912" y="3346"/>
                  </a:lnTo>
                  <a:close/>
                  <a:moveTo>
                    <a:pt x="31118" y="3346"/>
                  </a:moveTo>
                  <a:lnTo>
                    <a:pt x="31118" y="5075"/>
                  </a:lnTo>
                  <a:lnTo>
                    <a:pt x="34520" y="5075"/>
                  </a:lnTo>
                  <a:lnTo>
                    <a:pt x="34520" y="3346"/>
                  </a:lnTo>
                  <a:close/>
                  <a:moveTo>
                    <a:pt x="47849" y="3346"/>
                  </a:moveTo>
                  <a:lnTo>
                    <a:pt x="47849" y="5075"/>
                  </a:lnTo>
                  <a:lnTo>
                    <a:pt x="51250" y="5075"/>
                  </a:lnTo>
                  <a:lnTo>
                    <a:pt x="51250" y="3346"/>
                  </a:lnTo>
                  <a:close/>
                  <a:moveTo>
                    <a:pt x="54652" y="3346"/>
                  </a:moveTo>
                  <a:lnTo>
                    <a:pt x="54652" y="5075"/>
                  </a:lnTo>
                  <a:lnTo>
                    <a:pt x="58054" y="5075"/>
                  </a:lnTo>
                  <a:lnTo>
                    <a:pt x="58054" y="3346"/>
                  </a:lnTo>
                  <a:close/>
                  <a:moveTo>
                    <a:pt x="59671" y="3346"/>
                  </a:moveTo>
                  <a:lnTo>
                    <a:pt x="59671" y="5075"/>
                  </a:lnTo>
                  <a:lnTo>
                    <a:pt x="63073" y="5075"/>
                  </a:lnTo>
                  <a:lnTo>
                    <a:pt x="63073" y="3346"/>
                  </a:lnTo>
                  <a:close/>
                  <a:moveTo>
                    <a:pt x="64690" y="3346"/>
                  </a:moveTo>
                  <a:lnTo>
                    <a:pt x="64690" y="5075"/>
                  </a:lnTo>
                  <a:lnTo>
                    <a:pt x="68092" y="5075"/>
                  </a:lnTo>
                  <a:lnTo>
                    <a:pt x="68092" y="3346"/>
                  </a:lnTo>
                  <a:close/>
                  <a:moveTo>
                    <a:pt x="73055" y="3346"/>
                  </a:moveTo>
                  <a:lnTo>
                    <a:pt x="73055" y="5075"/>
                  </a:lnTo>
                  <a:lnTo>
                    <a:pt x="76457" y="5075"/>
                  </a:lnTo>
                  <a:lnTo>
                    <a:pt x="76457" y="3346"/>
                  </a:lnTo>
                  <a:close/>
                  <a:moveTo>
                    <a:pt x="98318" y="3346"/>
                  </a:moveTo>
                  <a:lnTo>
                    <a:pt x="98318" y="5075"/>
                  </a:lnTo>
                  <a:lnTo>
                    <a:pt x="101719" y="5075"/>
                  </a:lnTo>
                  <a:lnTo>
                    <a:pt x="101719" y="3346"/>
                  </a:lnTo>
                  <a:close/>
                  <a:moveTo>
                    <a:pt x="126926" y="3346"/>
                  </a:moveTo>
                  <a:lnTo>
                    <a:pt x="126926" y="5075"/>
                  </a:lnTo>
                  <a:lnTo>
                    <a:pt x="130328" y="5075"/>
                  </a:lnTo>
                  <a:lnTo>
                    <a:pt x="130328" y="3346"/>
                  </a:lnTo>
                  <a:close/>
                  <a:moveTo>
                    <a:pt x="143656" y="3346"/>
                  </a:moveTo>
                  <a:lnTo>
                    <a:pt x="143656" y="5075"/>
                  </a:lnTo>
                  <a:lnTo>
                    <a:pt x="147058" y="5075"/>
                  </a:lnTo>
                  <a:lnTo>
                    <a:pt x="147058" y="3346"/>
                  </a:lnTo>
                  <a:close/>
                  <a:moveTo>
                    <a:pt x="150404" y="3346"/>
                  </a:moveTo>
                  <a:lnTo>
                    <a:pt x="150404" y="5075"/>
                  </a:lnTo>
                  <a:lnTo>
                    <a:pt x="153806" y="5075"/>
                  </a:lnTo>
                  <a:lnTo>
                    <a:pt x="153806" y="3346"/>
                  </a:lnTo>
                  <a:close/>
                  <a:moveTo>
                    <a:pt x="155423" y="3346"/>
                  </a:moveTo>
                  <a:lnTo>
                    <a:pt x="155423" y="5075"/>
                  </a:lnTo>
                  <a:lnTo>
                    <a:pt x="158825" y="5075"/>
                  </a:lnTo>
                  <a:lnTo>
                    <a:pt x="158825" y="3346"/>
                  </a:lnTo>
                  <a:close/>
                  <a:moveTo>
                    <a:pt x="160498" y="3346"/>
                  </a:moveTo>
                  <a:lnTo>
                    <a:pt x="160498" y="5075"/>
                  </a:lnTo>
                  <a:lnTo>
                    <a:pt x="163900" y="5075"/>
                  </a:lnTo>
                  <a:lnTo>
                    <a:pt x="163900" y="3346"/>
                  </a:lnTo>
                  <a:close/>
                  <a:moveTo>
                    <a:pt x="168863" y="3346"/>
                  </a:moveTo>
                  <a:lnTo>
                    <a:pt x="168863" y="5075"/>
                  </a:lnTo>
                  <a:lnTo>
                    <a:pt x="172265" y="5075"/>
                  </a:lnTo>
                  <a:lnTo>
                    <a:pt x="172265" y="3346"/>
                  </a:lnTo>
                  <a:close/>
                  <a:moveTo>
                    <a:pt x="194125" y="3346"/>
                  </a:moveTo>
                  <a:lnTo>
                    <a:pt x="194125" y="5075"/>
                  </a:lnTo>
                  <a:lnTo>
                    <a:pt x="197527" y="5075"/>
                  </a:lnTo>
                  <a:lnTo>
                    <a:pt x="197527" y="3346"/>
                  </a:lnTo>
                  <a:close/>
                  <a:moveTo>
                    <a:pt x="222734" y="3346"/>
                  </a:moveTo>
                  <a:lnTo>
                    <a:pt x="222734" y="5075"/>
                  </a:lnTo>
                  <a:lnTo>
                    <a:pt x="226136" y="5075"/>
                  </a:lnTo>
                  <a:lnTo>
                    <a:pt x="226136" y="3346"/>
                  </a:lnTo>
                  <a:close/>
                  <a:moveTo>
                    <a:pt x="239464" y="3346"/>
                  </a:moveTo>
                  <a:lnTo>
                    <a:pt x="239464" y="5075"/>
                  </a:lnTo>
                  <a:lnTo>
                    <a:pt x="242866" y="5075"/>
                  </a:lnTo>
                  <a:lnTo>
                    <a:pt x="242866" y="3346"/>
                  </a:lnTo>
                  <a:close/>
                  <a:moveTo>
                    <a:pt x="246268" y="3346"/>
                  </a:moveTo>
                  <a:lnTo>
                    <a:pt x="246268" y="5075"/>
                  </a:lnTo>
                  <a:lnTo>
                    <a:pt x="249669" y="5075"/>
                  </a:lnTo>
                  <a:lnTo>
                    <a:pt x="249669" y="3346"/>
                  </a:lnTo>
                  <a:close/>
                  <a:moveTo>
                    <a:pt x="251287" y="3346"/>
                  </a:moveTo>
                  <a:lnTo>
                    <a:pt x="251287" y="5075"/>
                  </a:lnTo>
                  <a:lnTo>
                    <a:pt x="254688" y="5075"/>
                  </a:lnTo>
                  <a:lnTo>
                    <a:pt x="254688" y="3346"/>
                  </a:lnTo>
                  <a:close/>
                  <a:moveTo>
                    <a:pt x="256306" y="3346"/>
                  </a:moveTo>
                  <a:lnTo>
                    <a:pt x="256306" y="5075"/>
                  </a:lnTo>
                  <a:lnTo>
                    <a:pt x="259707" y="5075"/>
                  </a:lnTo>
                  <a:lnTo>
                    <a:pt x="259707" y="3346"/>
                  </a:lnTo>
                  <a:close/>
                  <a:moveTo>
                    <a:pt x="264671" y="3346"/>
                  </a:moveTo>
                  <a:lnTo>
                    <a:pt x="264671" y="5075"/>
                  </a:lnTo>
                  <a:lnTo>
                    <a:pt x="268072" y="5075"/>
                  </a:lnTo>
                  <a:lnTo>
                    <a:pt x="268072" y="3346"/>
                  </a:lnTo>
                  <a:close/>
                  <a:moveTo>
                    <a:pt x="3347" y="11655"/>
                  </a:moveTo>
                  <a:lnTo>
                    <a:pt x="3347" y="13384"/>
                  </a:lnTo>
                  <a:lnTo>
                    <a:pt x="6748" y="13384"/>
                  </a:lnTo>
                  <a:lnTo>
                    <a:pt x="6748" y="11655"/>
                  </a:lnTo>
                  <a:close/>
                  <a:moveTo>
                    <a:pt x="28609" y="11655"/>
                  </a:moveTo>
                  <a:lnTo>
                    <a:pt x="28609" y="13384"/>
                  </a:lnTo>
                  <a:lnTo>
                    <a:pt x="32011" y="13384"/>
                  </a:lnTo>
                  <a:lnTo>
                    <a:pt x="32011" y="11655"/>
                  </a:lnTo>
                  <a:close/>
                  <a:moveTo>
                    <a:pt x="40376" y="11655"/>
                  </a:moveTo>
                  <a:lnTo>
                    <a:pt x="40376" y="13384"/>
                  </a:lnTo>
                  <a:lnTo>
                    <a:pt x="43778" y="13384"/>
                  </a:lnTo>
                  <a:lnTo>
                    <a:pt x="43778" y="11655"/>
                  </a:lnTo>
                  <a:close/>
                  <a:moveTo>
                    <a:pt x="62181" y="11655"/>
                  </a:moveTo>
                  <a:lnTo>
                    <a:pt x="62181" y="13384"/>
                  </a:lnTo>
                  <a:lnTo>
                    <a:pt x="65582" y="13384"/>
                  </a:lnTo>
                  <a:lnTo>
                    <a:pt x="65582" y="11655"/>
                  </a:lnTo>
                  <a:close/>
                  <a:moveTo>
                    <a:pt x="72219" y="11655"/>
                  </a:moveTo>
                  <a:lnTo>
                    <a:pt x="72219" y="13384"/>
                  </a:lnTo>
                  <a:lnTo>
                    <a:pt x="75621" y="13384"/>
                  </a:lnTo>
                  <a:lnTo>
                    <a:pt x="75621" y="11655"/>
                  </a:lnTo>
                  <a:close/>
                  <a:moveTo>
                    <a:pt x="82257" y="11655"/>
                  </a:moveTo>
                  <a:lnTo>
                    <a:pt x="82257" y="13384"/>
                  </a:lnTo>
                  <a:lnTo>
                    <a:pt x="85659" y="13384"/>
                  </a:lnTo>
                  <a:lnTo>
                    <a:pt x="85659" y="11655"/>
                  </a:lnTo>
                  <a:close/>
                  <a:moveTo>
                    <a:pt x="99210" y="11655"/>
                  </a:moveTo>
                  <a:lnTo>
                    <a:pt x="99210" y="13384"/>
                  </a:lnTo>
                  <a:lnTo>
                    <a:pt x="102612" y="13384"/>
                  </a:lnTo>
                  <a:lnTo>
                    <a:pt x="102612" y="11655"/>
                  </a:lnTo>
                  <a:close/>
                  <a:moveTo>
                    <a:pt x="124417" y="11655"/>
                  </a:moveTo>
                  <a:lnTo>
                    <a:pt x="124417" y="13384"/>
                  </a:lnTo>
                  <a:lnTo>
                    <a:pt x="127818" y="13384"/>
                  </a:lnTo>
                  <a:lnTo>
                    <a:pt x="127818" y="11655"/>
                  </a:lnTo>
                  <a:close/>
                  <a:moveTo>
                    <a:pt x="136183" y="11655"/>
                  </a:moveTo>
                  <a:lnTo>
                    <a:pt x="136183" y="13384"/>
                  </a:lnTo>
                  <a:lnTo>
                    <a:pt x="139585" y="13384"/>
                  </a:lnTo>
                  <a:lnTo>
                    <a:pt x="139585" y="11655"/>
                  </a:lnTo>
                  <a:close/>
                  <a:moveTo>
                    <a:pt x="157988" y="11655"/>
                  </a:moveTo>
                  <a:lnTo>
                    <a:pt x="157988" y="13384"/>
                  </a:lnTo>
                  <a:lnTo>
                    <a:pt x="161390" y="13384"/>
                  </a:lnTo>
                  <a:lnTo>
                    <a:pt x="161390" y="11655"/>
                  </a:lnTo>
                  <a:close/>
                  <a:moveTo>
                    <a:pt x="168026" y="11655"/>
                  </a:moveTo>
                  <a:lnTo>
                    <a:pt x="168026" y="13384"/>
                  </a:lnTo>
                  <a:lnTo>
                    <a:pt x="171428" y="13384"/>
                  </a:lnTo>
                  <a:lnTo>
                    <a:pt x="171428" y="11655"/>
                  </a:lnTo>
                  <a:close/>
                  <a:moveTo>
                    <a:pt x="178064" y="11655"/>
                  </a:moveTo>
                  <a:lnTo>
                    <a:pt x="178064" y="13384"/>
                  </a:lnTo>
                  <a:lnTo>
                    <a:pt x="181466" y="13384"/>
                  </a:lnTo>
                  <a:lnTo>
                    <a:pt x="181466" y="11655"/>
                  </a:lnTo>
                  <a:close/>
                  <a:moveTo>
                    <a:pt x="194962" y="11655"/>
                  </a:moveTo>
                  <a:lnTo>
                    <a:pt x="194962" y="13384"/>
                  </a:lnTo>
                  <a:lnTo>
                    <a:pt x="198364" y="13384"/>
                  </a:lnTo>
                  <a:lnTo>
                    <a:pt x="198364" y="11655"/>
                  </a:lnTo>
                  <a:close/>
                  <a:moveTo>
                    <a:pt x="220224" y="11655"/>
                  </a:moveTo>
                  <a:lnTo>
                    <a:pt x="220224" y="13384"/>
                  </a:lnTo>
                  <a:lnTo>
                    <a:pt x="223626" y="13384"/>
                  </a:lnTo>
                  <a:lnTo>
                    <a:pt x="223626" y="11655"/>
                  </a:lnTo>
                  <a:close/>
                  <a:moveTo>
                    <a:pt x="231991" y="11655"/>
                  </a:moveTo>
                  <a:lnTo>
                    <a:pt x="231991" y="13384"/>
                  </a:lnTo>
                  <a:lnTo>
                    <a:pt x="235393" y="13384"/>
                  </a:lnTo>
                  <a:lnTo>
                    <a:pt x="235393" y="11655"/>
                  </a:lnTo>
                  <a:close/>
                  <a:moveTo>
                    <a:pt x="253796" y="11655"/>
                  </a:moveTo>
                  <a:lnTo>
                    <a:pt x="253796" y="13384"/>
                  </a:lnTo>
                  <a:lnTo>
                    <a:pt x="257198" y="13384"/>
                  </a:lnTo>
                  <a:lnTo>
                    <a:pt x="257198" y="11655"/>
                  </a:lnTo>
                  <a:close/>
                  <a:moveTo>
                    <a:pt x="263834" y="11655"/>
                  </a:moveTo>
                  <a:lnTo>
                    <a:pt x="263834" y="13384"/>
                  </a:lnTo>
                  <a:lnTo>
                    <a:pt x="267236" y="13384"/>
                  </a:lnTo>
                  <a:lnTo>
                    <a:pt x="267236" y="11655"/>
                  </a:lnTo>
                  <a:close/>
                  <a:moveTo>
                    <a:pt x="273872" y="11655"/>
                  </a:moveTo>
                  <a:lnTo>
                    <a:pt x="273872" y="13384"/>
                  </a:lnTo>
                  <a:lnTo>
                    <a:pt x="277274" y="13384"/>
                  </a:lnTo>
                  <a:lnTo>
                    <a:pt x="277274" y="11655"/>
                  </a:lnTo>
                  <a:close/>
                  <a:moveTo>
                    <a:pt x="1" y="15001"/>
                  </a:moveTo>
                  <a:lnTo>
                    <a:pt x="1" y="16730"/>
                  </a:lnTo>
                  <a:lnTo>
                    <a:pt x="3402" y="16730"/>
                  </a:lnTo>
                  <a:lnTo>
                    <a:pt x="3402" y="15001"/>
                  </a:lnTo>
                  <a:close/>
                  <a:moveTo>
                    <a:pt x="6748" y="15001"/>
                  </a:moveTo>
                  <a:lnTo>
                    <a:pt x="6748" y="16730"/>
                  </a:lnTo>
                  <a:lnTo>
                    <a:pt x="10150" y="16730"/>
                  </a:lnTo>
                  <a:lnTo>
                    <a:pt x="10150" y="15001"/>
                  </a:lnTo>
                  <a:close/>
                  <a:moveTo>
                    <a:pt x="11767" y="15001"/>
                  </a:moveTo>
                  <a:lnTo>
                    <a:pt x="11767" y="16730"/>
                  </a:lnTo>
                  <a:lnTo>
                    <a:pt x="15169" y="16730"/>
                  </a:lnTo>
                  <a:lnTo>
                    <a:pt x="15169" y="15001"/>
                  </a:lnTo>
                  <a:close/>
                  <a:moveTo>
                    <a:pt x="16786" y="15001"/>
                  </a:moveTo>
                  <a:lnTo>
                    <a:pt x="16786" y="16730"/>
                  </a:lnTo>
                  <a:lnTo>
                    <a:pt x="20188" y="16730"/>
                  </a:lnTo>
                  <a:lnTo>
                    <a:pt x="20188" y="15001"/>
                  </a:lnTo>
                  <a:close/>
                  <a:moveTo>
                    <a:pt x="25207" y="15001"/>
                  </a:moveTo>
                  <a:lnTo>
                    <a:pt x="25207" y="16730"/>
                  </a:lnTo>
                  <a:lnTo>
                    <a:pt x="28609" y="16730"/>
                  </a:lnTo>
                  <a:lnTo>
                    <a:pt x="28609" y="15001"/>
                  </a:lnTo>
                  <a:close/>
                  <a:moveTo>
                    <a:pt x="50358" y="15001"/>
                  </a:moveTo>
                  <a:lnTo>
                    <a:pt x="50358" y="16730"/>
                  </a:lnTo>
                  <a:lnTo>
                    <a:pt x="53760" y="16730"/>
                  </a:lnTo>
                  <a:lnTo>
                    <a:pt x="53760" y="15001"/>
                  </a:lnTo>
                  <a:close/>
                  <a:moveTo>
                    <a:pt x="78967" y="15001"/>
                  </a:moveTo>
                  <a:lnTo>
                    <a:pt x="78967" y="16730"/>
                  </a:lnTo>
                  <a:lnTo>
                    <a:pt x="82368" y="16730"/>
                  </a:lnTo>
                  <a:lnTo>
                    <a:pt x="82368" y="15001"/>
                  </a:lnTo>
                  <a:close/>
                  <a:moveTo>
                    <a:pt x="95808" y="15001"/>
                  </a:moveTo>
                  <a:lnTo>
                    <a:pt x="95808" y="16730"/>
                  </a:lnTo>
                  <a:lnTo>
                    <a:pt x="99210" y="16730"/>
                  </a:lnTo>
                  <a:lnTo>
                    <a:pt x="99210" y="15001"/>
                  </a:lnTo>
                  <a:close/>
                  <a:moveTo>
                    <a:pt x="102612" y="15001"/>
                  </a:moveTo>
                  <a:lnTo>
                    <a:pt x="102612" y="16730"/>
                  </a:lnTo>
                  <a:lnTo>
                    <a:pt x="105958" y="16730"/>
                  </a:lnTo>
                  <a:lnTo>
                    <a:pt x="105958" y="15001"/>
                  </a:lnTo>
                  <a:close/>
                  <a:moveTo>
                    <a:pt x="107631" y="15001"/>
                  </a:moveTo>
                  <a:lnTo>
                    <a:pt x="107631" y="16730"/>
                  </a:lnTo>
                  <a:lnTo>
                    <a:pt x="110977" y="16730"/>
                  </a:lnTo>
                  <a:lnTo>
                    <a:pt x="110977" y="15001"/>
                  </a:lnTo>
                  <a:close/>
                  <a:moveTo>
                    <a:pt x="112650" y="15001"/>
                  </a:moveTo>
                  <a:lnTo>
                    <a:pt x="112650" y="16730"/>
                  </a:lnTo>
                  <a:lnTo>
                    <a:pt x="116052" y="16730"/>
                  </a:lnTo>
                  <a:lnTo>
                    <a:pt x="116052" y="15001"/>
                  </a:lnTo>
                  <a:close/>
                  <a:moveTo>
                    <a:pt x="121015" y="15001"/>
                  </a:moveTo>
                  <a:lnTo>
                    <a:pt x="121015" y="16730"/>
                  </a:lnTo>
                  <a:lnTo>
                    <a:pt x="124417" y="16730"/>
                  </a:lnTo>
                  <a:lnTo>
                    <a:pt x="124417" y="15001"/>
                  </a:lnTo>
                  <a:close/>
                  <a:moveTo>
                    <a:pt x="146166" y="15001"/>
                  </a:moveTo>
                  <a:lnTo>
                    <a:pt x="146166" y="16730"/>
                  </a:lnTo>
                  <a:lnTo>
                    <a:pt x="149568" y="16730"/>
                  </a:lnTo>
                  <a:lnTo>
                    <a:pt x="149568" y="15001"/>
                  </a:lnTo>
                  <a:close/>
                  <a:moveTo>
                    <a:pt x="174774" y="15001"/>
                  </a:moveTo>
                  <a:lnTo>
                    <a:pt x="174774" y="16730"/>
                  </a:lnTo>
                  <a:lnTo>
                    <a:pt x="178176" y="16730"/>
                  </a:lnTo>
                  <a:lnTo>
                    <a:pt x="178176" y="15001"/>
                  </a:lnTo>
                  <a:close/>
                  <a:moveTo>
                    <a:pt x="191616" y="15001"/>
                  </a:moveTo>
                  <a:lnTo>
                    <a:pt x="191616" y="16730"/>
                  </a:lnTo>
                  <a:lnTo>
                    <a:pt x="195018" y="16730"/>
                  </a:lnTo>
                  <a:lnTo>
                    <a:pt x="195018" y="15001"/>
                  </a:lnTo>
                  <a:close/>
                  <a:moveTo>
                    <a:pt x="198364" y="15001"/>
                  </a:moveTo>
                  <a:lnTo>
                    <a:pt x="198364" y="16730"/>
                  </a:lnTo>
                  <a:lnTo>
                    <a:pt x="201765" y="16730"/>
                  </a:lnTo>
                  <a:lnTo>
                    <a:pt x="201765" y="15001"/>
                  </a:lnTo>
                  <a:close/>
                  <a:moveTo>
                    <a:pt x="203383" y="15001"/>
                  </a:moveTo>
                  <a:lnTo>
                    <a:pt x="203383" y="16730"/>
                  </a:lnTo>
                  <a:lnTo>
                    <a:pt x="206784" y="16730"/>
                  </a:lnTo>
                  <a:lnTo>
                    <a:pt x="206784" y="15001"/>
                  </a:lnTo>
                  <a:close/>
                  <a:moveTo>
                    <a:pt x="208402" y="15001"/>
                  </a:moveTo>
                  <a:lnTo>
                    <a:pt x="208402" y="16730"/>
                  </a:lnTo>
                  <a:lnTo>
                    <a:pt x="211804" y="16730"/>
                  </a:lnTo>
                  <a:lnTo>
                    <a:pt x="211804" y="15001"/>
                  </a:lnTo>
                  <a:close/>
                  <a:moveTo>
                    <a:pt x="216823" y="15001"/>
                  </a:moveTo>
                  <a:lnTo>
                    <a:pt x="216823" y="16730"/>
                  </a:lnTo>
                  <a:lnTo>
                    <a:pt x="220224" y="16730"/>
                  </a:lnTo>
                  <a:lnTo>
                    <a:pt x="220224" y="15001"/>
                  </a:lnTo>
                  <a:close/>
                  <a:moveTo>
                    <a:pt x="241973" y="15001"/>
                  </a:moveTo>
                  <a:lnTo>
                    <a:pt x="241973" y="16730"/>
                  </a:lnTo>
                  <a:lnTo>
                    <a:pt x="245375" y="16730"/>
                  </a:lnTo>
                  <a:lnTo>
                    <a:pt x="245375" y="15001"/>
                  </a:lnTo>
                  <a:close/>
                  <a:moveTo>
                    <a:pt x="270582" y="15001"/>
                  </a:moveTo>
                  <a:lnTo>
                    <a:pt x="270582" y="16730"/>
                  </a:lnTo>
                  <a:lnTo>
                    <a:pt x="273984" y="16730"/>
                  </a:lnTo>
                  <a:lnTo>
                    <a:pt x="273984" y="1500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3" name="Google Shape;4503;p117"/>
          <p:cNvGrpSpPr/>
          <p:nvPr/>
        </p:nvGrpSpPr>
        <p:grpSpPr>
          <a:xfrm>
            <a:off x="-4697049" y="4377776"/>
            <a:ext cx="9269048" cy="542679"/>
            <a:chOff x="-62524" y="217501"/>
            <a:chExt cx="9269048" cy="542679"/>
          </a:xfrm>
        </p:grpSpPr>
        <p:sp>
          <p:nvSpPr>
            <p:cNvPr id="4504" name="Google Shape;4504;p117"/>
            <p:cNvSpPr/>
            <p:nvPr/>
          </p:nvSpPr>
          <p:spPr>
            <a:xfrm>
              <a:off x="-62524" y="217501"/>
              <a:ext cx="9267232" cy="540895"/>
            </a:xfrm>
            <a:custGeom>
              <a:avLst/>
              <a:gdLst/>
              <a:ahLst/>
              <a:cxnLst/>
              <a:rect l="l" t="t" r="r" b="b"/>
              <a:pathLst>
                <a:path w="285695" h="16675" extrusionOk="0">
                  <a:moveTo>
                    <a:pt x="669" y="0"/>
                  </a:moveTo>
                  <a:lnTo>
                    <a:pt x="502" y="56"/>
                  </a:lnTo>
                  <a:lnTo>
                    <a:pt x="223" y="223"/>
                  </a:lnTo>
                  <a:lnTo>
                    <a:pt x="56" y="502"/>
                  </a:lnTo>
                  <a:lnTo>
                    <a:pt x="0" y="669"/>
                  </a:lnTo>
                  <a:lnTo>
                    <a:pt x="0" y="837"/>
                  </a:lnTo>
                  <a:lnTo>
                    <a:pt x="0" y="1004"/>
                  </a:lnTo>
                  <a:lnTo>
                    <a:pt x="56" y="1171"/>
                  </a:lnTo>
                  <a:lnTo>
                    <a:pt x="223" y="1394"/>
                  </a:lnTo>
                  <a:lnTo>
                    <a:pt x="502" y="1617"/>
                  </a:lnTo>
                  <a:lnTo>
                    <a:pt x="669" y="1673"/>
                  </a:lnTo>
                  <a:lnTo>
                    <a:pt x="1004" y="1673"/>
                  </a:lnTo>
                  <a:lnTo>
                    <a:pt x="1171" y="1617"/>
                  </a:lnTo>
                  <a:lnTo>
                    <a:pt x="1394" y="1394"/>
                  </a:lnTo>
                  <a:lnTo>
                    <a:pt x="1617" y="1171"/>
                  </a:lnTo>
                  <a:lnTo>
                    <a:pt x="1617" y="1004"/>
                  </a:lnTo>
                  <a:lnTo>
                    <a:pt x="1673" y="837"/>
                  </a:lnTo>
                  <a:lnTo>
                    <a:pt x="1617" y="669"/>
                  </a:lnTo>
                  <a:lnTo>
                    <a:pt x="1617" y="502"/>
                  </a:lnTo>
                  <a:lnTo>
                    <a:pt x="1394" y="223"/>
                  </a:lnTo>
                  <a:lnTo>
                    <a:pt x="1171" y="56"/>
                  </a:lnTo>
                  <a:lnTo>
                    <a:pt x="1004" y="0"/>
                  </a:lnTo>
                  <a:close/>
                  <a:moveTo>
                    <a:pt x="3959" y="0"/>
                  </a:moveTo>
                  <a:lnTo>
                    <a:pt x="3792" y="56"/>
                  </a:lnTo>
                  <a:lnTo>
                    <a:pt x="3569" y="223"/>
                  </a:lnTo>
                  <a:lnTo>
                    <a:pt x="3402" y="502"/>
                  </a:lnTo>
                  <a:lnTo>
                    <a:pt x="3346" y="669"/>
                  </a:lnTo>
                  <a:lnTo>
                    <a:pt x="3290" y="837"/>
                  </a:lnTo>
                  <a:lnTo>
                    <a:pt x="3346" y="1004"/>
                  </a:lnTo>
                  <a:lnTo>
                    <a:pt x="3402" y="1171"/>
                  </a:lnTo>
                  <a:lnTo>
                    <a:pt x="3569" y="1394"/>
                  </a:lnTo>
                  <a:lnTo>
                    <a:pt x="3792" y="1617"/>
                  </a:lnTo>
                  <a:lnTo>
                    <a:pt x="3959" y="1673"/>
                  </a:lnTo>
                  <a:lnTo>
                    <a:pt x="4294" y="1673"/>
                  </a:lnTo>
                  <a:lnTo>
                    <a:pt x="4461" y="1617"/>
                  </a:lnTo>
                  <a:lnTo>
                    <a:pt x="4740" y="1394"/>
                  </a:lnTo>
                  <a:lnTo>
                    <a:pt x="4907" y="1171"/>
                  </a:lnTo>
                  <a:lnTo>
                    <a:pt x="4963" y="1004"/>
                  </a:lnTo>
                  <a:lnTo>
                    <a:pt x="4963" y="837"/>
                  </a:lnTo>
                  <a:lnTo>
                    <a:pt x="4963" y="669"/>
                  </a:lnTo>
                  <a:lnTo>
                    <a:pt x="4907" y="502"/>
                  </a:lnTo>
                  <a:lnTo>
                    <a:pt x="4740" y="223"/>
                  </a:lnTo>
                  <a:lnTo>
                    <a:pt x="4461" y="56"/>
                  </a:lnTo>
                  <a:lnTo>
                    <a:pt x="4294" y="0"/>
                  </a:lnTo>
                  <a:close/>
                  <a:moveTo>
                    <a:pt x="9090" y="0"/>
                  </a:moveTo>
                  <a:lnTo>
                    <a:pt x="8923" y="56"/>
                  </a:lnTo>
                  <a:lnTo>
                    <a:pt x="8644" y="223"/>
                  </a:lnTo>
                  <a:lnTo>
                    <a:pt x="8477" y="502"/>
                  </a:lnTo>
                  <a:lnTo>
                    <a:pt x="8421" y="669"/>
                  </a:lnTo>
                  <a:lnTo>
                    <a:pt x="8421" y="837"/>
                  </a:lnTo>
                  <a:lnTo>
                    <a:pt x="8421" y="1004"/>
                  </a:lnTo>
                  <a:lnTo>
                    <a:pt x="8477" y="1171"/>
                  </a:lnTo>
                  <a:lnTo>
                    <a:pt x="8644" y="1394"/>
                  </a:lnTo>
                  <a:lnTo>
                    <a:pt x="8923" y="1617"/>
                  </a:lnTo>
                  <a:lnTo>
                    <a:pt x="9090" y="1673"/>
                  </a:lnTo>
                  <a:lnTo>
                    <a:pt x="9425" y="1673"/>
                  </a:lnTo>
                  <a:lnTo>
                    <a:pt x="9536" y="1617"/>
                  </a:lnTo>
                  <a:lnTo>
                    <a:pt x="9815" y="1394"/>
                  </a:lnTo>
                  <a:lnTo>
                    <a:pt x="9982" y="1171"/>
                  </a:lnTo>
                  <a:lnTo>
                    <a:pt x="10038" y="1004"/>
                  </a:lnTo>
                  <a:lnTo>
                    <a:pt x="10038" y="837"/>
                  </a:lnTo>
                  <a:lnTo>
                    <a:pt x="10038" y="669"/>
                  </a:lnTo>
                  <a:lnTo>
                    <a:pt x="9982" y="502"/>
                  </a:lnTo>
                  <a:lnTo>
                    <a:pt x="9815" y="223"/>
                  </a:lnTo>
                  <a:lnTo>
                    <a:pt x="9536" y="56"/>
                  </a:lnTo>
                  <a:lnTo>
                    <a:pt x="9425" y="0"/>
                  </a:lnTo>
                  <a:close/>
                  <a:moveTo>
                    <a:pt x="14165" y="0"/>
                  </a:moveTo>
                  <a:lnTo>
                    <a:pt x="13998" y="56"/>
                  </a:lnTo>
                  <a:lnTo>
                    <a:pt x="13719" y="223"/>
                  </a:lnTo>
                  <a:lnTo>
                    <a:pt x="13551" y="502"/>
                  </a:lnTo>
                  <a:lnTo>
                    <a:pt x="13496" y="669"/>
                  </a:lnTo>
                  <a:lnTo>
                    <a:pt x="13496" y="837"/>
                  </a:lnTo>
                  <a:lnTo>
                    <a:pt x="13496" y="1004"/>
                  </a:lnTo>
                  <a:lnTo>
                    <a:pt x="13551" y="1171"/>
                  </a:lnTo>
                  <a:lnTo>
                    <a:pt x="13719" y="1394"/>
                  </a:lnTo>
                  <a:lnTo>
                    <a:pt x="13998" y="1617"/>
                  </a:lnTo>
                  <a:lnTo>
                    <a:pt x="14165" y="1673"/>
                  </a:lnTo>
                  <a:lnTo>
                    <a:pt x="14499" y="1673"/>
                  </a:lnTo>
                  <a:lnTo>
                    <a:pt x="14611" y="1617"/>
                  </a:lnTo>
                  <a:lnTo>
                    <a:pt x="14890" y="1394"/>
                  </a:lnTo>
                  <a:lnTo>
                    <a:pt x="15057" y="1171"/>
                  </a:lnTo>
                  <a:lnTo>
                    <a:pt x="15113" y="1004"/>
                  </a:lnTo>
                  <a:lnTo>
                    <a:pt x="15113" y="837"/>
                  </a:lnTo>
                  <a:lnTo>
                    <a:pt x="15113" y="669"/>
                  </a:lnTo>
                  <a:lnTo>
                    <a:pt x="15057" y="502"/>
                  </a:lnTo>
                  <a:lnTo>
                    <a:pt x="14890" y="223"/>
                  </a:lnTo>
                  <a:lnTo>
                    <a:pt x="14611" y="56"/>
                  </a:lnTo>
                  <a:lnTo>
                    <a:pt x="14499" y="0"/>
                  </a:lnTo>
                  <a:close/>
                  <a:moveTo>
                    <a:pt x="24203" y="0"/>
                  </a:moveTo>
                  <a:lnTo>
                    <a:pt x="24036" y="56"/>
                  </a:lnTo>
                  <a:lnTo>
                    <a:pt x="23757" y="223"/>
                  </a:lnTo>
                  <a:lnTo>
                    <a:pt x="23589" y="502"/>
                  </a:lnTo>
                  <a:lnTo>
                    <a:pt x="23534" y="669"/>
                  </a:lnTo>
                  <a:lnTo>
                    <a:pt x="23534" y="837"/>
                  </a:lnTo>
                  <a:lnTo>
                    <a:pt x="23534" y="1004"/>
                  </a:lnTo>
                  <a:lnTo>
                    <a:pt x="23589" y="1171"/>
                  </a:lnTo>
                  <a:lnTo>
                    <a:pt x="23757" y="1394"/>
                  </a:lnTo>
                  <a:lnTo>
                    <a:pt x="24036" y="1617"/>
                  </a:lnTo>
                  <a:lnTo>
                    <a:pt x="24203" y="1673"/>
                  </a:lnTo>
                  <a:lnTo>
                    <a:pt x="24537" y="1673"/>
                  </a:lnTo>
                  <a:lnTo>
                    <a:pt x="24649" y="1617"/>
                  </a:lnTo>
                  <a:lnTo>
                    <a:pt x="24928" y="1394"/>
                  </a:lnTo>
                  <a:lnTo>
                    <a:pt x="25095" y="1171"/>
                  </a:lnTo>
                  <a:lnTo>
                    <a:pt x="25151" y="1004"/>
                  </a:lnTo>
                  <a:lnTo>
                    <a:pt x="25207" y="837"/>
                  </a:lnTo>
                  <a:lnTo>
                    <a:pt x="25151" y="669"/>
                  </a:lnTo>
                  <a:lnTo>
                    <a:pt x="25095" y="502"/>
                  </a:lnTo>
                  <a:lnTo>
                    <a:pt x="24928" y="223"/>
                  </a:lnTo>
                  <a:lnTo>
                    <a:pt x="24649" y="56"/>
                  </a:lnTo>
                  <a:lnTo>
                    <a:pt x="24537" y="0"/>
                  </a:lnTo>
                  <a:close/>
                  <a:moveTo>
                    <a:pt x="32624" y="0"/>
                  </a:moveTo>
                  <a:lnTo>
                    <a:pt x="32456" y="56"/>
                  </a:lnTo>
                  <a:lnTo>
                    <a:pt x="32178" y="223"/>
                  </a:lnTo>
                  <a:lnTo>
                    <a:pt x="32010" y="502"/>
                  </a:lnTo>
                  <a:lnTo>
                    <a:pt x="31954" y="669"/>
                  </a:lnTo>
                  <a:lnTo>
                    <a:pt x="31954" y="837"/>
                  </a:lnTo>
                  <a:lnTo>
                    <a:pt x="31954" y="1004"/>
                  </a:lnTo>
                  <a:lnTo>
                    <a:pt x="32010" y="1171"/>
                  </a:lnTo>
                  <a:lnTo>
                    <a:pt x="32178" y="1394"/>
                  </a:lnTo>
                  <a:lnTo>
                    <a:pt x="32456" y="1617"/>
                  </a:lnTo>
                  <a:lnTo>
                    <a:pt x="32624" y="1673"/>
                  </a:lnTo>
                  <a:lnTo>
                    <a:pt x="32958" y="1673"/>
                  </a:lnTo>
                  <a:lnTo>
                    <a:pt x="33126" y="1617"/>
                  </a:lnTo>
                  <a:lnTo>
                    <a:pt x="33349" y="1394"/>
                  </a:lnTo>
                  <a:lnTo>
                    <a:pt x="33572" y="1171"/>
                  </a:lnTo>
                  <a:lnTo>
                    <a:pt x="33627" y="1004"/>
                  </a:lnTo>
                  <a:lnTo>
                    <a:pt x="33627" y="837"/>
                  </a:lnTo>
                  <a:lnTo>
                    <a:pt x="33627" y="669"/>
                  </a:lnTo>
                  <a:lnTo>
                    <a:pt x="33572" y="502"/>
                  </a:lnTo>
                  <a:lnTo>
                    <a:pt x="33349" y="223"/>
                  </a:lnTo>
                  <a:lnTo>
                    <a:pt x="33126" y="56"/>
                  </a:lnTo>
                  <a:lnTo>
                    <a:pt x="32958" y="0"/>
                  </a:lnTo>
                  <a:close/>
                  <a:moveTo>
                    <a:pt x="42773" y="0"/>
                  </a:moveTo>
                  <a:lnTo>
                    <a:pt x="42606" y="56"/>
                  </a:lnTo>
                  <a:lnTo>
                    <a:pt x="42383" y="223"/>
                  </a:lnTo>
                  <a:lnTo>
                    <a:pt x="42216" y="502"/>
                  </a:lnTo>
                  <a:lnTo>
                    <a:pt x="42160" y="669"/>
                  </a:lnTo>
                  <a:lnTo>
                    <a:pt x="42104" y="837"/>
                  </a:lnTo>
                  <a:lnTo>
                    <a:pt x="42160" y="1004"/>
                  </a:lnTo>
                  <a:lnTo>
                    <a:pt x="42216" y="1171"/>
                  </a:lnTo>
                  <a:lnTo>
                    <a:pt x="42383" y="1394"/>
                  </a:lnTo>
                  <a:lnTo>
                    <a:pt x="42606" y="1617"/>
                  </a:lnTo>
                  <a:lnTo>
                    <a:pt x="42773" y="1673"/>
                  </a:lnTo>
                  <a:lnTo>
                    <a:pt x="43108" y="1673"/>
                  </a:lnTo>
                  <a:lnTo>
                    <a:pt x="43275" y="1617"/>
                  </a:lnTo>
                  <a:lnTo>
                    <a:pt x="43554" y="1394"/>
                  </a:lnTo>
                  <a:lnTo>
                    <a:pt x="43721" y="1171"/>
                  </a:lnTo>
                  <a:lnTo>
                    <a:pt x="43777" y="1004"/>
                  </a:lnTo>
                  <a:lnTo>
                    <a:pt x="43777" y="837"/>
                  </a:lnTo>
                  <a:lnTo>
                    <a:pt x="43777" y="669"/>
                  </a:lnTo>
                  <a:lnTo>
                    <a:pt x="43721" y="502"/>
                  </a:lnTo>
                  <a:lnTo>
                    <a:pt x="43554" y="223"/>
                  </a:lnTo>
                  <a:lnTo>
                    <a:pt x="43275" y="56"/>
                  </a:lnTo>
                  <a:lnTo>
                    <a:pt x="43108" y="0"/>
                  </a:lnTo>
                  <a:close/>
                  <a:moveTo>
                    <a:pt x="51083" y="0"/>
                  </a:moveTo>
                  <a:lnTo>
                    <a:pt x="50915" y="56"/>
                  </a:lnTo>
                  <a:lnTo>
                    <a:pt x="50636" y="223"/>
                  </a:lnTo>
                  <a:lnTo>
                    <a:pt x="50469" y="502"/>
                  </a:lnTo>
                  <a:lnTo>
                    <a:pt x="50413" y="669"/>
                  </a:lnTo>
                  <a:lnTo>
                    <a:pt x="50413" y="837"/>
                  </a:lnTo>
                  <a:lnTo>
                    <a:pt x="50413" y="1004"/>
                  </a:lnTo>
                  <a:lnTo>
                    <a:pt x="50469" y="1171"/>
                  </a:lnTo>
                  <a:lnTo>
                    <a:pt x="50636" y="1394"/>
                  </a:lnTo>
                  <a:lnTo>
                    <a:pt x="50915" y="1617"/>
                  </a:lnTo>
                  <a:lnTo>
                    <a:pt x="51083" y="1673"/>
                  </a:lnTo>
                  <a:lnTo>
                    <a:pt x="51417" y="1673"/>
                  </a:lnTo>
                  <a:lnTo>
                    <a:pt x="51529" y="1617"/>
                  </a:lnTo>
                  <a:lnTo>
                    <a:pt x="51808" y="1394"/>
                  </a:lnTo>
                  <a:lnTo>
                    <a:pt x="51975" y="1171"/>
                  </a:lnTo>
                  <a:lnTo>
                    <a:pt x="52031" y="1004"/>
                  </a:lnTo>
                  <a:lnTo>
                    <a:pt x="52031" y="837"/>
                  </a:lnTo>
                  <a:lnTo>
                    <a:pt x="52031" y="669"/>
                  </a:lnTo>
                  <a:lnTo>
                    <a:pt x="51975" y="502"/>
                  </a:lnTo>
                  <a:lnTo>
                    <a:pt x="51808" y="223"/>
                  </a:lnTo>
                  <a:lnTo>
                    <a:pt x="51529" y="56"/>
                  </a:lnTo>
                  <a:lnTo>
                    <a:pt x="51417" y="0"/>
                  </a:lnTo>
                  <a:close/>
                  <a:moveTo>
                    <a:pt x="61176" y="0"/>
                  </a:moveTo>
                  <a:lnTo>
                    <a:pt x="61009" y="56"/>
                  </a:lnTo>
                  <a:lnTo>
                    <a:pt x="60730" y="223"/>
                  </a:lnTo>
                  <a:lnTo>
                    <a:pt x="60563" y="502"/>
                  </a:lnTo>
                  <a:lnTo>
                    <a:pt x="60507" y="669"/>
                  </a:lnTo>
                  <a:lnTo>
                    <a:pt x="60507" y="837"/>
                  </a:lnTo>
                  <a:lnTo>
                    <a:pt x="60507" y="1004"/>
                  </a:lnTo>
                  <a:lnTo>
                    <a:pt x="60563" y="1171"/>
                  </a:lnTo>
                  <a:lnTo>
                    <a:pt x="60730" y="1394"/>
                  </a:lnTo>
                  <a:lnTo>
                    <a:pt x="61009" y="1617"/>
                  </a:lnTo>
                  <a:lnTo>
                    <a:pt x="61176" y="1673"/>
                  </a:lnTo>
                  <a:lnTo>
                    <a:pt x="61511" y="1673"/>
                  </a:lnTo>
                  <a:lnTo>
                    <a:pt x="61623" y="1617"/>
                  </a:lnTo>
                  <a:lnTo>
                    <a:pt x="61901" y="1394"/>
                  </a:lnTo>
                  <a:lnTo>
                    <a:pt x="62069" y="1171"/>
                  </a:lnTo>
                  <a:lnTo>
                    <a:pt x="62124" y="1004"/>
                  </a:lnTo>
                  <a:lnTo>
                    <a:pt x="62124" y="837"/>
                  </a:lnTo>
                  <a:lnTo>
                    <a:pt x="62124" y="669"/>
                  </a:lnTo>
                  <a:lnTo>
                    <a:pt x="62069" y="502"/>
                  </a:lnTo>
                  <a:lnTo>
                    <a:pt x="61901" y="223"/>
                  </a:lnTo>
                  <a:lnTo>
                    <a:pt x="61623" y="56"/>
                  </a:lnTo>
                  <a:lnTo>
                    <a:pt x="61511" y="0"/>
                  </a:lnTo>
                  <a:close/>
                  <a:moveTo>
                    <a:pt x="64522" y="0"/>
                  </a:moveTo>
                  <a:lnTo>
                    <a:pt x="64355" y="56"/>
                  </a:lnTo>
                  <a:lnTo>
                    <a:pt x="64076" y="223"/>
                  </a:lnTo>
                  <a:lnTo>
                    <a:pt x="63909" y="502"/>
                  </a:lnTo>
                  <a:lnTo>
                    <a:pt x="63853" y="669"/>
                  </a:lnTo>
                  <a:lnTo>
                    <a:pt x="63853" y="837"/>
                  </a:lnTo>
                  <a:lnTo>
                    <a:pt x="63853" y="1004"/>
                  </a:lnTo>
                  <a:lnTo>
                    <a:pt x="63909" y="1171"/>
                  </a:lnTo>
                  <a:lnTo>
                    <a:pt x="64076" y="1394"/>
                  </a:lnTo>
                  <a:lnTo>
                    <a:pt x="64355" y="1617"/>
                  </a:lnTo>
                  <a:lnTo>
                    <a:pt x="64522" y="1673"/>
                  </a:lnTo>
                  <a:lnTo>
                    <a:pt x="64857" y="1673"/>
                  </a:lnTo>
                  <a:lnTo>
                    <a:pt x="65024" y="1617"/>
                  </a:lnTo>
                  <a:lnTo>
                    <a:pt x="65247" y="1394"/>
                  </a:lnTo>
                  <a:lnTo>
                    <a:pt x="65470" y="1171"/>
                  </a:lnTo>
                  <a:lnTo>
                    <a:pt x="65470" y="1004"/>
                  </a:lnTo>
                  <a:lnTo>
                    <a:pt x="65526" y="837"/>
                  </a:lnTo>
                  <a:lnTo>
                    <a:pt x="65470" y="669"/>
                  </a:lnTo>
                  <a:lnTo>
                    <a:pt x="65470" y="502"/>
                  </a:lnTo>
                  <a:lnTo>
                    <a:pt x="65247" y="223"/>
                  </a:lnTo>
                  <a:lnTo>
                    <a:pt x="65024" y="56"/>
                  </a:lnTo>
                  <a:lnTo>
                    <a:pt x="64857" y="0"/>
                  </a:lnTo>
                  <a:close/>
                  <a:moveTo>
                    <a:pt x="67868" y="0"/>
                  </a:moveTo>
                  <a:lnTo>
                    <a:pt x="67757" y="56"/>
                  </a:lnTo>
                  <a:lnTo>
                    <a:pt x="67478" y="223"/>
                  </a:lnTo>
                  <a:lnTo>
                    <a:pt x="67311" y="502"/>
                  </a:lnTo>
                  <a:lnTo>
                    <a:pt x="67255" y="669"/>
                  </a:lnTo>
                  <a:lnTo>
                    <a:pt x="67199" y="837"/>
                  </a:lnTo>
                  <a:lnTo>
                    <a:pt x="67255" y="1004"/>
                  </a:lnTo>
                  <a:lnTo>
                    <a:pt x="67311" y="1171"/>
                  </a:lnTo>
                  <a:lnTo>
                    <a:pt x="67478" y="1394"/>
                  </a:lnTo>
                  <a:lnTo>
                    <a:pt x="67757" y="1617"/>
                  </a:lnTo>
                  <a:lnTo>
                    <a:pt x="67868" y="1673"/>
                  </a:lnTo>
                  <a:lnTo>
                    <a:pt x="68203" y="1673"/>
                  </a:lnTo>
                  <a:lnTo>
                    <a:pt x="68370" y="1617"/>
                  </a:lnTo>
                  <a:lnTo>
                    <a:pt x="68649" y="1394"/>
                  </a:lnTo>
                  <a:lnTo>
                    <a:pt x="68816" y="1171"/>
                  </a:lnTo>
                  <a:lnTo>
                    <a:pt x="68872" y="1004"/>
                  </a:lnTo>
                  <a:lnTo>
                    <a:pt x="68872" y="837"/>
                  </a:lnTo>
                  <a:lnTo>
                    <a:pt x="68872" y="669"/>
                  </a:lnTo>
                  <a:lnTo>
                    <a:pt x="68816" y="502"/>
                  </a:lnTo>
                  <a:lnTo>
                    <a:pt x="68649" y="223"/>
                  </a:lnTo>
                  <a:lnTo>
                    <a:pt x="68370" y="56"/>
                  </a:lnTo>
                  <a:lnTo>
                    <a:pt x="68203" y="0"/>
                  </a:lnTo>
                  <a:close/>
                  <a:moveTo>
                    <a:pt x="72943" y="0"/>
                  </a:moveTo>
                  <a:lnTo>
                    <a:pt x="72776" y="56"/>
                  </a:lnTo>
                  <a:lnTo>
                    <a:pt x="72553" y="223"/>
                  </a:lnTo>
                  <a:lnTo>
                    <a:pt x="72386" y="502"/>
                  </a:lnTo>
                  <a:lnTo>
                    <a:pt x="72330" y="669"/>
                  </a:lnTo>
                  <a:lnTo>
                    <a:pt x="72274" y="837"/>
                  </a:lnTo>
                  <a:lnTo>
                    <a:pt x="72330" y="1004"/>
                  </a:lnTo>
                  <a:lnTo>
                    <a:pt x="72386" y="1171"/>
                  </a:lnTo>
                  <a:lnTo>
                    <a:pt x="72553" y="1394"/>
                  </a:lnTo>
                  <a:lnTo>
                    <a:pt x="72776" y="1617"/>
                  </a:lnTo>
                  <a:lnTo>
                    <a:pt x="72943" y="1673"/>
                  </a:lnTo>
                  <a:lnTo>
                    <a:pt x="73278" y="1673"/>
                  </a:lnTo>
                  <a:lnTo>
                    <a:pt x="73445" y="1617"/>
                  </a:lnTo>
                  <a:lnTo>
                    <a:pt x="73724" y="1394"/>
                  </a:lnTo>
                  <a:lnTo>
                    <a:pt x="73891" y="1171"/>
                  </a:lnTo>
                  <a:lnTo>
                    <a:pt x="73947" y="1004"/>
                  </a:lnTo>
                  <a:lnTo>
                    <a:pt x="73947" y="837"/>
                  </a:lnTo>
                  <a:lnTo>
                    <a:pt x="73947" y="669"/>
                  </a:lnTo>
                  <a:lnTo>
                    <a:pt x="73891" y="502"/>
                  </a:lnTo>
                  <a:lnTo>
                    <a:pt x="73724" y="223"/>
                  </a:lnTo>
                  <a:lnTo>
                    <a:pt x="73445" y="56"/>
                  </a:lnTo>
                  <a:lnTo>
                    <a:pt x="73278" y="0"/>
                  </a:lnTo>
                  <a:close/>
                  <a:moveTo>
                    <a:pt x="76289" y="0"/>
                  </a:moveTo>
                  <a:lnTo>
                    <a:pt x="76122" y="56"/>
                  </a:lnTo>
                  <a:lnTo>
                    <a:pt x="75899" y="223"/>
                  </a:lnTo>
                  <a:lnTo>
                    <a:pt x="75676" y="502"/>
                  </a:lnTo>
                  <a:lnTo>
                    <a:pt x="75620" y="669"/>
                  </a:lnTo>
                  <a:lnTo>
                    <a:pt x="75620" y="837"/>
                  </a:lnTo>
                  <a:lnTo>
                    <a:pt x="75620" y="1004"/>
                  </a:lnTo>
                  <a:lnTo>
                    <a:pt x="75676" y="1171"/>
                  </a:lnTo>
                  <a:lnTo>
                    <a:pt x="75899" y="1394"/>
                  </a:lnTo>
                  <a:lnTo>
                    <a:pt x="76122" y="1617"/>
                  </a:lnTo>
                  <a:lnTo>
                    <a:pt x="76289" y="1673"/>
                  </a:lnTo>
                  <a:lnTo>
                    <a:pt x="76624" y="1673"/>
                  </a:lnTo>
                  <a:lnTo>
                    <a:pt x="76791" y="1617"/>
                  </a:lnTo>
                  <a:lnTo>
                    <a:pt x="77070" y="1394"/>
                  </a:lnTo>
                  <a:lnTo>
                    <a:pt x="77237" y="1171"/>
                  </a:lnTo>
                  <a:lnTo>
                    <a:pt x="77293" y="1004"/>
                  </a:lnTo>
                  <a:lnTo>
                    <a:pt x="77293" y="837"/>
                  </a:lnTo>
                  <a:lnTo>
                    <a:pt x="77293" y="669"/>
                  </a:lnTo>
                  <a:lnTo>
                    <a:pt x="77237" y="502"/>
                  </a:lnTo>
                  <a:lnTo>
                    <a:pt x="77070" y="223"/>
                  </a:lnTo>
                  <a:lnTo>
                    <a:pt x="76791" y="56"/>
                  </a:lnTo>
                  <a:lnTo>
                    <a:pt x="76624" y="0"/>
                  </a:lnTo>
                  <a:close/>
                  <a:moveTo>
                    <a:pt x="88056" y="0"/>
                  </a:moveTo>
                  <a:lnTo>
                    <a:pt x="87889" y="56"/>
                  </a:lnTo>
                  <a:lnTo>
                    <a:pt x="87610" y="223"/>
                  </a:lnTo>
                  <a:lnTo>
                    <a:pt x="87443" y="502"/>
                  </a:lnTo>
                  <a:lnTo>
                    <a:pt x="87387" y="669"/>
                  </a:lnTo>
                  <a:lnTo>
                    <a:pt x="87387" y="837"/>
                  </a:lnTo>
                  <a:lnTo>
                    <a:pt x="87387" y="1004"/>
                  </a:lnTo>
                  <a:lnTo>
                    <a:pt x="87443" y="1171"/>
                  </a:lnTo>
                  <a:lnTo>
                    <a:pt x="87610" y="1394"/>
                  </a:lnTo>
                  <a:lnTo>
                    <a:pt x="87889" y="1617"/>
                  </a:lnTo>
                  <a:lnTo>
                    <a:pt x="88056" y="1673"/>
                  </a:lnTo>
                  <a:lnTo>
                    <a:pt x="88391" y="1673"/>
                  </a:lnTo>
                  <a:lnTo>
                    <a:pt x="88558" y="1617"/>
                  </a:lnTo>
                  <a:lnTo>
                    <a:pt x="88781" y="1394"/>
                  </a:lnTo>
                  <a:lnTo>
                    <a:pt x="88948" y="1171"/>
                  </a:lnTo>
                  <a:lnTo>
                    <a:pt x="89004" y="1004"/>
                  </a:lnTo>
                  <a:lnTo>
                    <a:pt x="89060" y="837"/>
                  </a:lnTo>
                  <a:lnTo>
                    <a:pt x="89004" y="669"/>
                  </a:lnTo>
                  <a:lnTo>
                    <a:pt x="88948" y="502"/>
                  </a:lnTo>
                  <a:lnTo>
                    <a:pt x="88781" y="223"/>
                  </a:lnTo>
                  <a:lnTo>
                    <a:pt x="88558" y="56"/>
                  </a:lnTo>
                  <a:lnTo>
                    <a:pt x="88391" y="0"/>
                  </a:lnTo>
                  <a:close/>
                  <a:moveTo>
                    <a:pt x="96477" y="0"/>
                  </a:moveTo>
                  <a:lnTo>
                    <a:pt x="96310" y="56"/>
                  </a:lnTo>
                  <a:lnTo>
                    <a:pt x="96087" y="223"/>
                  </a:lnTo>
                  <a:lnTo>
                    <a:pt x="95863" y="502"/>
                  </a:lnTo>
                  <a:lnTo>
                    <a:pt x="95863" y="669"/>
                  </a:lnTo>
                  <a:lnTo>
                    <a:pt x="95808" y="837"/>
                  </a:lnTo>
                  <a:lnTo>
                    <a:pt x="95863" y="1004"/>
                  </a:lnTo>
                  <a:lnTo>
                    <a:pt x="95863" y="1171"/>
                  </a:lnTo>
                  <a:lnTo>
                    <a:pt x="96087" y="1394"/>
                  </a:lnTo>
                  <a:lnTo>
                    <a:pt x="96310" y="1617"/>
                  </a:lnTo>
                  <a:lnTo>
                    <a:pt x="96477" y="1673"/>
                  </a:lnTo>
                  <a:lnTo>
                    <a:pt x="96811" y="1673"/>
                  </a:lnTo>
                  <a:lnTo>
                    <a:pt x="96979" y="1617"/>
                  </a:lnTo>
                  <a:lnTo>
                    <a:pt x="97258" y="1394"/>
                  </a:lnTo>
                  <a:lnTo>
                    <a:pt x="97425" y="1171"/>
                  </a:lnTo>
                  <a:lnTo>
                    <a:pt x="97481" y="1004"/>
                  </a:lnTo>
                  <a:lnTo>
                    <a:pt x="97481" y="837"/>
                  </a:lnTo>
                  <a:lnTo>
                    <a:pt x="97481" y="669"/>
                  </a:lnTo>
                  <a:lnTo>
                    <a:pt x="97425" y="502"/>
                  </a:lnTo>
                  <a:lnTo>
                    <a:pt x="97258" y="223"/>
                  </a:lnTo>
                  <a:lnTo>
                    <a:pt x="96979" y="56"/>
                  </a:lnTo>
                  <a:lnTo>
                    <a:pt x="96811" y="0"/>
                  </a:lnTo>
                  <a:close/>
                  <a:moveTo>
                    <a:pt x="99767" y="0"/>
                  </a:moveTo>
                  <a:lnTo>
                    <a:pt x="99656" y="56"/>
                  </a:lnTo>
                  <a:lnTo>
                    <a:pt x="99377" y="223"/>
                  </a:lnTo>
                  <a:lnTo>
                    <a:pt x="99209" y="502"/>
                  </a:lnTo>
                  <a:lnTo>
                    <a:pt x="99154" y="669"/>
                  </a:lnTo>
                  <a:lnTo>
                    <a:pt x="99154" y="837"/>
                  </a:lnTo>
                  <a:lnTo>
                    <a:pt x="99154" y="1004"/>
                  </a:lnTo>
                  <a:lnTo>
                    <a:pt x="99209" y="1171"/>
                  </a:lnTo>
                  <a:lnTo>
                    <a:pt x="99377" y="1394"/>
                  </a:lnTo>
                  <a:lnTo>
                    <a:pt x="99656" y="1617"/>
                  </a:lnTo>
                  <a:lnTo>
                    <a:pt x="99767" y="1673"/>
                  </a:lnTo>
                  <a:lnTo>
                    <a:pt x="100102" y="1673"/>
                  </a:lnTo>
                  <a:lnTo>
                    <a:pt x="100269" y="1617"/>
                  </a:lnTo>
                  <a:lnTo>
                    <a:pt x="100548" y="1394"/>
                  </a:lnTo>
                  <a:lnTo>
                    <a:pt x="100715" y="1171"/>
                  </a:lnTo>
                  <a:lnTo>
                    <a:pt x="100771" y="1004"/>
                  </a:lnTo>
                  <a:lnTo>
                    <a:pt x="100771" y="837"/>
                  </a:lnTo>
                  <a:lnTo>
                    <a:pt x="100771" y="669"/>
                  </a:lnTo>
                  <a:lnTo>
                    <a:pt x="100715" y="502"/>
                  </a:lnTo>
                  <a:lnTo>
                    <a:pt x="100548" y="223"/>
                  </a:lnTo>
                  <a:lnTo>
                    <a:pt x="100269" y="56"/>
                  </a:lnTo>
                  <a:lnTo>
                    <a:pt x="100102" y="0"/>
                  </a:lnTo>
                  <a:close/>
                  <a:moveTo>
                    <a:pt x="104898" y="0"/>
                  </a:moveTo>
                  <a:lnTo>
                    <a:pt x="104730" y="56"/>
                  </a:lnTo>
                  <a:lnTo>
                    <a:pt x="104452" y="223"/>
                  </a:lnTo>
                  <a:lnTo>
                    <a:pt x="104284" y="502"/>
                  </a:lnTo>
                  <a:lnTo>
                    <a:pt x="104228" y="669"/>
                  </a:lnTo>
                  <a:lnTo>
                    <a:pt x="104228" y="837"/>
                  </a:lnTo>
                  <a:lnTo>
                    <a:pt x="104228" y="1004"/>
                  </a:lnTo>
                  <a:lnTo>
                    <a:pt x="104284" y="1171"/>
                  </a:lnTo>
                  <a:lnTo>
                    <a:pt x="104452" y="1394"/>
                  </a:lnTo>
                  <a:lnTo>
                    <a:pt x="104730" y="1617"/>
                  </a:lnTo>
                  <a:lnTo>
                    <a:pt x="104898" y="1673"/>
                  </a:lnTo>
                  <a:lnTo>
                    <a:pt x="105232" y="1673"/>
                  </a:lnTo>
                  <a:lnTo>
                    <a:pt x="105344" y="1617"/>
                  </a:lnTo>
                  <a:lnTo>
                    <a:pt x="105623" y="1394"/>
                  </a:lnTo>
                  <a:lnTo>
                    <a:pt x="105790" y="1171"/>
                  </a:lnTo>
                  <a:lnTo>
                    <a:pt x="105846" y="1004"/>
                  </a:lnTo>
                  <a:lnTo>
                    <a:pt x="105901" y="837"/>
                  </a:lnTo>
                  <a:lnTo>
                    <a:pt x="105846" y="669"/>
                  </a:lnTo>
                  <a:lnTo>
                    <a:pt x="105790" y="502"/>
                  </a:lnTo>
                  <a:lnTo>
                    <a:pt x="105623" y="223"/>
                  </a:lnTo>
                  <a:lnTo>
                    <a:pt x="105344" y="56"/>
                  </a:lnTo>
                  <a:lnTo>
                    <a:pt x="105232" y="0"/>
                  </a:lnTo>
                  <a:close/>
                  <a:moveTo>
                    <a:pt x="109972" y="0"/>
                  </a:moveTo>
                  <a:lnTo>
                    <a:pt x="109805" y="56"/>
                  </a:lnTo>
                  <a:lnTo>
                    <a:pt x="109526" y="223"/>
                  </a:lnTo>
                  <a:lnTo>
                    <a:pt x="109359" y="502"/>
                  </a:lnTo>
                  <a:lnTo>
                    <a:pt x="109303" y="669"/>
                  </a:lnTo>
                  <a:lnTo>
                    <a:pt x="109303" y="837"/>
                  </a:lnTo>
                  <a:lnTo>
                    <a:pt x="109303" y="1004"/>
                  </a:lnTo>
                  <a:lnTo>
                    <a:pt x="109359" y="1171"/>
                  </a:lnTo>
                  <a:lnTo>
                    <a:pt x="109526" y="1394"/>
                  </a:lnTo>
                  <a:lnTo>
                    <a:pt x="109805" y="1617"/>
                  </a:lnTo>
                  <a:lnTo>
                    <a:pt x="109972" y="1673"/>
                  </a:lnTo>
                  <a:lnTo>
                    <a:pt x="110307" y="1673"/>
                  </a:lnTo>
                  <a:lnTo>
                    <a:pt x="110474" y="1617"/>
                  </a:lnTo>
                  <a:lnTo>
                    <a:pt x="110697" y="1394"/>
                  </a:lnTo>
                  <a:lnTo>
                    <a:pt x="110921" y="1171"/>
                  </a:lnTo>
                  <a:lnTo>
                    <a:pt x="110921" y="1004"/>
                  </a:lnTo>
                  <a:lnTo>
                    <a:pt x="110976" y="837"/>
                  </a:lnTo>
                  <a:lnTo>
                    <a:pt x="110921" y="669"/>
                  </a:lnTo>
                  <a:lnTo>
                    <a:pt x="110921" y="502"/>
                  </a:lnTo>
                  <a:lnTo>
                    <a:pt x="110697" y="223"/>
                  </a:lnTo>
                  <a:lnTo>
                    <a:pt x="110474" y="56"/>
                  </a:lnTo>
                  <a:lnTo>
                    <a:pt x="110307" y="0"/>
                  </a:lnTo>
                  <a:close/>
                  <a:moveTo>
                    <a:pt x="120011" y="0"/>
                  </a:moveTo>
                  <a:lnTo>
                    <a:pt x="119843" y="56"/>
                  </a:lnTo>
                  <a:lnTo>
                    <a:pt x="119564" y="223"/>
                  </a:lnTo>
                  <a:lnTo>
                    <a:pt x="119397" y="502"/>
                  </a:lnTo>
                  <a:lnTo>
                    <a:pt x="119341" y="669"/>
                  </a:lnTo>
                  <a:lnTo>
                    <a:pt x="119341" y="837"/>
                  </a:lnTo>
                  <a:lnTo>
                    <a:pt x="119341" y="1004"/>
                  </a:lnTo>
                  <a:lnTo>
                    <a:pt x="119397" y="1171"/>
                  </a:lnTo>
                  <a:lnTo>
                    <a:pt x="119564" y="1394"/>
                  </a:lnTo>
                  <a:lnTo>
                    <a:pt x="119843" y="1617"/>
                  </a:lnTo>
                  <a:lnTo>
                    <a:pt x="120011" y="1673"/>
                  </a:lnTo>
                  <a:lnTo>
                    <a:pt x="120345" y="1673"/>
                  </a:lnTo>
                  <a:lnTo>
                    <a:pt x="120512" y="1617"/>
                  </a:lnTo>
                  <a:lnTo>
                    <a:pt x="120736" y="1394"/>
                  </a:lnTo>
                  <a:lnTo>
                    <a:pt x="120959" y="1171"/>
                  </a:lnTo>
                  <a:lnTo>
                    <a:pt x="120959" y="1004"/>
                  </a:lnTo>
                  <a:lnTo>
                    <a:pt x="121014" y="837"/>
                  </a:lnTo>
                  <a:lnTo>
                    <a:pt x="120959" y="669"/>
                  </a:lnTo>
                  <a:lnTo>
                    <a:pt x="120959" y="502"/>
                  </a:lnTo>
                  <a:lnTo>
                    <a:pt x="120736" y="223"/>
                  </a:lnTo>
                  <a:lnTo>
                    <a:pt x="120512" y="56"/>
                  </a:lnTo>
                  <a:lnTo>
                    <a:pt x="120345" y="0"/>
                  </a:lnTo>
                  <a:close/>
                  <a:moveTo>
                    <a:pt x="128431" y="0"/>
                  </a:moveTo>
                  <a:lnTo>
                    <a:pt x="128264" y="56"/>
                  </a:lnTo>
                  <a:lnTo>
                    <a:pt x="128041" y="223"/>
                  </a:lnTo>
                  <a:lnTo>
                    <a:pt x="127818" y="502"/>
                  </a:lnTo>
                  <a:lnTo>
                    <a:pt x="127818" y="669"/>
                  </a:lnTo>
                  <a:lnTo>
                    <a:pt x="127762" y="837"/>
                  </a:lnTo>
                  <a:lnTo>
                    <a:pt x="127818" y="1004"/>
                  </a:lnTo>
                  <a:lnTo>
                    <a:pt x="127818" y="1171"/>
                  </a:lnTo>
                  <a:lnTo>
                    <a:pt x="128041" y="1394"/>
                  </a:lnTo>
                  <a:lnTo>
                    <a:pt x="128264" y="1617"/>
                  </a:lnTo>
                  <a:lnTo>
                    <a:pt x="128431" y="1673"/>
                  </a:lnTo>
                  <a:lnTo>
                    <a:pt x="128766" y="1673"/>
                  </a:lnTo>
                  <a:lnTo>
                    <a:pt x="128933" y="1617"/>
                  </a:lnTo>
                  <a:lnTo>
                    <a:pt x="129212" y="1394"/>
                  </a:lnTo>
                  <a:lnTo>
                    <a:pt x="129379" y="1171"/>
                  </a:lnTo>
                  <a:lnTo>
                    <a:pt x="129435" y="1004"/>
                  </a:lnTo>
                  <a:lnTo>
                    <a:pt x="129435" y="837"/>
                  </a:lnTo>
                  <a:lnTo>
                    <a:pt x="129435" y="669"/>
                  </a:lnTo>
                  <a:lnTo>
                    <a:pt x="129379" y="502"/>
                  </a:lnTo>
                  <a:lnTo>
                    <a:pt x="129212" y="223"/>
                  </a:lnTo>
                  <a:lnTo>
                    <a:pt x="128933" y="56"/>
                  </a:lnTo>
                  <a:lnTo>
                    <a:pt x="128766" y="0"/>
                  </a:lnTo>
                  <a:close/>
                  <a:moveTo>
                    <a:pt x="138581" y="0"/>
                  </a:moveTo>
                  <a:lnTo>
                    <a:pt x="138469" y="56"/>
                  </a:lnTo>
                  <a:lnTo>
                    <a:pt x="138191" y="223"/>
                  </a:lnTo>
                  <a:lnTo>
                    <a:pt x="138023" y="502"/>
                  </a:lnTo>
                  <a:lnTo>
                    <a:pt x="137968" y="669"/>
                  </a:lnTo>
                  <a:lnTo>
                    <a:pt x="137968" y="837"/>
                  </a:lnTo>
                  <a:lnTo>
                    <a:pt x="137968" y="1004"/>
                  </a:lnTo>
                  <a:lnTo>
                    <a:pt x="138023" y="1171"/>
                  </a:lnTo>
                  <a:lnTo>
                    <a:pt x="138191" y="1394"/>
                  </a:lnTo>
                  <a:lnTo>
                    <a:pt x="138469" y="1617"/>
                  </a:lnTo>
                  <a:lnTo>
                    <a:pt x="138581" y="1673"/>
                  </a:lnTo>
                  <a:lnTo>
                    <a:pt x="138916" y="1673"/>
                  </a:lnTo>
                  <a:lnTo>
                    <a:pt x="139083" y="1617"/>
                  </a:lnTo>
                  <a:lnTo>
                    <a:pt x="139362" y="1394"/>
                  </a:lnTo>
                  <a:lnTo>
                    <a:pt x="139529" y="1171"/>
                  </a:lnTo>
                  <a:lnTo>
                    <a:pt x="139585" y="1004"/>
                  </a:lnTo>
                  <a:lnTo>
                    <a:pt x="139585" y="837"/>
                  </a:lnTo>
                  <a:lnTo>
                    <a:pt x="139585" y="669"/>
                  </a:lnTo>
                  <a:lnTo>
                    <a:pt x="139529" y="502"/>
                  </a:lnTo>
                  <a:lnTo>
                    <a:pt x="139362" y="223"/>
                  </a:lnTo>
                  <a:lnTo>
                    <a:pt x="139083" y="56"/>
                  </a:lnTo>
                  <a:lnTo>
                    <a:pt x="138916" y="0"/>
                  </a:lnTo>
                  <a:close/>
                  <a:moveTo>
                    <a:pt x="146834" y="0"/>
                  </a:moveTo>
                  <a:lnTo>
                    <a:pt x="146723" y="56"/>
                  </a:lnTo>
                  <a:lnTo>
                    <a:pt x="146444" y="223"/>
                  </a:lnTo>
                  <a:lnTo>
                    <a:pt x="146277" y="502"/>
                  </a:lnTo>
                  <a:lnTo>
                    <a:pt x="146221" y="669"/>
                  </a:lnTo>
                  <a:lnTo>
                    <a:pt x="146221" y="837"/>
                  </a:lnTo>
                  <a:lnTo>
                    <a:pt x="146221" y="1004"/>
                  </a:lnTo>
                  <a:lnTo>
                    <a:pt x="146277" y="1171"/>
                  </a:lnTo>
                  <a:lnTo>
                    <a:pt x="146444" y="1394"/>
                  </a:lnTo>
                  <a:lnTo>
                    <a:pt x="146723" y="1617"/>
                  </a:lnTo>
                  <a:lnTo>
                    <a:pt x="146834" y="1673"/>
                  </a:lnTo>
                  <a:lnTo>
                    <a:pt x="147169" y="1673"/>
                  </a:lnTo>
                  <a:lnTo>
                    <a:pt x="147336" y="1617"/>
                  </a:lnTo>
                  <a:lnTo>
                    <a:pt x="147615" y="1394"/>
                  </a:lnTo>
                  <a:lnTo>
                    <a:pt x="147783" y="1171"/>
                  </a:lnTo>
                  <a:lnTo>
                    <a:pt x="147838" y="1004"/>
                  </a:lnTo>
                  <a:lnTo>
                    <a:pt x="147838" y="837"/>
                  </a:lnTo>
                  <a:lnTo>
                    <a:pt x="147838" y="669"/>
                  </a:lnTo>
                  <a:lnTo>
                    <a:pt x="147783" y="502"/>
                  </a:lnTo>
                  <a:lnTo>
                    <a:pt x="147615" y="223"/>
                  </a:lnTo>
                  <a:lnTo>
                    <a:pt x="147336" y="56"/>
                  </a:lnTo>
                  <a:lnTo>
                    <a:pt x="147169" y="0"/>
                  </a:lnTo>
                  <a:close/>
                  <a:moveTo>
                    <a:pt x="156928" y="0"/>
                  </a:moveTo>
                  <a:lnTo>
                    <a:pt x="156817" y="56"/>
                  </a:lnTo>
                  <a:lnTo>
                    <a:pt x="156538" y="223"/>
                  </a:lnTo>
                  <a:lnTo>
                    <a:pt x="156371" y="502"/>
                  </a:lnTo>
                  <a:lnTo>
                    <a:pt x="156315" y="669"/>
                  </a:lnTo>
                  <a:lnTo>
                    <a:pt x="156315" y="837"/>
                  </a:lnTo>
                  <a:lnTo>
                    <a:pt x="156315" y="1004"/>
                  </a:lnTo>
                  <a:lnTo>
                    <a:pt x="156371" y="1171"/>
                  </a:lnTo>
                  <a:lnTo>
                    <a:pt x="156538" y="1394"/>
                  </a:lnTo>
                  <a:lnTo>
                    <a:pt x="156817" y="1617"/>
                  </a:lnTo>
                  <a:lnTo>
                    <a:pt x="156928" y="1673"/>
                  </a:lnTo>
                  <a:lnTo>
                    <a:pt x="157263" y="1673"/>
                  </a:lnTo>
                  <a:lnTo>
                    <a:pt x="157430" y="1617"/>
                  </a:lnTo>
                  <a:lnTo>
                    <a:pt x="157709" y="1394"/>
                  </a:lnTo>
                  <a:lnTo>
                    <a:pt x="157876" y="1171"/>
                  </a:lnTo>
                  <a:lnTo>
                    <a:pt x="157932" y="1004"/>
                  </a:lnTo>
                  <a:lnTo>
                    <a:pt x="157932" y="837"/>
                  </a:lnTo>
                  <a:lnTo>
                    <a:pt x="157932" y="669"/>
                  </a:lnTo>
                  <a:lnTo>
                    <a:pt x="157876" y="502"/>
                  </a:lnTo>
                  <a:lnTo>
                    <a:pt x="157709" y="223"/>
                  </a:lnTo>
                  <a:lnTo>
                    <a:pt x="157430" y="56"/>
                  </a:lnTo>
                  <a:lnTo>
                    <a:pt x="157263" y="0"/>
                  </a:lnTo>
                  <a:close/>
                  <a:moveTo>
                    <a:pt x="160330" y="0"/>
                  </a:moveTo>
                  <a:lnTo>
                    <a:pt x="160163" y="56"/>
                  </a:lnTo>
                  <a:lnTo>
                    <a:pt x="159884" y="223"/>
                  </a:lnTo>
                  <a:lnTo>
                    <a:pt x="159717" y="502"/>
                  </a:lnTo>
                  <a:lnTo>
                    <a:pt x="159661" y="669"/>
                  </a:lnTo>
                  <a:lnTo>
                    <a:pt x="159661" y="837"/>
                  </a:lnTo>
                  <a:lnTo>
                    <a:pt x="159661" y="1004"/>
                  </a:lnTo>
                  <a:lnTo>
                    <a:pt x="159717" y="1171"/>
                  </a:lnTo>
                  <a:lnTo>
                    <a:pt x="159884" y="1394"/>
                  </a:lnTo>
                  <a:lnTo>
                    <a:pt x="160163" y="1617"/>
                  </a:lnTo>
                  <a:lnTo>
                    <a:pt x="160330" y="1673"/>
                  </a:lnTo>
                  <a:lnTo>
                    <a:pt x="160665" y="1673"/>
                  </a:lnTo>
                  <a:lnTo>
                    <a:pt x="160832" y="1617"/>
                  </a:lnTo>
                  <a:lnTo>
                    <a:pt x="161055" y="1394"/>
                  </a:lnTo>
                  <a:lnTo>
                    <a:pt x="161222" y="1171"/>
                  </a:lnTo>
                  <a:lnTo>
                    <a:pt x="161278" y="1004"/>
                  </a:lnTo>
                  <a:lnTo>
                    <a:pt x="161334" y="837"/>
                  </a:lnTo>
                  <a:lnTo>
                    <a:pt x="161278" y="669"/>
                  </a:lnTo>
                  <a:lnTo>
                    <a:pt x="161222" y="502"/>
                  </a:lnTo>
                  <a:lnTo>
                    <a:pt x="161055" y="223"/>
                  </a:lnTo>
                  <a:lnTo>
                    <a:pt x="160832" y="56"/>
                  </a:lnTo>
                  <a:lnTo>
                    <a:pt x="160665" y="0"/>
                  </a:lnTo>
                  <a:close/>
                  <a:moveTo>
                    <a:pt x="163676" y="0"/>
                  </a:moveTo>
                  <a:lnTo>
                    <a:pt x="163509" y="56"/>
                  </a:lnTo>
                  <a:lnTo>
                    <a:pt x="163286" y="223"/>
                  </a:lnTo>
                  <a:lnTo>
                    <a:pt x="163063" y="502"/>
                  </a:lnTo>
                  <a:lnTo>
                    <a:pt x="163063" y="669"/>
                  </a:lnTo>
                  <a:lnTo>
                    <a:pt x="163007" y="837"/>
                  </a:lnTo>
                  <a:lnTo>
                    <a:pt x="163063" y="1004"/>
                  </a:lnTo>
                  <a:lnTo>
                    <a:pt x="163063" y="1171"/>
                  </a:lnTo>
                  <a:lnTo>
                    <a:pt x="163286" y="1394"/>
                  </a:lnTo>
                  <a:lnTo>
                    <a:pt x="163509" y="1617"/>
                  </a:lnTo>
                  <a:lnTo>
                    <a:pt x="163676" y="1673"/>
                  </a:lnTo>
                  <a:lnTo>
                    <a:pt x="164011" y="1673"/>
                  </a:lnTo>
                  <a:lnTo>
                    <a:pt x="164178" y="1617"/>
                  </a:lnTo>
                  <a:lnTo>
                    <a:pt x="164457" y="1394"/>
                  </a:lnTo>
                  <a:lnTo>
                    <a:pt x="164624" y="1171"/>
                  </a:lnTo>
                  <a:lnTo>
                    <a:pt x="164680" y="1004"/>
                  </a:lnTo>
                  <a:lnTo>
                    <a:pt x="164680" y="837"/>
                  </a:lnTo>
                  <a:lnTo>
                    <a:pt x="164680" y="669"/>
                  </a:lnTo>
                  <a:lnTo>
                    <a:pt x="164624" y="502"/>
                  </a:lnTo>
                  <a:lnTo>
                    <a:pt x="164457" y="223"/>
                  </a:lnTo>
                  <a:lnTo>
                    <a:pt x="164178" y="56"/>
                  </a:lnTo>
                  <a:lnTo>
                    <a:pt x="164011" y="0"/>
                  </a:lnTo>
                  <a:close/>
                  <a:moveTo>
                    <a:pt x="168751" y="0"/>
                  </a:moveTo>
                  <a:lnTo>
                    <a:pt x="168584" y="56"/>
                  </a:lnTo>
                  <a:lnTo>
                    <a:pt x="168361" y="223"/>
                  </a:lnTo>
                  <a:lnTo>
                    <a:pt x="168137" y="502"/>
                  </a:lnTo>
                  <a:lnTo>
                    <a:pt x="168137" y="669"/>
                  </a:lnTo>
                  <a:lnTo>
                    <a:pt x="168082" y="837"/>
                  </a:lnTo>
                  <a:lnTo>
                    <a:pt x="168137" y="1004"/>
                  </a:lnTo>
                  <a:lnTo>
                    <a:pt x="168137" y="1171"/>
                  </a:lnTo>
                  <a:lnTo>
                    <a:pt x="168361" y="1394"/>
                  </a:lnTo>
                  <a:lnTo>
                    <a:pt x="168584" y="1617"/>
                  </a:lnTo>
                  <a:lnTo>
                    <a:pt x="168751" y="1673"/>
                  </a:lnTo>
                  <a:lnTo>
                    <a:pt x="169085" y="1673"/>
                  </a:lnTo>
                  <a:lnTo>
                    <a:pt x="169253" y="1617"/>
                  </a:lnTo>
                  <a:lnTo>
                    <a:pt x="169532" y="1394"/>
                  </a:lnTo>
                  <a:lnTo>
                    <a:pt x="169699" y="1171"/>
                  </a:lnTo>
                  <a:lnTo>
                    <a:pt x="169755" y="1004"/>
                  </a:lnTo>
                  <a:lnTo>
                    <a:pt x="169755" y="837"/>
                  </a:lnTo>
                  <a:lnTo>
                    <a:pt x="169755" y="669"/>
                  </a:lnTo>
                  <a:lnTo>
                    <a:pt x="169699" y="502"/>
                  </a:lnTo>
                  <a:lnTo>
                    <a:pt x="169532" y="223"/>
                  </a:lnTo>
                  <a:lnTo>
                    <a:pt x="169253" y="56"/>
                  </a:lnTo>
                  <a:lnTo>
                    <a:pt x="169085" y="0"/>
                  </a:lnTo>
                  <a:close/>
                  <a:moveTo>
                    <a:pt x="172097" y="0"/>
                  </a:moveTo>
                  <a:lnTo>
                    <a:pt x="171930" y="56"/>
                  </a:lnTo>
                  <a:lnTo>
                    <a:pt x="171651" y="223"/>
                  </a:lnTo>
                  <a:lnTo>
                    <a:pt x="171483" y="502"/>
                  </a:lnTo>
                  <a:lnTo>
                    <a:pt x="171428" y="669"/>
                  </a:lnTo>
                  <a:lnTo>
                    <a:pt x="171428" y="837"/>
                  </a:lnTo>
                  <a:lnTo>
                    <a:pt x="171428" y="1004"/>
                  </a:lnTo>
                  <a:lnTo>
                    <a:pt x="171483" y="1171"/>
                  </a:lnTo>
                  <a:lnTo>
                    <a:pt x="171651" y="1394"/>
                  </a:lnTo>
                  <a:lnTo>
                    <a:pt x="171930" y="1617"/>
                  </a:lnTo>
                  <a:lnTo>
                    <a:pt x="172097" y="1673"/>
                  </a:lnTo>
                  <a:lnTo>
                    <a:pt x="172432" y="1673"/>
                  </a:lnTo>
                  <a:lnTo>
                    <a:pt x="172599" y="1617"/>
                  </a:lnTo>
                  <a:lnTo>
                    <a:pt x="172822" y="1394"/>
                  </a:lnTo>
                  <a:lnTo>
                    <a:pt x="173045" y="1171"/>
                  </a:lnTo>
                  <a:lnTo>
                    <a:pt x="173045" y="1004"/>
                  </a:lnTo>
                  <a:lnTo>
                    <a:pt x="173101" y="837"/>
                  </a:lnTo>
                  <a:lnTo>
                    <a:pt x="173045" y="669"/>
                  </a:lnTo>
                  <a:lnTo>
                    <a:pt x="173045" y="502"/>
                  </a:lnTo>
                  <a:lnTo>
                    <a:pt x="172822" y="223"/>
                  </a:lnTo>
                  <a:lnTo>
                    <a:pt x="172599" y="56"/>
                  </a:lnTo>
                  <a:lnTo>
                    <a:pt x="172432" y="0"/>
                  </a:lnTo>
                  <a:close/>
                  <a:moveTo>
                    <a:pt x="183864" y="0"/>
                  </a:moveTo>
                  <a:lnTo>
                    <a:pt x="183696" y="56"/>
                  </a:lnTo>
                  <a:lnTo>
                    <a:pt x="183418" y="223"/>
                  </a:lnTo>
                  <a:lnTo>
                    <a:pt x="183250" y="502"/>
                  </a:lnTo>
                  <a:lnTo>
                    <a:pt x="183195" y="669"/>
                  </a:lnTo>
                  <a:lnTo>
                    <a:pt x="183195" y="837"/>
                  </a:lnTo>
                  <a:lnTo>
                    <a:pt x="183195" y="1004"/>
                  </a:lnTo>
                  <a:lnTo>
                    <a:pt x="183250" y="1171"/>
                  </a:lnTo>
                  <a:lnTo>
                    <a:pt x="183418" y="1394"/>
                  </a:lnTo>
                  <a:lnTo>
                    <a:pt x="183696" y="1617"/>
                  </a:lnTo>
                  <a:lnTo>
                    <a:pt x="183864" y="1673"/>
                  </a:lnTo>
                  <a:lnTo>
                    <a:pt x="184198" y="1673"/>
                  </a:lnTo>
                  <a:lnTo>
                    <a:pt x="184310" y="1617"/>
                  </a:lnTo>
                  <a:lnTo>
                    <a:pt x="184589" y="1394"/>
                  </a:lnTo>
                  <a:lnTo>
                    <a:pt x="184756" y="1171"/>
                  </a:lnTo>
                  <a:lnTo>
                    <a:pt x="184812" y="1004"/>
                  </a:lnTo>
                  <a:lnTo>
                    <a:pt x="184812" y="837"/>
                  </a:lnTo>
                  <a:lnTo>
                    <a:pt x="184812" y="669"/>
                  </a:lnTo>
                  <a:lnTo>
                    <a:pt x="184756" y="502"/>
                  </a:lnTo>
                  <a:lnTo>
                    <a:pt x="184589" y="223"/>
                  </a:lnTo>
                  <a:lnTo>
                    <a:pt x="184310" y="56"/>
                  </a:lnTo>
                  <a:lnTo>
                    <a:pt x="184198" y="0"/>
                  </a:lnTo>
                  <a:close/>
                  <a:moveTo>
                    <a:pt x="192285" y="0"/>
                  </a:moveTo>
                  <a:lnTo>
                    <a:pt x="192117" y="56"/>
                  </a:lnTo>
                  <a:lnTo>
                    <a:pt x="191838" y="223"/>
                  </a:lnTo>
                  <a:lnTo>
                    <a:pt x="191671" y="502"/>
                  </a:lnTo>
                  <a:lnTo>
                    <a:pt x="191615" y="669"/>
                  </a:lnTo>
                  <a:lnTo>
                    <a:pt x="191615" y="837"/>
                  </a:lnTo>
                  <a:lnTo>
                    <a:pt x="191615" y="1004"/>
                  </a:lnTo>
                  <a:lnTo>
                    <a:pt x="191671" y="1171"/>
                  </a:lnTo>
                  <a:lnTo>
                    <a:pt x="191838" y="1394"/>
                  </a:lnTo>
                  <a:lnTo>
                    <a:pt x="192117" y="1617"/>
                  </a:lnTo>
                  <a:lnTo>
                    <a:pt x="192285" y="1673"/>
                  </a:lnTo>
                  <a:lnTo>
                    <a:pt x="192619" y="1673"/>
                  </a:lnTo>
                  <a:lnTo>
                    <a:pt x="192786" y="1617"/>
                  </a:lnTo>
                  <a:lnTo>
                    <a:pt x="193010" y="1394"/>
                  </a:lnTo>
                  <a:lnTo>
                    <a:pt x="193233" y="1171"/>
                  </a:lnTo>
                  <a:lnTo>
                    <a:pt x="193233" y="1004"/>
                  </a:lnTo>
                  <a:lnTo>
                    <a:pt x="193288" y="837"/>
                  </a:lnTo>
                  <a:lnTo>
                    <a:pt x="193233" y="669"/>
                  </a:lnTo>
                  <a:lnTo>
                    <a:pt x="193233" y="502"/>
                  </a:lnTo>
                  <a:lnTo>
                    <a:pt x="193010" y="223"/>
                  </a:lnTo>
                  <a:lnTo>
                    <a:pt x="192786" y="56"/>
                  </a:lnTo>
                  <a:lnTo>
                    <a:pt x="192619" y="0"/>
                  </a:lnTo>
                  <a:close/>
                  <a:moveTo>
                    <a:pt x="195575" y="0"/>
                  </a:moveTo>
                  <a:lnTo>
                    <a:pt x="195463" y="56"/>
                  </a:lnTo>
                  <a:lnTo>
                    <a:pt x="195184" y="223"/>
                  </a:lnTo>
                  <a:lnTo>
                    <a:pt x="195017" y="502"/>
                  </a:lnTo>
                  <a:lnTo>
                    <a:pt x="194961" y="669"/>
                  </a:lnTo>
                  <a:lnTo>
                    <a:pt x="194906" y="837"/>
                  </a:lnTo>
                  <a:lnTo>
                    <a:pt x="194961" y="1004"/>
                  </a:lnTo>
                  <a:lnTo>
                    <a:pt x="195017" y="1171"/>
                  </a:lnTo>
                  <a:lnTo>
                    <a:pt x="195184" y="1394"/>
                  </a:lnTo>
                  <a:lnTo>
                    <a:pt x="195463" y="1617"/>
                  </a:lnTo>
                  <a:lnTo>
                    <a:pt x="195575" y="1673"/>
                  </a:lnTo>
                  <a:lnTo>
                    <a:pt x="195909" y="1673"/>
                  </a:lnTo>
                  <a:lnTo>
                    <a:pt x="196077" y="1617"/>
                  </a:lnTo>
                  <a:lnTo>
                    <a:pt x="196356" y="1394"/>
                  </a:lnTo>
                  <a:lnTo>
                    <a:pt x="196523" y="1171"/>
                  </a:lnTo>
                  <a:lnTo>
                    <a:pt x="196579" y="1004"/>
                  </a:lnTo>
                  <a:lnTo>
                    <a:pt x="196579" y="837"/>
                  </a:lnTo>
                  <a:lnTo>
                    <a:pt x="196579" y="669"/>
                  </a:lnTo>
                  <a:lnTo>
                    <a:pt x="196523" y="502"/>
                  </a:lnTo>
                  <a:lnTo>
                    <a:pt x="196356" y="223"/>
                  </a:lnTo>
                  <a:lnTo>
                    <a:pt x="196077" y="56"/>
                  </a:lnTo>
                  <a:lnTo>
                    <a:pt x="195909" y="0"/>
                  </a:lnTo>
                  <a:close/>
                  <a:moveTo>
                    <a:pt x="200705" y="0"/>
                  </a:moveTo>
                  <a:lnTo>
                    <a:pt x="200538" y="56"/>
                  </a:lnTo>
                  <a:lnTo>
                    <a:pt x="200259" y="223"/>
                  </a:lnTo>
                  <a:lnTo>
                    <a:pt x="200092" y="502"/>
                  </a:lnTo>
                  <a:lnTo>
                    <a:pt x="200036" y="669"/>
                  </a:lnTo>
                  <a:lnTo>
                    <a:pt x="200036" y="837"/>
                  </a:lnTo>
                  <a:lnTo>
                    <a:pt x="200036" y="1004"/>
                  </a:lnTo>
                  <a:lnTo>
                    <a:pt x="200092" y="1171"/>
                  </a:lnTo>
                  <a:lnTo>
                    <a:pt x="200259" y="1394"/>
                  </a:lnTo>
                  <a:lnTo>
                    <a:pt x="200538" y="1617"/>
                  </a:lnTo>
                  <a:lnTo>
                    <a:pt x="200705" y="1673"/>
                  </a:lnTo>
                  <a:lnTo>
                    <a:pt x="201040" y="1673"/>
                  </a:lnTo>
                  <a:lnTo>
                    <a:pt x="201152" y="1617"/>
                  </a:lnTo>
                  <a:lnTo>
                    <a:pt x="201430" y="1394"/>
                  </a:lnTo>
                  <a:lnTo>
                    <a:pt x="201598" y="1171"/>
                  </a:lnTo>
                  <a:lnTo>
                    <a:pt x="201653" y="1004"/>
                  </a:lnTo>
                  <a:lnTo>
                    <a:pt x="201653" y="837"/>
                  </a:lnTo>
                  <a:lnTo>
                    <a:pt x="201653" y="669"/>
                  </a:lnTo>
                  <a:lnTo>
                    <a:pt x="201598" y="502"/>
                  </a:lnTo>
                  <a:lnTo>
                    <a:pt x="201430" y="223"/>
                  </a:lnTo>
                  <a:lnTo>
                    <a:pt x="201152" y="56"/>
                  </a:lnTo>
                  <a:lnTo>
                    <a:pt x="201040" y="0"/>
                  </a:lnTo>
                  <a:close/>
                  <a:moveTo>
                    <a:pt x="205780" y="0"/>
                  </a:moveTo>
                  <a:lnTo>
                    <a:pt x="205613" y="56"/>
                  </a:lnTo>
                  <a:lnTo>
                    <a:pt x="205334" y="223"/>
                  </a:lnTo>
                  <a:lnTo>
                    <a:pt x="205167" y="502"/>
                  </a:lnTo>
                  <a:lnTo>
                    <a:pt x="205111" y="669"/>
                  </a:lnTo>
                  <a:lnTo>
                    <a:pt x="205111" y="837"/>
                  </a:lnTo>
                  <a:lnTo>
                    <a:pt x="205111" y="1004"/>
                  </a:lnTo>
                  <a:lnTo>
                    <a:pt x="205167" y="1171"/>
                  </a:lnTo>
                  <a:lnTo>
                    <a:pt x="205334" y="1394"/>
                  </a:lnTo>
                  <a:lnTo>
                    <a:pt x="205613" y="1617"/>
                  </a:lnTo>
                  <a:lnTo>
                    <a:pt x="205780" y="1673"/>
                  </a:lnTo>
                  <a:lnTo>
                    <a:pt x="206115" y="1673"/>
                  </a:lnTo>
                  <a:lnTo>
                    <a:pt x="206226" y="1617"/>
                  </a:lnTo>
                  <a:lnTo>
                    <a:pt x="206505" y="1394"/>
                  </a:lnTo>
                  <a:lnTo>
                    <a:pt x="206672" y="1171"/>
                  </a:lnTo>
                  <a:lnTo>
                    <a:pt x="206728" y="1004"/>
                  </a:lnTo>
                  <a:lnTo>
                    <a:pt x="206784" y="837"/>
                  </a:lnTo>
                  <a:lnTo>
                    <a:pt x="206728" y="669"/>
                  </a:lnTo>
                  <a:lnTo>
                    <a:pt x="206672" y="502"/>
                  </a:lnTo>
                  <a:lnTo>
                    <a:pt x="206505" y="223"/>
                  </a:lnTo>
                  <a:lnTo>
                    <a:pt x="206226" y="56"/>
                  </a:lnTo>
                  <a:lnTo>
                    <a:pt x="206115" y="0"/>
                  </a:lnTo>
                  <a:close/>
                  <a:moveTo>
                    <a:pt x="215818" y="0"/>
                  </a:moveTo>
                  <a:lnTo>
                    <a:pt x="215651" y="56"/>
                  </a:lnTo>
                  <a:lnTo>
                    <a:pt x="215372" y="223"/>
                  </a:lnTo>
                  <a:lnTo>
                    <a:pt x="215205" y="502"/>
                  </a:lnTo>
                  <a:lnTo>
                    <a:pt x="215149" y="669"/>
                  </a:lnTo>
                  <a:lnTo>
                    <a:pt x="215149" y="837"/>
                  </a:lnTo>
                  <a:lnTo>
                    <a:pt x="215149" y="1004"/>
                  </a:lnTo>
                  <a:lnTo>
                    <a:pt x="215205" y="1171"/>
                  </a:lnTo>
                  <a:lnTo>
                    <a:pt x="215372" y="1394"/>
                  </a:lnTo>
                  <a:lnTo>
                    <a:pt x="215651" y="1617"/>
                  </a:lnTo>
                  <a:lnTo>
                    <a:pt x="215818" y="1673"/>
                  </a:lnTo>
                  <a:lnTo>
                    <a:pt x="216153" y="1673"/>
                  </a:lnTo>
                  <a:lnTo>
                    <a:pt x="216264" y="1617"/>
                  </a:lnTo>
                  <a:lnTo>
                    <a:pt x="216543" y="1394"/>
                  </a:lnTo>
                  <a:lnTo>
                    <a:pt x="216710" y="1171"/>
                  </a:lnTo>
                  <a:lnTo>
                    <a:pt x="216766" y="1004"/>
                  </a:lnTo>
                  <a:lnTo>
                    <a:pt x="216822" y="837"/>
                  </a:lnTo>
                  <a:lnTo>
                    <a:pt x="216766" y="669"/>
                  </a:lnTo>
                  <a:lnTo>
                    <a:pt x="216710" y="502"/>
                  </a:lnTo>
                  <a:lnTo>
                    <a:pt x="216543" y="223"/>
                  </a:lnTo>
                  <a:lnTo>
                    <a:pt x="216264" y="56"/>
                  </a:lnTo>
                  <a:lnTo>
                    <a:pt x="216153" y="0"/>
                  </a:lnTo>
                  <a:close/>
                  <a:moveTo>
                    <a:pt x="224239" y="0"/>
                  </a:moveTo>
                  <a:lnTo>
                    <a:pt x="224072" y="56"/>
                  </a:lnTo>
                  <a:lnTo>
                    <a:pt x="223849" y="223"/>
                  </a:lnTo>
                  <a:lnTo>
                    <a:pt x="223626" y="502"/>
                  </a:lnTo>
                  <a:lnTo>
                    <a:pt x="223570" y="669"/>
                  </a:lnTo>
                  <a:lnTo>
                    <a:pt x="223570" y="837"/>
                  </a:lnTo>
                  <a:lnTo>
                    <a:pt x="223570" y="1004"/>
                  </a:lnTo>
                  <a:lnTo>
                    <a:pt x="223626" y="1171"/>
                  </a:lnTo>
                  <a:lnTo>
                    <a:pt x="223849" y="1394"/>
                  </a:lnTo>
                  <a:lnTo>
                    <a:pt x="224072" y="1617"/>
                  </a:lnTo>
                  <a:lnTo>
                    <a:pt x="224239" y="1673"/>
                  </a:lnTo>
                  <a:lnTo>
                    <a:pt x="224574" y="1673"/>
                  </a:lnTo>
                  <a:lnTo>
                    <a:pt x="224741" y="1617"/>
                  </a:lnTo>
                  <a:lnTo>
                    <a:pt x="225020" y="1394"/>
                  </a:lnTo>
                  <a:lnTo>
                    <a:pt x="225187" y="1171"/>
                  </a:lnTo>
                  <a:lnTo>
                    <a:pt x="225243" y="1004"/>
                  </a:lnTo>
                  <a:lnTo>
                    <a:pt x="225243" y="837"/>
                  </a:lnTo>
                  <a:lnTo>
                    <a:pt x="225243" y="669"/>
                  </a:lnTo>
                  <a:lnTo>
                    <a:pt x="225187" y="502"/>
                  </a:lnTo>
                  <a:lnTo>
                    <a:pt x="225020" y="223"/>
                  </a:lnTo>
                  <a:lnTo>
                    <a:pt x="224741" y="56"/>
                  </a:lnTo>
                  <a:lnTo>
                    <a:pt x="224574" y="0"/>
                  </a:lnTo>
                  <a:close/>
                  <a:moveTo>
                    <a:pt x="234389" y="0"/>
                  </a:moveTo>
                  <a:lnTo>
                    <a:pt x="234221" y="56"/>
                  </a:lnTo>
                  <a:lnTo>
                    <a:pt x="233998" y="223"/>
                  </a:lnTo>
                  <a:lnTo>
                    <a:pt x="233831" y="502"/>
                  </a:lnTo>
                  <a:lnTo>
                    <a:pt x="233775" y="669"/>
                  </a:lnTo>
                  <a:lnTo>
                    <a:pt x="233719" y="837"/>
                  </a:lnTo>
                  <a:lnTo>
                    <a:pt x="233775" y="1004"/>
                  </a:lnTo>
                  <a:lnTo>
                    <a:pt x="233831" y="1171"/>
                  </a:lnTo>
                  <a:lnTo>
                    <a:pt x="233998" y="1394"/>
                  </a:lnTo>
                  <a:lnTo>
                    <a:pt x="234221" y="1617"/>
                  </a:lnTo>
                  <a:lnTo>
                    <a:pt x="234389" y="1673"/>
                  </a:lnTo>
                  <a:lnTo>
                    <a:pt x="234723" y="1673"/>
                  </a:lnTo>
                  <a:lnTo>
                    <a:pt x="234891" y="1617"/>
                  </a:lnTo>
                  <a:lnTo>
                    <a:pt x="235169" y="1394"/>
                  </a:lnTo>
                  <a:lnTo>
                    <a:pt x="235337" y="1171"/>
                  </a:lnTo>
                  <a:lnTo>
                    <a:pt x="235392" y="1004"/>
                  </a:lnTo>
                  <a:lnTo>
                    <a:pt x="235392" y="837"/>
                  </a:lnTo>
                  <a:lnTo>
                    <a:pt x="235392" y="669"/>
                  </a:lnTo>
                  <a:lnTo>
                    <a:pt x="235337" y="502"/>
                  </a:lnTo>
                  <a:lnTo>
                    <a:pt x="235169" y="223"/>
                  </a:lnTo>
                  <a:lnTo>
                    <a:pt x="234891" y="56"/>
                  </a:lnTo>
                  <a:lnTo>
                    <a:pt x="234723" y="0"/>
                  </a:lnTo>
                  <a:close/>
                  <a:moveTo>
                    <a:pt x="242698" y="0"/>
                  </a:moveTo>
                  <a:lnTo>
                    <a:pt x="242531" y="56"/>
                  </a:lnTo>
                  <a:lnTo>
                    <a:pt x="242252" y="223"/>
                  </a:lnTo>
                  <a:lnTo>
                    <a:pt x="242084" y="502"/>
                  </a:lnTo>
                  <a:lnTo>
                    <a:pt x="242029" y="669"/>
                  </a:lnTo>
                  <a:lnTo>
                    <a:pt x="242029" y="837"/>
                  </a:lnTo>
                  <a:lnTo>
                    <a:pt x="242029" y="1004"/>
                  </a:lnTo>
                  <a:lnTo>
                    <a:pt x="242084" y="1171"/>
                  </a:lnTo>
                  <a:lnTo>
                    <a:pt x="242252" y="1394"/>
                  </a:lnTo>
                  <a:lnTo>
                    <a:pt x="242531" y="1617"/>
                  </a:lnTo>
                  <a:lnTo>
                    <a:pt x="242698" y="1673"/>
                  </a:lnTo>
                  <a:lnTo>
                    <a:pt x="243033" y="1673"/>
                  </a:lnTo>
                  <a:lnTo>
                    <a:pt x="243144" y="1617"/>
                  </a:lnTo>
                  <a:lnTo>
                    <a:pt x="243423" y="1394"/>
                  </a:lnTo>
                  <a:lnTo>
                    <a:pt x="243590" y="1171"/>
                  </a:lnTo>
                  <a:lnTo>
                    <a:pt x="243646" y="1004"/>
                  </a:lnTo>
                  <a:lnTo>
                    <a:pt x="243646" y="837"/>
                  </a:lnTo>
                  <a:lnTo>
                    <a:pt x="243646" y="669"/>
                  </a:lnTo>
                  <a:lnTo>
                    <a:pt x="243590" y="502"/>
                  </a:lnTo>
                  <a:lnTo>
                    <a:pt x="243423" y="223"/>
                  </a:lnTo>
                  <a:lnTo>
                    <a:pt x="243144" y="56"/>
                  </a:lnTo>
                  <a:lnTo>
                    <a:pt x="243033" y="0"/>
                  </a:lnTo>
                  <a:close/>
                  <a:moveTo>
                    <a:pt x="252792" y="0"/>
                  </a:moveTo>
                  <a:lnTo>
                    <a:pt x="252624" y="56"/>
                  </a:lnTo>
                  <a:lnTo>
                    <a:pt x="252346" y="223"/>
                  </a:lnTo>
                  <a:lnTo>
                    <a:pt x="252178" y="502"/>
                  </a:lnTo>
                  <a:lnTo>
                    <a:pt x="252123" y="669"/>
                  </a:lnTo>
                  <a:lnTo>
                    <a:pt x="252123" y="837"/>
                  </a:lnTo>
                  <a:lnTo>
                    <a:pt x="252123" y="1004"/>
                  </a:lnTo>
                  <a:lnTo>
                    <a:pt x="252178" y="1171"/>
                  </a:lnTo>
                  <a:lnTo>
                    <a:pt x="252346" y="1394"/>
                  </a:lnTo>
                  <a:lnTo>
                    <a:pt x="252624" y="1617"/>
                  </a:lnTo>
                  <a:lnTo>
                    <a:pt x="252792" y="1673"/>
                  </a:lnTo>
                  <a:lnTo>
                    <a:pt x="253126" y="1673"/>
                  </a:lnTo>
                  <a:lnTo>
                    <a:pt x="253238" y="1617"/>
                  </a:lnTo>
                  <a:lnTo>
                    <a:pt x="253517" y="1394"/>
                  </a:lnTo>
                  <a:lnTo>
                    <a:pt x="253684" y="1171"/>
                  </a:lnTo>
                  <a:lnTo>
                    <a:pt x="253740" y="1004"/>
                  </a:lnTo>
                  <a:lnTo>
                    <a:pt x="253740" y="837"/>
                  </a:lnTo>
                  <a:lnTo>
                    <a:pt x="253740" y="669"/>
                  </a:lnTo>
                  <a:lnTo>
                    <a:pt x="253684" y="502"/>
                  </a:lnTo>
                  <a:lnTo>
                    <a:pt x="253517" y="223"/>
                  </a:lnTo>
                  <a:lnTo>
                    <a:pt x="253238" y="56"/>
                  </a:lnTo>
                  <a:lnTo>
                    <a:pt x="253126" y="0"/>
                  </a:lnTo>
                  <a:close/>
                  <a:moveTo>
                    <a:pt x="256138" y="0"/>
                  </a:moveTo>
                  <a:lnTo>
                    <a:pt x="255970" y="56"/>
                  </a:lnTo>
                  <a:lnTo>
                    <a:pt x="255692" y="223"/>
                  </a:lnTo>
                  <a:lnTo>
                    <a:pt x="255524" y="502"/>
                  </a:lnTo>
                  <a:lnTo>
                    <a:pt x="255469" y="669"/>
                  </a:lnTo>
                  <a:lnTo>
                    <a:pt x="255469" y="837"/>
                  </a:lnTo>
                  <a:lnTo>
                    <a:pt x="255469" y="1004"/>
                  </a:lnTo>
                  <a:lnTo>
                    <a:pt x="255524" y="1171"/>
                  </a:lnTo>
                  <a:lnTo>
                    <a:pt x="255692" y="1394"/>
                  </a:lnTo>
                  <a:lnTo>
                    <a:pt x="255970" y="1617"/>
                  </a:lnTo>
                  <a:lnTo>
                    <a:pt x="256138" y="1673"/>
                  </a:lnTo>
                  <a:lnTo>
                    <a:pt x="256472" y="1673"/>
                  </a:lnTo>
                  <a:lnTo>
                    <a:pt x="256640" y="1617"/>
                  </a:lnTo>
                  <a:lnTo>
                    <a:pt x="256863" y="1394"/>
                  </a:lnTo>
                  <a:lnTo>
                    <a:pt x="257086" y="1171"/>
                  </a:lnTo>
                  <a:lnTo>
                    <a:pt x="257142" y="1004"/>
                  </a:lnTo>
                  <a:lnTo>
                    <a:pt x="257142" y="837"/>
                  </a:lnTo>
                  <a:lnTo>
                    <a:pt x="257142" y="669"/>
                  </a:lnTo>
                  <a:lnTo>
                    <a:pt x="257086" y="502"/>
                  </a:lnTo>
                  <a:lnTo>
                    <a:pt x="256863" y="223"/>
                  </a:lnTo>
                  <a:lnTo>
                    <a:pt x="256640" y="56"/>
                  </a:lnTo>
                  <a:lnTo>
                    <a:pt x="256472" y="0"/>
                  </a:lnTo>
                  <a:close/>
                  <a:moveTo>
                    <a:pt x="259484" y="0"/>
                  </a:moveTo>
                  <a:lnTo>
                    <a:pt x="259372" y="56"/>
                  </a:lnTo>
                  <a:lnTo>
                    <a:pt x="259093" y="223"/>
                  </a:lnTo>
                  <a:lnTo>
                    <a:pt x="258926" y="502"/>
                  </a:lnTo>
                  <a:lnTo>
                    <a:pt x="258870" y="669"/>
                  </a:lnTo>
                  <a:lnTo>
                    <a:pt x="258815" y="837"/>
                  </a:lnTo>
                  <a:lnTo>
                    <a:pt x="258870" y="1004"/>
                  </a:lnTo>
                  <a:lnTo>
                    <a:pt x="258926" y="1171"/>
                  </a:lnTo>
                  <a:lnTo>
                    <a:pt x="259093" y="1394"/>
                  </a:lnTo>
                  <a:lnTo>
                    <a:pt x="259372" y="1617"/>
                  </a:lnTo>
                  <a:lnTo>
                    <a:pt x="259484" y="1673"/>
                  </a:lnTo>
                  <a:lnTo>
                    <a:pt x="259818" y="1673"/>
                  </a:lnTo>
                  <a:lnTo>
                    <a:pt x="259986" y="1617"/>
                  </a:lnTo>
                  <a:lnTo>
                    <a:pt x="260265" y="1394"/>
                  </a:lnTo>
                  <a:lnTo>
                    <a:pt x="260432" y="1171"/>
                  </a:lnTo>
                  <a:lnTo>
                    <a:pt x="260488" y="1004"/>
                  </a:lnTo>
                  <a:lnTo>
                    <a:pt x="260488" y="837"/>
                  </a:lnTo>
                  <a:lnTo>
                    <a:pt x="260488" y="669"/>
                  </a:lnTo>
                  <a:lnTo>
                    <a:pt x="260432" y="502"/>
                  </a:lnTo>
                  <a:lnTo>
                    <a:pt x="260265" y="223"/>
                  </a:lnTo>
                  <a:lnTo>
                    <a:pt x="259986" y="56"/>
                  </a:lnTo>
                  <a:lnTo>
                    <a:pt x="259818" y="0"/>
                  </a:lnTo>
                  <a:close/>
                  <a:moveTo>
                    <a:pt x="264559" y="0"/>
                  </a:moveTo>
                  <a:lnTo>
                    <a:pt x="264447" y="56"/>
                  </a:lnTo>
                  <a:lnTo>
                    <a:pt x="264168" y="223"/>
                  </a:lnTo>
                  <a:lnTo>
                    <a:pt x="264001" y="502"/>
                  </a:lnTo>
                  <a:lnTo>
                    <a:pt x="263945" y="669"/>
                  </a:lnTo>
                  <a:lnTo>
                    <a:pt x="263889" y="837"/>
                  </a:lnTo>
                  <a:lnTo>
                    <a:pt x="263945" y="1004"/>
                  </a:lnTo>
                  <a:lnTo>
                    <a:pt x="264001" y="1171"/>
                  </a:lnTo>
                  <a:lnTo>
                    <a:pt x="264168" y="1394"/>
                  </a:lnTo>
                  <a:lnTo>
                    <a:pt x="264447" y="1617"/>
                  </a:lnTo>
                  <a:lnTo>
                    <a:pt x="264559" y="1673"/>
                  </a:lnTo>
                  <a:lnTo>
                    <a:pt x="264893" y="1673"/>
                  </a:lnTo>
                  <a:lnTo>
                    <a:pt x="265060" y="1617"/>
                  </a:lnTo>
                  <a:lnTo>
                    <a:pt x="265339" y="1394"/>
                  </a:lnTo>
                  <a:lnTo>
                    <a:pt x="265507" y="1171"/>
                  </a:lnTo>
                  <a:lnTo>
                    <a:pt x="265562" y="1004"/>
                  </a:lnTo>
                  <a:lnTo>
                    <a:pt x="265562" y="837"/>
                  </a:lnTo>
                  <a:lnTo>
                    <a:pt x="265562" y="669"/>
                  </a:lnTo>
                  <a:lnTo>
                    <a:pt x="265507" y="502"/>
                  </a:lnTo>
                  <a:lnTo>
                    <a:pt x="265339" y="223"/>
                  </a:lnTo>
                  <a:lnTo>
                    <a:pt x="265060" y="56"/>
                  </a:lnTo>
                  <a:lnTo>
                    <a:pt x="264893" y="0"/>
                  </a:lnTo>
                  <a:close/>
                  <a:moveTo>
                    <a:pt x="267905" y="0"/>
                  </a:moveTo>
                  <a:lnTo>
                    <a:pt x="267737" y="56"/>
                  </a:lnTo>
                  <a:lnTo>
                    <a:pt x="267514" y="223"/>
                  </a:lnTo>
                  <a:lnTo>
                    <a:pt x="267291" y="502"/>
                  </a:lnTo>
                  <a:lnTo>
                    <a:pt x="267291" y="669"/>
                  </a:lnTo>
                  <a:lnTo>
                    <a:pt x="267235" y="837"/>
                  </a:lnTo>
                  <a:lnTo>
                    <a:pt x="267291" y="1004"/>
                  </a:lnTo>
                  <a:lnTo>
                    <a:pt x="267291" y="1171"/>
                  </a:lnTo>
                  <a:lnTo>
                    <a:pt x="267514" y="1394"/>
                  </a:lnTo>
                  <a:lnTo>
                    <a:pt x="267737" y="1617"/>
                  </a:lnTo>
                  <a:lnTo>
                    <a:pt x="267905" y="1673"/>
                  </a:lnTo>
                  <a:lnTo>
                    <a:pt x="268239" y="1673"/>
                  </a:lnTo>
                  <a:lnTo>
                    <a:pt x="268406" y="1617"/>
                  </a:lnTo>
                  <a:lnTo>
                    <a:pt x="268685" y="1394"/>
                  </a:lnTo>
                  <a:lnTo>
                    <a:pt x="268853" y="1171"/>
                  </a:lnTo>
                  <a:lnTo>
                    <a:pt x="268908" y="1004"/>
                  </a:lnTo>
                  <a:lnTo>
                    <a:pt x="268908" y="837"/>
                  </a:lnTo>
                  <a:lnTo>
                    <a:pt x="268908" y="669"/>
                  </a:lnTo>
                  <a:lnTo>
                    <a:pt x="268853" y="502"/>
                  </a:lnTo>
                  <a:lnTo>
                    <a:pt x="268685" y="223"/>
                  </a:lnTo>
                  <a:lnTo>
                    <a:pt x="268406" y="56"/>
                  </a:lnTo>
                  <a:lnTo>
                    <a:pt x="268239" y="0"/>
                  </a:lnTo>
                  <a:close/>
                  <a:moveTo>
                    <a:pt x="279671" y="0"/>
                  </a:moveTo>
                  <a:lnTo>
                    <a:pt x="279504" y="56"/>
                  </a:lnTo>
                  <a:lnTo>
                    <a:pt x="279225" y="223"/>
                  </a:lnTo>
                  <a:lnTo>
                    <a:pt x="279058" y="502"/>
                  </a:lnTo>
                  <a:lnTo>
                    <a:pt x="279002" y="669"/>
                  </a:lnTo>
                  <a:lnTo>
                    <a:pt x="279002" y="837"/>
                  </a:lnTo>
                  <a:lnTo>
                    <a:pt x="279002" y="1004"/>
                  </a:lnTo>
                  <a:lnTo>
                    <a:pt x="279058" y="1171"/>
                  </a:lnTo>
                  <a:lnTo>
                    <a:pt x="279225" y="1394"/>
                  </a:lnTo>
                  <a:lnTo>
                    <a:pt x="279504" y="1617"/>
                  </a:lnTo>
                  <a:lnTo>
                    <a:pt x="279671" y="1673"/>
                  </a:lnTo>
                  <a:lnTo>
                    <a:pt x="280006" y="1673"/>
                  </a:lnTo>
                  <a:lnTo>
                    <a:pt x="280173" y="1617"/>
                  </a:lnTo>
                  <a:lnTo>
                    <a:pt x="280396" y="1394"/>
                  </a:lnTo>
                  <a:lnTo>
                    <a:pt x="280564" y="1171"/>
                  </a:lnTo>
                  <a:lnTo>
                    <a:pt x="280619" y="1004"/>
                  </a:lnTo>
                  <a:lnTo>
                    <a:pt x="280675" y="837"/>
                  </a:lnTo>
                  <a:lnTo>
                    <a:pt x="280619" y="669"/>
                  </a:lnTo>
                  <a:lnTo>
                    <a:pt x="280564" y="502"/>
                  </a:lnTo>
                  <a:lnTo>
                    <a:pt x="280396" y="223"/>
                  </a:lnTo>
                  <a:lnTo>
                    <a:pt x="280173" y="56"/>
                  </a:lnTo>
                  <a:lnTo>
                    <a:pt x="280006" y="0"/>
                  </a:lnTo>
                  <a:close/>
                  <a:moveTo>
                    <a:pt x="2510" y="3346"/>
                  </a:moveTo>
                  <a:lnTo>
                    <a:pt x="2342" y="3402"/>
                  </a:lnTo>
                  <a:lnTo>
                    <a:pt x="2175" y="3458"/>
                  </a:lnTo>
                  <a:lnTo>
                    <a:pt x="1896" y="3625"/>
                  </a:lnTo>
                  <a:lnTo>
                    <a:pt x="1729" y="3848"/>
                  </a:lnTo>
                  <a:lnTo>
                    <a:pt x="1673" y="4015"/>
                  </a:lnTo>
                  <a:lnTo>
                    <a:pt x="1673" y="4183"/>
                  </a:lnTo>
                  <a:lnTo>
                    <a:pt x="1673" y="4350"/>
                  </a:lnTo>
                  <a:lnTo>
                    <a:pt x="1729" y="4517"/>
                  </a:lnTo>
                  <a:lnTo>
                    <a:pt x="1896" y="4796"/>
                  </a:lnTo>
                  <a:lnTo>
                    <a:pt x="2175" y="4963"/>
                  </a:lnTo>
                  <a:lnTo>
                    <a:pt x="2342" y="5019"/>
                  </a:lnTo>
                  <a:lnTo>
                    <a:pt x="2677" y="5019"/>
                  </a:lnTo>
                  <a:lnTo>
                    <a:pt x="2788" y="4963"/>
                  </a:lnTo>
                  <a:lnTo>
                    <a:pt x="3067" y="4796"/>
                  </a:lnTo>
                  <a:lnTo>
                    <a:pt x="3234" y="4517"/>
                  </a:lnTo>
                  <a:lnTo>
                    <a:pt x="3290" y="4350"/>
                  </a:lnTo>
                  <a:lnTo>
                    <a:pt x="3290" y="4183"/>
                  </a:lnTo>
                  <a:lnTo>
                    <a:pt x="3290" y="4015"/>
                  </a:lnTo>
                  <a:lnTo>
                    <a:pt x="3234" y="3848"/>
                  </a:lnTo>
                  <a:lnTo>
                    <a:pt x="3067" y="3625"/>
                  </a:lnTo>
                  <a:lnTo>
                    <a:pt x="2788" y="3458"/>
                  </a:lnTo>
                  <a:lnTo>
                    <a:pt x="2677" y="3402"/>
                  </a:lnTo>
                  <a:lnTo>
                    <a:pt x="2510" y="3346"/>
                  </a:lnTo>
                  <a:close/>
                  <a:moveTo>
                    <a:pt x="10930" y="3346"/>
                  </a:moveTo>
                  <a:lnTo>
                    <a:pt x="10763" y="3402"/>
                  </a:lnTo>
                  <a:lnTo>
                    <a:pt x="10596" y="3458"/>
                  </a:lnTo>
                  <a:lnTo>
                    <a:pt x="10317" y="3625"/>
                  </a:lnTo>
                  <a:lnTo>
                    <a:pt x="10150" y="3848"/>
                  </a:lnTo>
                  <a:lnTo>
                    <a:pt x="10094" y="4015"/>
                  </a:lnTo>
                  <a:lnTo>
                    <a:pt x="10094" y="4183"/>
                  </a:lnTo>
                  <a:lnTo>
                    <a:pt x="10094" y="4350"/>
                  </a:lnTo>
                  <a:lnTo>
                    <a:pt x="10150" y="4517"/>
                  </a:lnTo>
                  <a:lnTo>
                    <a:pt x="10317" y="4796"/>
                  </a:lnTo>
                  <a:lnTo>
                    <a:pt x="10596" y="4963"/>
                  </a:lnTo>
                  <a:lnTo>
                    <a:pt x="10763" y="5019"/>
                  </a:lnTo>
                  <a:lnTo>
                    <a:pt x="11098" y="5019"/>
                  </a:lnTo>
                  <a:lnTo>
                    <a:pt x="11265" y="4963"/>
                  </a:lnTo>
                  <a:lnTo>
                    <a:pt x="11488" y="4796"/>
                  </a:lnTo>
                  <a:lnTo>
                    <a:pt x="11711" y="4517"/>
                  </a:lnTo>
                  <a:lnTo>
                    <a:pt x="11711" y="4350"/>
                  </a:lnTo>
                  <a:lnTo>
                    <a:pt x="11767" y="4183"/>
                  </a:lnTo>
                  <a:lnTo>
                    <a:pt x="11711" y="4015"/>
                  </a:lnTo>
                  <a:lnTo>
                    <a:pt x="11711" y="3848"/>
                  </a:lnTo>
                  <a:lnTo>
                    <a:pt x="11488" y="3625"/>
                  </a:lnTo>
                  <a:lnTo>
                    <a:pt x="11265" y="3458"/>
                  </a:lnTo>
                  <a:lnTo>
                    <a:pt x="11098" y="3402"/>
                  </a:lnTo>
                  <a:lnTo>
                    <a:pt x="10930" y="3346"/>
                  </a:lnTo>
                  <a:close/>
                  <a:moveTo>
                    <a:pt x="15949" y="3346"/>
                  </a:moveTo>
                  <a:lnTo>
                    <a:pt x="15782" y="3402"/>
                  </a:lnTo>
                  <a:lnTo>
                    <a:pt x="15671" y="3458"/>
                  </a:lnTo>
                  <a:lnTo>
                    <a:pt x="15392" y="3625"/>
                  </a:lnTo>
                  <a:lnTo>
                    <a:pt x="15224" y="3848"/>
                  </a:lnTo>
                  <a:lnTo>
                    <a:pt x="15169" y="4015"/>
                  </a:lnTo>
                  <a:lnTo>
                    <a:pt x="15113" y="4183"/>
                  </a:lnTo>
                  <a:lnTo>
                    <a:pt x="15169" y="4350"/>
                  </a:lnTo>
                  <a:lnTo>
                    <a:pt x="15224" y="4517"/>
                  </a:lnTo>
                  <a:lnTo>
                    <a:pt x="15392" y="4796"/>
                  </a:lnTo>
                  <a:lnTo>
                    <a:pt x="15671" y="4963"/>
                  </a:lnTo>
                  <a:lnTo>
                    <a:pt x="15782" y="5019"/>
                  </a:lnTo>
                  <a:lnTo>
                    <a:pt x="16117" y="5019"/>
                  </a:lnTo>
                  <a:lnTo>
                    <a:pt x="16284" y="4963"/>
                  </a:lnTo>
                  <a:lnTo>
                    <a:pt x="16563" y="4796"/>
                  </a:lnTo>
                  <a:lnTo>
                    <a:pt x="16730" y="4517"/>
                  </a:lnTo>
                  <a:lnTo>
                    <a:pt x="16786" y="4350"/>
                  </a:lnTo>
                  <a:lnTo>
                    <a:pt x="16786" y="4183"/>
                  </a:lnTo>
                  <a:lnTo>
                    <a:pt x="16786" y="4015"/>
                  </a:lnTo>
                  <a:lnTo>
                    <a:pt x="16730" y="3848"/>
                  </a:lnTo>
                  <a:lnTo>
                    <a:pt x="16563" y="3625"/>
                  </a:lnTo>
                  <a:lnTo>
                    <a:pt x="16284" y="3458"/>
                  </a:lnTo>
                  <a:lnTo>
                    <a:pt x="16117" y="3402"/>
                  </a:lnTo>
                  <a:lnTo>
                    <a:pt x="15949" y="3346"/>
                  </a:lnTo>
                  <a:close/>
                  <a:moveTo>
                    <a:pt x="19295" y="3346"/>
                  </a:moveTo>
                  <a:lnTo>
                    <a:pt x="19128" y="3402"/>
                  </a:lnTo>
                  <a:lnTo>
                    <a:pt x="18961" y="3458"/>
                  </a:lnTo>
                  <a:lnTo>
                    <a:pt x="18682" y="3625"/>
                  </a:lnTo>
                  <a:lnTo>
                    <a:pt x="18515" y="3848"/>
                  </a:lnTo>
                  <a:lnTo>
                    <a:pt x="18459" y="4015"/>
                  </a:lnTo>
                  <a:lnTo>
                    <a:pt x="18459" y="4183"/>
                  </a:lnTo>
                  <a:lnTo>
                    <a:pt x="18459" y="4350"/>
                  </a:lnTo>
                  <a:lnTo>
                    <a:pt x="18515" y="4517"/>
                  </a:lnTo>
                  <a:lnTo>
                    <a:pt x="18682" y="4796"/>
                  </a:lnTo>
                  <a:lnTo>
                    <a:pt x="18961" y="4963"/>
                  </a:lnTo>
                  <a:lnTo>
                    <a:pt x="19128" y="5019"/>
                  </a:lnTo>
                  <a:lnTo>
                    <a:pt x="19463" y="5019"/>
                  </a:lnTo>
                  <a:lnTo>
                    <a:pt x="19630" y="4963"/>
                  </a:lnTo>
                  <a:lnTo>
                    <a:pt x="19853" y="4796"/>
                  </a:lnTo>
                  <a:lnTo>
                    <a:pt x="20076" y="4517"/>
                  </a:lnTo>
                  <a:lnTo>
                    <a:pt x="20076" y="4350"/>
                  </a:lnTo>
                  <a:lnTo>
                    <a:pt x="20132" y="4183"/>
                  </a:lnTo>
                  <a:lnTo>
                    <a:pt x="20076" y="4015"/>
                  </a:lnTo>
                  <a:lnTo>
                    <a:pt x="20076" y="3848"/>
                  </a:lnTo>
                  <a:lnTo>
                    <a:pt x="19853" y="3625"/>
                  </a:lnTo>
                  <a:lnTo>
                    <a:pt x="19630" y="3458"/>
                  </a:lnTo>
                  <a:lnTo>
                    <a:pt x="19463" y="3402"/>
                  </a:lnTo>
                  <a:lnTo>
                    <a:pt x="19295" y="3346"/>
                  </a:lnTo>
                  <a:close/>
                  <a:moveTo>
                    <a:pt x="24370" y="3346"/>
                  </a:moveTo>
                  <a:lnTo>
                    <a:pt x="24203" y="3402"/>
                  </a:lnTo>
                  <a:lnTo>
                    <a:pt x="24036" y="3458"/>
                  </a:lnTo>
                  <a:lnTo>
                    <a:pt x="23757" y="3625"/>
                  </a:lnTo>
                  <a:lnTo>
                    <a:pt x="23589" y="3848"/>
                  </a:lnTo>
                  <a:lnTo>
                    <a:pt x="23534" y="4015"/>
                  </a:lnTo>
                  <a:lnTo>
                    <a:pt x="23534" y="4183"/>
                  </a:lnTo>
                  <a:lnTo>
                    <a:pt x="23534" y="4350"/>
                  </a:lnTo>
                  <a:lnTo>
                    <a:pt x="23589" y="4517"/>
                  </a:lnTo>
                  <a:lnTo>
                    <a:pt x="23757" y="4796"/>
                  </a:lnTo>
                  <a:lnTo>
                    <a:pt x="24036" y="4963"/>
                  </a:lnTo>
                  <a:lnTo>
                    <a:pt x="24203" y="5019"/>
                  </a:lnTo>
                  <a:lnTo>
                    <a:pt x="24537" y="5019"/>
                  </a:lnTo>
                  <a:lnTo>
                    <a:pt x="24649" y="4963"/>
                  </a:lnTo>
                  <a:lnTo>
                    <a:pt x="24928" y="4796"/>
                  </a:lnTo>
                  <a:lnTo>
                    <a:pt x="25095" y="4517"/>
                  </a:lnTo>
                  <a:lnTo>
                    <a:pt x="25151" y="4350"/>
                  </a:lnTo>
                  <a:lnTo>
                    <a:pt x="25207" y="4183"/>
                  </a:lnTo>
                  <a:lnTo>
                    <a:pt x="25151" y="4015"/>
                  </a:lnTo>
                  <a:lnTo>
                    <a:pt x="25095" y="3848"/>
                  </a:lnTo>
                  <a:lnTo>
                    <a:pt x="24928" y="3625"/>
                  </a:lnTo>
                  <a:lnTo>
                    <a:pt x="24649" y="3458"/>
                  </a:lnTo>
                  <a:lnTo>
                    <a:pt x="24537" y="3402"/>
                  </a:lnTo>
                  <a:lnTo>
                    <a:pt x="24370" y="3346"/>
                  </a:lnTo>
                  <a:close/>
                  <a:moveTo>
                    <a:pt x="27660" y="3346"/>
                  </a:moveTo>
                  <a:lnTo>
                    <a:pt x="27493" y="3402"/>
                  </a:lnTo>
                  <a:lnTo>
                    <a:pt x="27326" y="3458"/>
                  </a:lnTo>
                  <a:lnTo>
                    <a:pt x="27103" y="3625"/>
                  </a:lnTo>
                  <a:lnTo>
                    <a:pt x="26880" y="3848"/>
                  </a:lnTo>
                  <a:lnTo>
                    <a:pt x="26880" y="4015"/>
                  </a:lnTo>
                  <a:lnTo>
                    <a:pt x="26824" y="4183"/>
                  </a:lnTo>
                  <a:lnTo>
                    <a:pt x="26880" y="4350"/>
                  </a:lnTo>
                  <a:lnTo>
                    <a:pt x="26880" y="4517"/>
                  </a:lnTo>
                  <a:lnTo>
                    <a:pt x="27103" y="4796"/>
                  </a:lnTo>
                  <a:lnTo>
                    <a:pt x="27326" y="4963"/>
                  </a:lnTo>
                  <a:lnTo>
                    <a:pt x="27493" y="5019"/>
                  </a:lnTo>
                  <a:lnTo>
                    <a:pt x="27828" y="5019"/>
                  </a:lnTo>
                  <a:lnTo>
                    <a:pt x="27995" y="4963"/>
                  </a:lnTo>
                  <a:lnTo>
                    <a:pt x="28274" y="4796"/>
                  </a:lnTo>
                  <a:lnTo>
                    <a:pt x="28441" y="4517"/>
                  </a:lnTo>
                  <a:lnTo>
                    <a:pt x="28497" y="4350"/>
                  </a:lnTo>
                  <a:lnTo>
                    <a:pt x="28497" y="4183"/>
                  </a:lnTo>
                  <a:lnTo>
                    <a:pt x="28497" y="4015"/>
                  </a:lnTo>
                  <a:lnTo>
                    <a:pt x="28441" y="3848"/>
                  </a:lnTo>
                  <a:lnTo>
                    <a:pt x="28274" y="3625"/>
                  </a:lnTo>
                  <a:lnTo>
                    <a:pt x="27995" y="3458"/>
                  </a:lnTo>
                  <a:lnTo>
                    <a:pt x="27828" y="3402"/>
                  </a:lnTo>
                  <a:lnTo>
                    <a:pt x="27660" y="3346"/>
                  </a:lnTo>
                  <a:close/>
                  <a:moveTo>
                    <a:pt x="31118" y="3346"/>
                  </a:moveTo>
                  <a:lnTo>
                    <a:pt x="30951" y="3402"/>
                  </a:lnTo>
                  <a:lnTo>
                    <a:pt x="30783" y="3458"/>
                  </a:lnTo>
                  <a:lnTo>
                    <a:pt x="30505" y="3625"/>
                  </a:lnTo>
                  <a:lnTo>
                    <a:pt x="30337" y="3848"/>
                  </a:lnTo>
                  <a:lnTo>
                    <a:pt x="30281" y="4015"/>
                  </a:lnTo>
                  <a:lnTo>
                    <a:pt x="30281" y="4183"/>
                  </a:lnTo>
                  <a:lnTo>
                    <a:pt x="30281" y="4350"/>
                  </a:lnTo>
                  <a:lnTo>
                    <a:pt x="30337" y="4517"/>
                  </a:lnTo>
                  <a:lnTo>
                    <a:pt x="30505" y="4796"/>
                  </a:lnTo>
                  <a:lnTo>
                    <a:pt x="30783" y="4963"/>
                  </a:lnTo>
                  <a:lnTo>
                    <a:pt x="30951" y="5019"/>
                  </a:lnTo>
                  <a:lnTo>
                    <a:pt x="31285" y="5019"/>
                  </a:lnTo>
                  <a:lnTo>
                    <a:pt x="31397" y="4963"/>
                  </a:lnTo>
                  <a:lnTo>
                    <a:pt x="31676" y="4796"/>
                  </a:lnTo>
                  <a:lnTo>
                    <a:pt x="31843" y="4517"/>
                  </a:lnTo>
                  <a:lnTo>
                    <a:pt x="31899" y="4350"/>
                  </a:lnTo>
                  <a:lnTo>
                    <a:pt x="31899" y="4183"/>
                  </a:lnTo>
                  <a:lnTo>
                    <a:pt x="31899" y="4015"/>
                  </a:lnTo>
                  <a:lnTo>
                    <a:pt x="31843" y="3848"/>
                  </a:lnTo>
                  <a:lnTo>
                    <a:pt x="31676" y="3625"/>
                  </a:lnTo>
                  <a:lnTo>
                    <a:pt x="31397" y="3458"/>
                  </a:lnTo>
                  <a:lnTo>
                    <a:pt x="31285" y="3402"/>
                  </a:lnTo>
                  <a:lnTo>
                    <a:pt x="31118" y="3346"/>
                  </a:lnTo>
                  <a:close/>
                  <a:moveTo>
                    <a:pt x="41156" y="3346"/>
                  </a:moveTo>
                  <a:lnTo>
                    <a:pt x="40989" y="3402"/>
                  </a:lnTo>
                  <a:lnTo>
                    <a:pt x="40821" y="3458"/>
                  </a:lnTo>
                  <a:lnTo>
                    <a:pt x="40543" y="3625"/>
                  </a:lnTo>
                  <a:lnTo>
                    <a:pt x="40375" y="3848"/>
                  </a:lnTo>
                  <a:lnTo>
                    <a:pt x="40320" y="4015"/>
                  </a:lnTo>
                  <a:lnTo>
                    <a:pt x="40320" y="4183"/>
                  </a:lnTo>
                  <a:lnTo>
                    <a:pt x="40320" y="4350"/>
                  </a:lnTo>
                  <a:lnTo>
                    <a:pt x="40375" y="4517"/>
                  </a:lnTo>
                  <a:lnTo>
                    <a:pt x="40543" y="4796"/>
                  </a:lnTo>
                  <a:lnTo>
                    <a:pt x="40821" y="4963"/>
                  </a:lnTo>
                  <a:lnTo>
                    <a:pt x="40989" y="5019"/>
                  </a:lnTo>
                  <a:lnTo>
                    <a:pt x="41323" y="5019"/>
                  </a:lnTo>
                  <a:lnTo>
                    <a:pt x="41435" y="4963"/>
                  </a:lnTo>
                  <a:lnTo>
                    <a:pt x="41714" y="4796"/>
                  </a:lnTo>
                  <a:lnTo>
                    <a:pt x="41881" y="4517"/>
                  </a:lnTo>
                  <a:lnTo>
                    <a:pt x="41937" y="4350"/>
                  </a:lnTo>
                  <a:lnTo>
                    <a:pt x="41937" y="4183"/>
                  </a:lnTo>
                  <a:lnTo>
                    <a:pt x="41937" y="4015"/>
                  </a:lnTo>
                  <a:lnTo>
                    <a:pt x="41881" y="3848"/>
                  </a:lnTo>
                  <a:lnTo>
                    <a:pt x="41714" y="3625"/>
                  </a:lnTo>
                  <a:lnTo>
                    <a:pt x="41435" y="3458"/>
                  </a:lnTo>
                  <a:lnTo>
                    <a:pt x="41323" y="3402"/>
                  </a:lnTo>
                  <a:lnTo>
                    <a:pt x="41156" y="3346"/>
                  </a:lnTo>
                  <a:close/>
                  <a:moveTo>
                    <a:pt x="83037" y="3402"/>
                  </a:moveTo>
                  <a:lnTo>
                    <a:pt x="82870" y="3458"/>
                  </a:lnTo>
                  <a:lnTo>
                    <a:pt x="82591" y="3625"/>
                  </a:lnTo>
                  <a:lnTo>
                    <a:pt x="82424" y="3904"/>
                  </a:lnTo>
                  <a:lnTo>
                    <a:pt x="82368" y="4015"/>
                  </a:lnTo>
                  <a:lnTo>
                    <a:pt x="82368" y="4183"/>
                  </a:lnTo>
                  <a:lnTo>
                    <a:pt x="82368" y="4350"/>
                  </a:lnTo>
                  <a:lnTo>
                    <a:pt x="82424" y="4517"/>
                  </a:lnTo>
                  <a:lnTo>
                    <a:pt x="82591" y="4796"/>
                  </a:lnTo>
                  <a:lnTo>
                    <a:pt x="82870" y="4963"/>
                  </a:lnTo>
                  <a:lnTo>
                    <a:pt x="83037" y="5019"/>
                  </a:lnTo>
                  <a:lnTo>
                    <a:pt x="83372" y="5019"/>
                  </a:lnTo>
                  <a:lnTo>
                    <a:pt x="83539" y="4963"/>
                  </a:lnTo>
                  <a:lnTo>
                    <a:pt x="83762" y="4796"/>
                  </a:lnTo>
                  <a:lnTo>
                    <a:pt x="83985" y="4517"/>
                  </a:lnTo>
                  <a:lnTo>
                    <a:pt x="83985" y="4350"/>
                  </a:lnTo>
                  <a:lnTo>
                    <a:pt x="84041" y="4183"/>
                  </a:lnTo>
                  <a:lnTo>
                    <a:pt x="83985" y="4015"/>
                  </a:lnTo>
                  <a:lnTo>
                    <a:pt x="83985" y="3904"/>
                  </a:lnTo>
                  <a:lnTo>
                    <a:pt x="83762" y="3625"/>
                  </a:lnTo>
                  <a:lnTo>
                    <a:pt x="83539" y="3458"/>
                  </a:lnTo>
                  <a:lnTo>
                    <a:pt x="83372" y="3402"/>
                  </a:lnTo>
                  <a:close/>
                  <a:moveTo>
                    <a:pt x="86383" y="3402"/>
                  </a:moveTo>
                  <a:lnTo>
                    <a:pt x="86216" y="3458"/>
                  </a:lnTo>
                  <a:lnTo>
                    <a:pt x="85993" y="3625"/>
                  </a:lnTo>
                  <a:lnTo>
                    <a:pt x="85825" y="3904"/>
                  </a:lnTo>
                  <a:lnTo>
                    <a:pt x="85770" y="4015"/>
                  </a:lnTo>
                  <a:lnTo>
                    <a:pt x="85714" y="4183"/>
                  </a:lnTo>
                  <a:lnTo>
                    <a:pt x="85770" y="4350"/>
                  </a:lnTo>
                  <a:lnTo>
                    <a:pt x="85825" y="4517"/>
                  </a:lnTo>
                  <a:lnTo>
                    <a:pt x="85993" y="4796"/>
                  </a:lnTo>
                  <a:lnTo>
                    <a:pt x="86216" y="4963"/>
                  </a:lnTo>
                  <a:lnTo>
                    <a:pt x="86383" y="5019"/>
                  </a:lnTo>
                  <a:lnTo>
                    <a:pt x="86718" y="5019"/>
                  </a:lnTo>
                  <a:lnTo>
                    <a:pt x="86885" y="4963"/>
                  </a:lnTo>
                  <a:lnTo>
                    <a:pt x="87164" y="4796"/>
                  </a:lnTo>
                  <a:lnTo>
                    <a:pt x="87331" y="4517"/>
                  </a:lnTo>
                  <a:lnTo>
                    <a:pt x="87387" y="4350"/>
                  </a:lnTo>
                  <a:lnTo>
                    <a:pt x="87387" y="4183"/>
                  </a:lnTo>
                  <a:lnTo>
                    <a:pt x="87387" y="4015"/>
                  </a:lnTo>
                  <a:lnTo>
                    <a:pt x="87331" y="3904"/>
                  </a:lnTo>
                  <a:lnTo>
                    <a:pt x="87164" y="3625"/>
                  </a:lnTo>
                  <a:lnTo>
                    <a:pt x="86885" y="3458"/>
                  </a:lnTo>
                  <a:lnTo>
                    <a:pt x="86718" y="3402"/>
                  </a:lnTo>
                  <a:close/>
                  <a:moveTo>
                    <a:pt x="89785" y="3402"/>
                  </a:moveTo>
                  <a:lnTo>
                    <a:pt x="89618" y="3458"/>
                  </a:lnTo>
                  <a:lnTo>
                    <a:pt x="89339" y="3625"/>
                  </a:lnTo>
                  <a:lnTo>
                    <a:pt x="89171" y="3904"/>
                  </a:lnTo>
                  <a:lnTo>
                    <a:pt x="89116" y="4015"/>
                  </a:lnTo>
                  <a:lnTo>
                    <a:pt x="89116" y="4183"/>
                  </a:lnTo>
                  <a:lnTo>
                    <a:pt x="89116" y="4350"/>
                  </a:lnTo>
                  <a:lnTo>
                    <a:pt x="89171" y="4517"/>
                  </a:lnTo>
                  <a:lnTo>
                    <a:pt x="89339" y="4796"/>
                  </a:lnTo>
                  <a:lnTo>
                    <a:pt x="89618" y="4963"/>
                  </a:lnTo>
                  <a:lnTo>
                    <a:pt x="89785" y="5019"/>
                  </a:lnTo>
                  <a:lnTo>
                    <a:pt x="90119" y="5019"/>
                  </a:lnTo>
                  <a:lnTo>
                    <a:pt x="90231" y="4963"/>
                  </a:lnTo>
                  <a:lnTo>
                    <a:pt x="90510" y="4796"/>
                  </a:lnTo>
                  <a:lnTo>
                    <a:pt x="90677" y="4517"/>
                  </a:lnTo>
                  <a:lnTo>
                    <a:pt x="90733" y="4350"/>
                  </a:lnTo>
                  <a:lnTo>
                    <a:pt x="90733" y="4183"/>
                  </a:lnTo>
                  <a:lnTo>
                    <a:pt x="90733" y="4015"/>
                  </a:lnTo>
                  <a:lnTo>
                    <a:pt x="90677" y="3904"/>
                  </a:lnTo>
                  <a:lnTo>
                    <a:pt x="90510" y="3625"/>
                  </a:lnTo>
                  <a:lnTo>
                    <a:pt x="90231" y="3458"/>
                  </a:lnTo>
                  <a:lnTo>
                    <a:pt x="90119" y="3402"/>
                  </a:lnTo>
                  <a:close/>
                  <a:moveTo>
                    <a:pt x="93075" y="3402"/>
                  </a:moveTo>
                  <a:lnTo>
                    <a:pt x="92908" y="3458"/>
                  </a:lnTo>
                  <a:lnTo>
                    <a:pt x="92685" y="3625"/>
                  </a:lnTo>
                  <a:lnTo>
                    <a:pt x="92462" y="3904"/>
                  </a:lnTo>
                  <a:lnTo>
                    <a:pt x="92462" y="4015"/>
                  </a:lnTo>
                  <a:lnTo>
                    <a:pt x="92406" y="4183"/>
                  </a:lnTo>
                  <a:lnTo>
                    <a:pt x="92462" y="4350"/>
                  </a:lnTo>
                  <a:lnTo>
                    <a:pt x="92462" y="4517"/>
                  </a:lnTo>
                  <a:lnTo>
                    <a:pt x="92685" y="4796"/>
                  </a:lnTo>
                  <a:lnTo>
                    <a:pt x="92908" y="4963"/>
                  </a:lnTo>
                  <a:lnTo>
                    <a:pt x="93075" y="5019"/>
                  </a:lnTo>
                  <a:lnTo>
                    <a:pt x="93410" y="5019"/>
                  </a:lnTo>
                  <a:lnTo>
                    <a:pt x="93577" y="4963"/>
                  </a:lnTo>
                  <a:lnTo>
                    <a:pt x="93856" y="4796"/>
                  </a:lnTo>
                  <a:lnTo>
                    <a:pt x="94023" y="4517"/>
                  </a:lnTo>
                  <a:lnTo>
                    <a:pt x="94079" y="4350"/>
                  </a:lnTo>
                  <a:lnTo>
                    <a:pt x="94079" y="4183"/>
                  </a:lnTo>
                  <a:lnTo>
                    <a:pt x="94079" y="4015"/>
                  </a:lnTo>
                  <a:lnTo>
                    <a:pt x="94023" y="3904"/>
                  </a:lnTo>
                  <a:lnTo>
                    <a:pt x="93856" y="3625"/>
                  </a:lnTo>
                  <a:lnTo>
                    <a:pt x="93577" y="3458"/>
                  </a:lnTo>
                  <a:lnTo>
                    <a:pt x="93410" y="3402"/>
                  </a:lnTo>
                  <a:close/>
                  <a:moveTo>
                    <a:pt x="98317" y="3346"/>
                  </a:moveTo>
                  <a:lnTo>
                    <a:pt x="98150" y="3402"/>
                  </a:lnTo>
                  <a:lnTo>
                    <a:pt x="97983" y="3458"/>
                  </a:lnTo>
                  <a:lnTo>
                    <a:pt x="97704" y="3625"/>
                  </a:lnTo>
                  <a:lnTo>
                    <a:pt x="97536" y="3848"/>
                  </a:lnTo>
                  <a:lnTo>
                    <a:pt x="97481" y="4015"/>
                  </a:lnTo>
                  <a:lnTo>
                    <a:pt x="97481" y="4183"/>
                  </a:lnTo>
                  <a:lnTo>
                    <a:pt x="97481" y="4350"/>
                  </a:lnTo>
                  <a:lnTo>
                    <a:pt x="97536" y="4517"/>
                  </a:lnTo>
                  <a:lnTo>
                    <a:pt x="97704" y="4796"/>
                  </a:lnTo>
                  <a:lnTo>
                    <a:pt x="97983" y="4963"/>
                  </a:lnTo>
                  <a:lnTo>
                    <a:pt x="98150" y="5019"/>
                  </a:lnTo>
                  <a:lnTo>
                    <a:pt x="98484" y="5019"/>
                  </a:lnTo>
                  <a:lnTo>
                    <a:pt x="98652" y="4963"/>
                  </a:lnTo>
                  <a:lnTo>
                    <a:pt x="98875" y="4796"/>
                  </a:lnTo>
                  <a:lnTo>
                    <a:pt x="99042" y="4517"/>
                  </a:lnTo>
                  <a:lnTo>
                    <a:pt x="99098" y="4350"/>
                  </a:lnTo>
                  <a:lnTo>
                    <a:pt x="99154" y="4183"/>
                  </a:lnTo>
                  <a:lnTo>
                    <a:pt x="99098" y="4015"/>
                  </a:lnTo>
                  <a:lnTo>
                    <a:pt x="99042" y="3848"/>
                  </a:lnTo>
                  <a:lnTo>
                    <a:pt x="98875" y="3625"/>
                  </a:lnTo>
                  <a:lnTo>
                    <a:pt x="98652" y="3458"/>
                  </a:lnTo>
                  <a:lnTo>
                    <a:pt x="98484" y="3402"/>
                  </a:lnTo>
                  <a:lnTo>
                    <a:pt x="98317" y="3346"/>
                  </a:lnTo>
                  <a:close/>
                  <a:moveTo>
                    <a:pt x="106738" y="3346"/>
                  </a:moveTo>
                  <a:lnTo>
                    <a:pt x="106571" y="3402"/>
                  </a:lnTo>
                  <a:lnTo>
                    <a:pt x="106403" y="3458"/>
                  </a:lnTo>
                  <a:lnTo>
                    <a:pt x="106180" y="3625"/>
                  </a:lnTo>
                  <a:lnTo>
                    <a:pt x="105957" y="3848"/>
                  </a:lnTo>
                  <a:lnTo>
                    <a:pt x="105957" y="4015"/>
                  </a:lnTo>
                  <a:lnTo>
                    <a:pt x="105901" y="4183"/>
                  </a:lnTo>
                  <a:lnTo>
                    <a:pt x="105957" y="4350"/>
                  </a:lnTo>
                  <a:lnTo>
                    <a:pt x="105957" y="4517"/>
                  </a:lnTo>
                  <a:lnTo>
                    <a:pt x="106180" y="4796"/>
                  </a:lnTo>
                  <a:lnTo>
                    <a:pt x="106403" y="4963"/>
                  </a:lnTo>
                  <a:lnTo>
                    <a:pt x="106571" y="5019"/>
                  </a:lnTo>
                  <a:lnTo>
                    <a:pt x="106905" y="5019"/>
                  </a:lnTo>
                  <a:lnTo>
                    <a:pt x="107073" y="4963"/>
                  </a:lnTo>
                  <a:lnTo>
                    <a:pt x="107351" y="4796"/>
                  </a:lnTo>
                  <a:lnTo>
                    <a:pt x="107519" y="4517"/>
                  </a:lnTo>
                  <a:lnTo>
                    <a:pt x="107575" y="4350"/>
                  </a:lnTo>
                  <a:lnTo>
                    <a:pt x="107575" y="4183"/>
                  </a:lnTo>
                  <a:lnTo>
                    <a:pt x="107575" y="4015"/>
                  </a:lnTo>
                  <a:lnTo>
                    <a:pt x="107519" y="3848"/>
                  </a:lnTo>
                  <a:lnTo>
                    <a:pt x="107351" y="3625"/>
                  </a:lnTo>
                  <a:lnTo>
                    <a:pt x="107073" y="3458"/>
                  </a:lnTo>
                  <a:lnTo>
                    <a:pt x="106905" y="3402"/>
                  </a:lnTo>
                  <a:lnTo>
                    <a:pt x="106738" y="3346"/>
                  </a:lnTo>
                  <a:close/>
                  <a:moveTo>
                    <a:pt x="111813" y="3346"/>
                  </a:moveTo>
                  <a:lnTo>
                    <a:pt x="111645" y="3402"/>
                  </a:lnTo>
                  <a:lnTo>
                    <a:pt x="111478" y="3458"/>
                  </a:lnTo>
                  <a:lnTo>
                    <a:pt x="111199" y="3625"/>
                  </a:lnTo>
                  <a:lnTo>
                    <a:pt x="111032" y="3848"/>
                  </a:lnTo>
                  <a:lnTo>
                    <a:pt x="110976" y="4015"/>
                  </a:lnTo>
                  <a:lnTo>
                    <a:pt x="110976" y="4183"/>
                  </a:lnTo>
                  <a:lnTo>
                    <a:pt x="110976" y="4350"/>
                  </a:lnTo>
                  <a:lnTo>
                    <a:pt x="111032" y="4517"/>
                  </a:lnTo>
                  <a:lnTo>
                    <a:pt x="111199" y="4796"/>
                  </a:lnTo>
                  <a:lnTo>
                    <a:pt x="111478" y="4963"/>
                  </a:lnTo>
                  <a:lnTo>
                    <a:pt x="111645" y="5019"/>
                  </a:lnTo>
                  <a:lnTo>
                    <a:pt x="111980" y="5019"/>
                  </a:lnTo>
                  <a:lnTo>
                    <a:pt x="112092" y="4963"/>
                  </a:lnTo>
                  <a:lnTo>
                    <a:pt x="112370" y="4796"/>
                  </a:lnTo>
                  <a:lnTo>
                    <a:pt x="112538" y="4517"/>
                  </a:lnTo>
                  <a:lnTo>
                    <a:pt x="112594" y="4350"/>
                  </a:lnTo>
                  <a:lnTo>
                    <a:pt x="112594" y="4183"/>
                  </a:lnTo>
                  <a:lnTo>
                    <a:pt x="112594" y="4015"/>
                  </a:lnTo>
                  <a:lnTo>
                    <a:pt x="112538" y="3848"/>
                  </a:lnTo>
                  <a:lnTo>
                    <a:pt x="112370" y="3625"/>
                  </a:lnTo>
                  <a:lnTo>
                    <a:pt x="112092" y="3458"/>
                  </a:lnTo>
                  <a:lnTo>
                    <a:pt x="111980" y="3402"/>
                  </a:lnTo>
                  <a:lnTo>
                    <a:pt x="111813" y="3346"/>
                  </a:lnTo>
                  <a:close/>
                  <a:moveTo>
                    <a:pt x="115103" y="3346"/>
                  </a:moveTo>
                  <a:lnTo>
                    <a:pt x="114936" y="3402"/>
                  </a:lnTo>
                  <a:lnTo>
                    <a:pt x="114768" y="3458"/>
                  </a:lnTo>
                  <a:lnTo>
                    <a:pt x="114545" y="3625"/>
                  </a:lnTo>
                  <a:lnTo>
                    <a:pt x="114322" y="3848"/>
                  </a:lnTo>
                  <a:lnTo>
                    <a:pt x="114267" y="4015"/>
                  </a:lnTo>
                  <a:lnTo>
                    <a:pt x="114267" y="4183"/>
                  </a:lnTo>
                  <a:lnTo>
                    <a:pt x="114267" y="4350"/>
                  </a:lnTo>
                  <a:lnTo>
                    <a:pt x="114322" y="4517"/>
                  </a:lnTo>
                  <a:lnTo>
                    <a:pt x="114545" y="4796"/>
                  </a:lnTo>
                  <a:lnTo>
                    <a:pt x="114768" y="4963"/>
                  </a:lnTo>
                  <a:lnTo>
                    <a:pt x="114936" y="5019"/>
                  </a:lnTo>
                  <a:lnTo>
                    <a:pt x="115270" y="5019"/>
                  </a:lnTo>
                  <a:lnTo>
                    <a:pt x="115438" y="4963"/>
                  </a:lnTo>
                  <a:lnTo>
                    <a:pt x="115716" y="4796"/>
                  </a:lnTo>
                  <a:lnTo>
                    <a:pt x="115884" y="4517"/>
                  </a:lnTo>
                  <a:lnTo>
                    <a:pt x="115940" y="4350"/>
                  </a:lnTo>
                  <a:lnTo>
                    <a:pt x="115940" y="4183"/>
                  </a:lnTo>
                  <a:lnTo>
                    <a:pt x="115940" y="4015"/>
                  </a:lnTo>
                  <a:lnTo>
                    <a:pt x="115884" y="3848"/>
                  </a:lnTo>
                  <a:lnTo>
                    <a:pt x="115716" y="3625"/>
                  </a:lnTo>
                  <a:lnTo>
                    <a:pt x="115438" y="3458"/>
                  </a:lnTo>
                  <a:lnTo>
                    <a:pt x="115270" y="3402"/>
                  </a:lnTo>
                  <a:lnTo>
                    <a:pt x="115103" y="3346"/>
                  </a:lnTo>
                  <a:close/>
                  <a:moveTo>
                    <a:pt x="120178" y="3346"/>
                  </a:moveTo>
                  <a:lnTo>
                    <a:pt x="120011" y="3402"/>
                  </a:lnTo>
                  <a:lnTo>
                    <a:pt x="119843" y="3458"/>
                  </a:lnTo>
                  <a:lnTo>
                    <a:pt x="119564" y="3625"/>
                  </a:lnTo>
                  <a:lnTo>
                    <a:pt x="119397" y="3848"/>
                  </a:lnTo>
                  <a:lnTo>
                    <a:pt x="119341" y="4015"/>
                  </a:lnTo>
                  <a:lnTo>
                    <a:pt x="119341" y="4183"/>
                  </a:lnTo>
                  <a:lnTo>
                    <a:pt x="119341" y="4350"/>
                  </a:lnTo>
                  <a:lnTo>
                    <a:pt x="119397" y="4517"/>
                  </a:lnTo>
                  <a:lnTo>
                    <a:pt x="119564" y="4796"/>
                  </a:lnTo>
                  <a:lnTo>
                    <a:pt x="119843" y="4963"/>
                  </a:lnTo>
                  <a:lnTo>
                    <a:pt x="120011" y="5019"/>
                  </a:lnTo>
                  <a:lnTo>
                    <a:pt x="120345" y="5019"/>
                  </a:lnTo>
                  <a:lnTo>
                    <a:pt x="120512" y="4963"/>
                  </a:lnTo>
                  <a:lnTo>
                    <a:pt x="120736" y="4796"/>
                  </a:lnTo>
                  <a:lnTo>
                    <a:pt x="120959" y="4517"/>
                  </a:lnTo>
                  <a:lnTo>
                    <a:pt x="120959" y="4350"/>
                  </a:lnTo>
                  <a:lnTo>
                    <a:pt x="121014" y="4183"/>
                  </a:lnTo>
                  <a:lnTo>
                    <a:pt x="120959" y="4015"/>
                  </a:lnTo>
                  <a:lnTo>
                    <a:pt x="120959" y="3848"/>
                  </a:lnTo>
                  <a:lnTo>
                    <a:pt x="120736" y="3625"/>
                  </a:lnTo>
                  <a:lnTo>
                    <a:pt x="120512" y="3458"/>
                  </a:lnTo>
                  <a:lnTo>
                    <a:pt x="120345" y="3402"/>
                  </a:lnTo>
                  <a:lnTo>
                    <a:pt x="120178" y="3346"/>
                  </a:lnTo>
                  <a:close/>
                  <a:moveTo>
                    <a:pt x="123468" y="3346"/>
                  </a:moveTo>
                  <a:lnTo>
                    <a:pt x="123301" y="3402"/>
                  </a:lnTo>
                  <a:lnTo>
                    <a:pt x="123189" y="3458"/>
                  </a:lnTo>
                  <a:lnTo>
                    <a:pt x="122910" y="3625"/>
                  </a:lnTo>
                  <a:lnTo>
                    <a:pt x="122743" y="3848"/>
                  </a:lnTo>
                  <a:lnTo>
                    <a:pt x="122687" y="4015"/>
                  </a:lnTo>
                  <a:lnTo>
                    <a:pt x="122632" y="4183"/>
                  </a:lnTo>
                  <a:lnTo>
                    <a:pt x="122687" y="4350"/>
                  </a:lnTo>
                  <a:lnTo>
                    <a:pt x="122743" y="4517"/>
                  </a:lnTo>
                  <a:lnTo>
                    <a:pt x="122910" y="4796"/>
                  </a:lnTo>
                  <a:lnTo>
                    <a:pt x="123189" y="4963"/>
                  </a:lnTo>
                  <a:lnTo>
                    <a:pt x="123301" y="5019"/>
                  </a:lnTo>
                  <a:lnTo>
                    <a:pt x="123635" y="5019"/>
                  </a:lnTo>
                  <a:lnTo>
                    <a:pt x="123803" y="4963"/>
                  </a:lnTo>
                  <a:lnTo>
                    <a:pt x="124082" y="4796"/>
                  </a:lnTo>
                  <a:lnTo>
                    <a:pt x="124249" y="4517"/>
                  </a:lnTo>
                  <a:lnTo>
                    <a:pt x="124305" y="4350"/>
                  </a:lnTo>
                  <a:lnTo>
                    <a:pt x="124305" y="4183"/>
                  </a:lnTo>
                  <a:lnTo>
                    <a:pt x="124305" y="4015"/>
                  </a:lnTo>
                  <a:lnTo>
                    <a:pt x="124249" y="3848"/>
                  </a:lnTo>
                  <a:lnTo>
                    <a:pt x="124082" y="3625"/>
                  </a:lnTo>
                  <a:lnTo>
                    <a:pt x="123803" y="3458"/>
                  </a:lnTo>
                  <a:lnTo>
                    <a:pt x="123635" y="3402"/>
                  </a:lnTo>
                  <a:lnTo>
                    <a:pt x="123468" y="3346"/>
                  </a:lnTo>
                  <a:close/>
                  <a:moveTo>
                    <a:pt x="126926" y="3346"/>
                  </a:moveTo>
                  <a:lnTo>
                    <a:pt x="126758" y="3402"/>
                  </a:lnTo>
                  <a:lnTo>
                    <a:pt x="126591" y="3458"/>
                  </a:lnTo>
                  <a:lnTo>
                    <a:pt x="126312" y="3625"/>
                  </a:lnTo>
                  <a:lnTo>
                    <a:pt x="126145" y="3848"/>
                  </a:lnTo>
                  <a:lnTo>
                    <a:pt x="126089" y="4015"/>
                  </a:lnTo>
                  <a:lnTo>
                    <a:pt x="126089" y="4183"/>
                  </a:lnTo>
                  <a:lnTo>
                    <a:pt x="126089" y="4350"/>
                  </a:lnTo>
                  <a:lnTo>
                    <a:pt x="126145" y="4517"/>
                  </a:lnTo>
                  <a:lnTo>
                    <a:pt x="126312" y="4796"/>
                  </a:lnTo>
                  <a:lnTo>
                    <a:pt x="126591" y="4963"/>
                  </a:lnTo>
                  <a:lnTo>
                    <a:pt x="126758" y="5019"/>
                  </a:lnTo>
                  <a:lnTo>
                    <a:pt x="127093" y="5019"/>
                  </a:lnTo>
                  <a:lnTo>
                    <a:pt x="127260" y="4963"/>
                  </a:lnTo>
                  <a:lnTo>
                    <a:pt x="127483" y="4796"/>
                  </a:lnTo>
                  <a:lnTo>
                    <a:pt x="127651" y="4517"/>
                  </a:lnTo>
                  <a:lnTo>
                    <a:pt x="127706" y="4350"/>
                  </a:lnTo>
                  <a:lnTo>
                    <a:pt x="127762" y="4183"/>
                  </a:lnTo>
                  <a:lnTo>
                    <a:pt x="127706" y="4015"/>
                  </a:lnTo>
                  <a:lnTo>
                    <a:pt x="127651" y="3848"/>
                  </a:lnTo>
                  <a:lnTo>
                    <a:pt x="127483" y="3625"/>
                  </a:lnTo>
                  <a:lnTo>
                    <a:pt x="127260" y="3458"/>
                  </a:lnTo>
                  <a:lnTo>
                    <a:pt x="127093" y="3402"/>
                  </a:lnTo>
                  <a:lnTo>
                    <a:pt x="126926" y="3346"/>
                  </a:lnTo>
                  <a:close/>
                  <a:moveTo>
                    <a:pt x="136964" y="3346"/>
                  </a:moveTo>
                  <a:lnTo>
                    <a:pt x="136796" y="3402"/>
                  </a:lnTo>
                  <a:lnTo>
                    <a:pt x="136629" y="3458"/>
                  </a:lnTo>
                  <a:lnTo>
                    <a:pt x="136350" y="3625"/>
                  </a:lnTo>
                  <a:lnTo>
                    <a:pt x="136183" y="3848"/>
                  </a:lnTo>
                  <a:lnTo>
                    <a:pt x="136127" y="4015"/>
                  </a:lnTo>
                  <a:lnTo>
                    <a:pt x="136127" y="4183"/>
                  </a:lnTo>
                  <a:lnTo>
                    <a:pt x="136127" y="4350"/>
                  </a:lnTo>
                  <a:lnTo>
                    <a:pt x="136183" y="4517"/>
                  </a:lnTo>
                  <a:lnTo>
                    <a:pt x="136350" y="4796"/>
                  </a:lnTo>
                  <a:lnTo>
                    <a:pt x="136629" y="4963"/>
                  </a:lnTo>
                  <a:lnTo>
                    <a:pt x="136796" y="5019"/>
                  </a:lnTo>
                  <a:lnTo>
                    <a:pt x="137131" y="5019"/>
                  </a:lnTo>
                  <a:lnTo>
                    <a:pt x="137298" y="4963"/>
                  </a:lnTo>
                  <a:lnTo>
                    <a:pt x="137521" y="4796"/>
                  </a:lnTo>
                  <a:lnTo>
                    <a:pt x="137689" y="4517"/>
                  </a:lnTo>
                  <a:lnTo>
                    <a:pt x="137744" y="4350"/>
                  </a:lnTo>
                  <a:lnTo>
                    <a:pt x="137800" y="4183"/>
                  </a:lnTo>
                  <a:lnTo>
                    <a:pt x="137744" y="4015"/>
                  </a:lnTo>
                  <a:lnTo>
                    <a:pt x="137689" y="3848"/>
                  </a:lnTo>
                  <a:lnTo>
                    <a:pt x="137521" y="3625"/>
                  </a:lnTo>
                  <a:lnTo>
                    <a:pt x="137298" y="3458"/>
                  </a:lnTo>
                  <a:lnTo>
                    <a:pt x="137131" y="3402"/>
                  </a:lnTo>
                  <a:lnTo>
                    <a:pt x="136964" y="3346"/>
                  </a:lnTo>
                  <a:close/>
                  <a:moveTo>
                    <a:pt x="178845" y="3402"/>
                  </a:moveTo>
                  <a:lnTo>
                    <a:pt x="178677" y="3458"/>
                  </a:lnTo>
                  <a:lnTo>
                    <a:pt x="178399" y="3625"/>
                  </a:lnTo>
                  <a:lnTo>
                    <a:pt x="178231" y="3904"/>
                  </a:lnTo>
                  <a:lnTo>
                    <a:pt x="178176" y="4015"/>
                  </a:lnTo>
                  <a:lnTo>
                    <a:pt x="178176" y="4183"/>
                  </a:lnTo>
                  <a:lnTo>
                    <a:pt x="178176" y="4350"/>
                  </a:lnTo>
                  <a:lnTo>
                    <a:pt x="178231" y="4517"/>
                  </a:lnTo>
                  <a:lnTo>
                    <a:pt x="178399" y="4796"/>
                  </a:lnTo>
                  <a:lnTo>
                    <a:pt x="178677" y="4963"/>
                  </a:lnTo>
                  <a:lnTo>
                    <a:pt x="178845" y="5019"/>
                  </a:lnTo>
                  <a:lnTo>
                    <a:pt x="179179" y="5019"/>
                  </a:lnTo>
                  <a:lnTo>
                    <a:pt x="179347" y="4963"/>
                  </a:lnTo>
                  <a:lnTo>
                    <a:pt x="179570" y="4796"/>
                  </a:lnTo>
                  <a:lnTo>
                    <a:pt x="179737" y="4517"/>
                  </a:lnTo>
                  <a:lnTo>
                    <a:pt x="179793" y="4350"/>
                  </a:lnTo>
                  <a:lnTo>
                    <a:pt x="179849" y="4183"/>
                  </a:lnTo>
                  <a:lnTo>
                    <a:pt x="179793" y="4015"/>
                  </a:lnTo>
                  <a:lnTo>
                    <a:pt x="179737" y="3904"/>
                  </a:lnTo>
                  <a:lnTo>
                    <a:pt x="179570" y="3625"/>
                  </a:lnTo>
                  <a:lnTo>
                    <a:pt x="179347" y="3458"/>
                  </a:lnTo>
                  <a:lnTo>
                    <a:pt x="179179" y="3402"/>
                  </a:lnTo>
                  <a:close/>
                  <a:moveTo>
                    <a:pt x="182191" y="3402"/>
                  </a:moveTo>
                  <a:lnTo>
                    <a:pt x="182023" y="3458"/>
                  </a:lnTo>
                  <a:lnTo>
                    <a:pt x="181800" y="3625"/>
                  </a:lnTo>
                  <a:lnTo>
                    <a:pt x="181577" y="3904"/>
                  </a:lnTo>
                  <a:lnTo>
                    <a:pt x="181577" y="4015"/>
                  </a:lnTo>
                  <a:lnTo>
                    <a:pt x="181522" y="4183"/>
                  </a:lnTo>
                  <a:lnTo>
                    <a:pt x="181577" y="4350"/>
                  </a:lnTo>
                  <a:lnTo>
                    <a:pt x="181577" y="4517"/>
                  </a:lnTo>
                  <a:lnTo>
                    <a:pt x="181800" y="4796"/>
                  </a:lnTo>
                  <a:lnTo>
                    <a:pt x="182023" y="4963"/>
                  </a:lnTo>
                  <a:lnTo>
                    <a:pt x="182191" y="5019"/>
                  </a:lnTo>
                  <a:lnTo>
                    <a:pt x="182525" y="5019"/>
                  </a:lnTo>
                  <a:lnTo>
                    <a:pt x="182693" y="4963"/>
                  </a:lnTo>
                  <a:lnTo>
                    <a:pt x="182971" y="4796"/>
                  </a:lnTo>
                  <a:lnTo>
                    <a:pt x="183139" y="4517"/>
                  </a:lnTo>
                  <a:lnTo>
                    <a:pt x="183195" y="4350"/>
                  </a:lnTo>
                  <a:lnTo>
                    <a:pt x="183195" y="4183"/>
                  </a:lnTo>
                  <a:lnTo>
                    <a:pt x="183195" y="4015"/>
                  </a:lnTo>
                  <a:lnTo>
                    <a:pt x="183139" y="3904"/>
                  </a:lnTo>
                  <a:lnTo>
                    <a:pt x="182971" y="3625"/>
                  </a:lnTo>
                  <a:lnTo>
                    <a:pt x="182693" y="3458"/>
                  </a:lnTo>
                  <a:lnTo>
                    <a:pt x="182525" y="3402"/>
                  </a:lnTo>
                  <a:close/>
                  <a:moveTo>
                    <a:pt x="185537" y="3402"/>
                  </a:moveTo>
                  <a:lnTo>
                    <a:pt x="185425" y="3458"/>
                  </a:lnTo>
                  <a:lnTo>
                    <a:pt x="185146" y="3625"/>
                  </a:lnTo>
                  <a:lnTo>
                    <a:pt x="184979" y="3904"/>
                  </a:lnTo>
                  <a:lnTo>
                    <a:pt x="184923" y="4015"/>
                  </a:lnTo>
                  <a:lnTo>
                    <a:pt x="184923" y="4183"/>
                  </a:lnTo>
                  <a:lnTo>
                    <a:pt x="184923" y="4350"/>
                  </a:lnTo>
                  <a:lnTo>
                    <a:pt x="184979" y="4517"/>
                  </a:lnTo>
                  <a:lnTo>
                    <a:pt x="185146" y="4796"/>
                  </a:lnTo>
                  <a:lnTo>
                    <a:pt x="185425" y="4963"/>
                  </a:lnTo>
                  <a:lnTo>
                    <a:pt x="185537" y="5019"/>
                  </a:lnTo>
                  <a:lnTo>
                    <a:pt x="185871" y="5019"/>
                  </a:lnTo>
                  <a:lnTo>
                    <a:pt x="186039" y="4963"/>
                  </a:lnTo>
                  <a:lnTo>
                    <a:pt x="186317" y="4796"/>
                  </a:lnTo>
                  <a:lnTo>
                    <a:pt x="186485" y="4517"/>
                  </a:lnTo>
                  <a:lnTo>
                    <a:pt x="186541" y="4350"/>
                  </a:lnTo>
                  <a:lnTo>
                    <a:pt x="186541" y="4183"/>
                  </a:lnTo>
                  <a:lnTo>
                    <a:pt x="186541" y="4015"/>
                  </a:lnTo>
                  <a:lnTo>
                    <a:pt x="186485" y="3904"/>
                  </a:lnTo>
                  <a:lnTo>
                    <a:pt x="186317" y="3625"/>
                  </a:lnTo>
                  <a:lnTo>
                    <a:pt x="186039" y="3458"/>
                  </a:lnTo>
                  <a:lnTo>
                    <a:pt x="185871" y="3402"/>
                  </a:lnTo>
                  <a:close/>
                  <a:moveTo>
                    <a:pt x="188883" y="3402"/>
                  </a:moveTo>
                  <a:lnTo>
                    <a:pt x="188715" y="3458"/>
                  </a:lnTo>
                  <a:lnTo>
                    <a:pt x="188437" y="3625"/>
                  </a:lnTo>
                  <a:lnTo>
                    <a:pt x="188269" y="3904"/>
                  </a:lnTo>
                  <a:lnTo>
                    <a:pt x="188214" y="4015"/>
                  </a:lnTo>
                  <a:lnTo>
                    <a:pt x="188214" y="4183"/>
                  </a:lnTo>
                  <a:lnTo>
                    <a:pt x="188214" y="4350"/>
                  </a:lnTo>
                  <a:lnTo>
                    <a:pt x="188269" y="4517"/>
                  </a:lnTo>
                  <a:lnTo>
                    <a:pt x="188437" y="4796"/>
                  </a:lnTo>
                  <a:lnTo>
                    <a:pt x="188715" y="4963"/>
                  </a:lnTo>
                  <a:lnTo>
                    <a:pt x="188883" y="5019"/>
                  </a:lnTo>
                  <a:lnTo>
                    <a:pt x="189217" y="5019"/>
                  </a:lnTo>
                  <a:lnTo>
                    <a:pt x="189385" y="4963"/>
                  </a:lnTo>
                  <a:lnTo>
                    <a:pt x="189608" y="4796"/>
                  </a:lnTo>
                  <a:lnTo>
                    <a:pt x="189831" y="4517"/>
                  </a:lnTo>
                  <a:lnTo>
                    <a:pt x="189887" y="4350"/>
                  </a:lnTo>
                  <a:lnTo>
                    <a:pt x="189887" y="4183"/>
                  </a:lnTo>
                  <a:lnTo>
                    <a:pt x="189887" y="4015"/>
                  </a:lnTo>
                  <a:lnTo>
                    <a:pt x="189831" y="3904"/>
                  </a:lnTo>
                  <a:lnTo>
                    <a:pt x="189608" y="3625"/>
                  </a:lnTo>
                  <a:lnTo>
                    <a:pt x="189385" y="3458"/>
                  </a:lnTo>
                  <a:lnTo>
                    <a:pt x="189217" y="3402"/>
                  </a:lnTo>
                  <a:close/>
                  <a:moveTo>
                    <a:pt x="194125" y="3346"/>
                  </a:moveTo>
                  <a:lnTo>
                    <a:pt x="193958" y="3402"/>
                  </a:lnTo>
                  <a:lnTo>
                    <a:pt x="193790" y="3458"/>
                  </a:lnTo>
                  <a:lnTo>
                    <a:pt x="193511" y="3625"/>
                  </a:lnTo>
                  <a:lnTo>
                    <a:pt x="193344" y="3848"/>
                  </a:lnTo>
                  <a:lnTo>
                    <a:pt x="193288" y="4015"/>
                  </a:lnTo>
                  <a:lnTo>
                    <a:pt x="193288" y="4183"/>
                  </a:lnTo>
                  <a:lnTo>
                    <a:pt x="193288" y="4350"/>
                  </a:lnTo>
                  <a:lnTo>
                    <a:pt x="193344" y="4517"/>
                  </a:lnTo>
                  <a:lnTo>
                    <a:pt x="193511" y="4796"/>
                  </a:lnTo>
                  <a:lnTo>
                    <a:pt x="193790" y="4963"/>
                  </a:lnTo>
                  <a:lnTo>
                    <a:pt x="193958" y="5019"/>
                  </a:lnTo>
                  <a:lnTo>
                    <a:pt x="194292" y="5019"/>
                  </a:lnTo>
                  <a:lnTo>
                    <a:pt x="194404" y="4963"/>
                  </a:lnTo>
                  <a:lnTo>
                    <a:pt x="194683" y="4796"/>
                  </a:lnTo>
                  <a:lnTo>
                    <a:pt x="194850" y="4517"/>
                  </a:lnTo>
                  <a:lnTo>
                    <a:pt x="194906" y="4350"/>
                  </a:lnTo>
                  <a:lnTo>
                    <a:pt x="194961" y="4183"/>
                  </a:lnTo>
                  <a:lnTo>
                    <a:pt x="194906" y="4015"/>
                  </a:lnTo>
                  <a:lnTo>
                    <a:pt x="194850" y="3848"/>
                  </a:lnTo>
                  <a:lnTo>
                    <a:pt x="194683" y="3625"/>
                  </a:lnTo>
                  <a:lnTo>
                    <a:pt x="194404" y="3458"/>
                  </a:lnTo>
                  <a:lnTo>
                    <a:pt x="194292" y="3402"/>
                  </a:lnTo>
                  <a:lnTo>
                    <a:pt x="194125" y="3346"/>
                  </a:lnTo>
                  <a:close/>
                  <a:moveTo>
                    <a:pt x="202546" y="3346"/>
                  </a:moveTo>
                  <a:lnTo>
                    <a:pt x="202378" y="3402"/>
                  </a:lnTo>
                  <a:lnTo>
                    <a:pt x="202211" y="3458"/>
                  </a:lnTo>
                  <a:lnTo>
                    <a:pt x="201932" y="3625"/>
                  </a:lnTo>
                  <a:lnTo>
                    <a:pt x="201765" y="3848"/>
                  </a:lnTo>
                  <a:lnTo>
                    <a:pt x="201709" y="4015"/>
                  </a:lnTo>
                  <a:lnTo>
                    <a:pt x="201709" y="4183"/>
                  </a:lnTo>
                  <a:lnTo>
                    <a:pt x="201709" y="4350"/>
                  </a:lnTo>
                  <a:lnTo>
                    <a:pt x="201765" y="4517"/>
                  </a:lnTo>
                  <a:lnTo>
                    <a:pt x="201932" y="4796"/>
                  </a:lnTo>
                  <a:lnTo>
                    <a:pt x="202211" y="4963"/>
                  </a:lnTo>
                  <a:lnTo>
                    <a:pt x="202378" y="5019"/>
                  </a:lnTo>
                  <a:lnTo>
                    <a:pt x="202713" y="5019"/>
                  </a:lnTo>
                  <a:lnTo>
                    <a:pt x="202880" y="4963"/>
                  </a:lnTo>
                  <a:lnTo>
                    <a:pt x="203103" y="4796"/>
                  </a:lnTo>
                  <a:lnTo>
                    <a:pt x="203326" y="4517"/>
                  </a:lnTo>
                  <a:lnTo>
                    <a:pt x="203382" y="4350"/>
                  </a:lnTo>
                  <a:lnTo>
                    <a:pt x="203382" y="4183"/>
                  </a:lnTo>
                  <a:lnTo>
                    <a:pt x="203382" y="4015"/>
                  </a:lnTo>
                  <a:lnTo>
                    <a:pt x="203326" y="3848"/>
                  </a:lnTo>
                  <a:lnTo>
                    <a:pt x="203103" y="3625"/>
                  </a:lnTo>
                  <a:lnTo>
                    <a:pt x="202880" y="3458"/>
                  </a:lnTo>
                  <a:lnTo>
                    <a:pt x="202713" y="3402"/>
                  </a:lnTo>
                  <a:lnTo>
                    <a:pt x="202546" y="3346"/>
                  </a:lnTo>
                  <a:close/>
                  <a:moveTo>
                    <a:pt x="207565" y="3346"/>
                  </a:moveTo>
                  <a:lnTo>
                    <a:pt x="207397" y="3402"/>
                  </a:lnTo>
                  <a:lnTo>
                    <a:pt x="207286" y="3458"/>
                  </a:lnTo>
                  <a:lnTo>
                    <a:pt x="207007" y="3625"/>
                  </a:lnTo>
                  <a:lnTo>
                    <a:pt x="206840" y="3848"/>
                  </a:lnTo>
                  <a:lnTo>
                    <a:pt x="206784" y="4015"/>
                  </a:lnTo>
                  <a:lnTo>
                    <a:pt x="206784" y="4183"/>
                  </a:lnTo>
                  <a:lnTo>
                    <a:pt x="206784" y="4350"/>
                  </a:lnTo>
                  <a:lnTo>
                    <a:pt x="206840" y="4517"/>
                  </a:lnTo>
                  <a:lnTo>
                    <a:pt x="207007" y="4796"/>
                  </a:lnTo>
                  <a:lnTo>
                    <a:pt x="207286" y="4963"/>
                  </a:lnTo>
                  <a:lnTo>
                    <a:pt x="207397" y="5019"/>
                  </a:lnTo>
                  <a:lnTo>
                    <a:pt x="207732" y="5019"/>
                  </a:lnTo>
                  <a:lnTo>
                    <a:pt x="207899" y="4963"/>
                  </a:lnTo>
                  <a:lnTo>
                    <a:pt x="208178" y="4796"/>
                  </a:lnTo>
                  <a:lnTo>
                    <a:pt x="208345" y="4517"/>
                  </a:lnTo>
                  <a:lnTo>
                    <a:pt x="208401" y="4350"/>
                  </a:lnTo>
                  <a:lnTo>
                    <a:pt x="208401" y="4183"/>
                  </a:lnTo>
                  <a:lnTo>
                    <a:pt x="208401" y="4015"/>
                  </a:lnTo>
                  <a:lnTo>
                    <a:pt x="208345" y="3848"/>
                  </a:lnTo>
                  <a:lnTo>
                    <a:pt x="208178" y="3625"/>
                  </a:lnTo>
                  <a:lnTo>
                    <a:pt x="207899" y="3458"/>
                  </a:lnTo>
                  <a:lnTo>
                    <a:pt x="207732" y="3402"/>
                  </a:lnTo>
                  <a:lnTo>
                    <a:pt x="207565" y="3346"/>
                  </a:lnTo>
                  <a:close/>
                  <a:moveTo>
                    <a:pt x="210911" y="3346"/>
                  </a:moveTo>
                  <a:lnTo>
                    <a:pt x="210743" y="3402"/>
                  </a:lnTo>
                  <a:lnTo>
                    <a:pt x="210576" y="3458"/>
                  </a:lnTo>
                  <a:lnTo>
                    <a:pt x="210297" y="3625"/>
                  </a:lnTo>
                  <a:lnTo>
                    <a:pt x="210130" y="3848"/>
                  </a:lnTo>
                  <a:lnTo>
                    <a:pt x="210074" y="4015"/>
                  </a:lnTo>
                  <a:lnTo>
                    <a:pt x="210074" y="4183"/>
                  </a:lnTo>
                  <a:lnTo>
                    <a:pt x="210074" y="4350"/>
                  </a:lnTo>
                  <a:lnTo>
                    <a:pt x="210130" y="4517"/>
                  </a:lnTo>
                  <a:lnTo>
                    <a:pt x="210297" y="4796"/>
                  </a:lnTo>
                  <a:lnTo>
                    <a:pt x="210576" y="4963"/>
                  </a:lnTo>
                  <a:lnTo>
                    <a:pt x="210743" y="5019"/>
                  </a:lnTo>
                  <a:lnTo>
                    <a:pt x="211078" y="5019"/>
                  </a:lnTo>
                  <a:lnTo>
                    <a:pt x="211245" y="4963"/>
                  </a:lnTo>
                  <a:lnTo>
                    <a:pt x="211468" y="4796"/>
                  </a:lnTo>
                  <a:lnTo>
                    <a:pt x="211691" y="4517"/>
                  </a:lnTo>
                  <a:lnTo>
                    <a:pt x="211691" y="4350"/>
                  </a:lnTo>
                  <a:lnTo>
                    <a:pt x="211747" y="4183"/>
                  </a:lnTo>
                  <a:lnTo>
                    <a:pt x="211691" y="4015"/>
                  </a:lnTo>
                  <a:lnTo>
                    <a:pt x="211691" y="3848"/>
                  </a:lnTo>
                  <a:lnTo>
                    <a:pt x="211468" y="3625"/>
                  </a:lnTo>
                  <a:lnTo>
                    <a:pt x="211245" y="3458"/>
                  </a:lnTo>
                  <a:lnTo>
                    <a:pt x="211078" y="3402"/>
                  </a:lnTo>
                  <a:lnTo>
                    <a:pt x="210911" y="3346"/>
                  </a:lnTo>
                  <a:close/>
                  <a:moveTo>
                    <a:pt x="215986" y="3346"/>
                  </a:moveTo>
                  <a:lnTo>
                    <a:pt x="215818" y="3402"/>
                  </a:lnTo>
                  <a:lnTo>
                    <a:pt x="215651" y="3458"/>
                  </a:lnTo>
                  <a:lnTo>
                    <a:pt x="215372" y="3625"/>
                  </a:lnTo>
                  <a:lnTo>
                    <a:pt x="215205" y="3848"/>
                  </a:lnTo>
                  <a:lnTo>
                    <a:pt x="215149" y="4015"/>
                  </a:lnTo>
                  <a:lnTo>
                    <a:pt x="215149" y="4183"/>
                  </a:lnTo>
                  <a:lnTo>
                    <a:pt x="215149" y="4350"/>
                  </a:lnTo>
                  <a:lnTo>
                    <a:pt x="215205" y="4517"/>
                  </a:lnTo>
                  <a:lnTo>
                    <a:pt x="215372" y="4796"/>
                  </a:lnTo>
                  <a:lnTo>
                    <a:pt x="215651" y="4963"/>
                  </a:lnTo>
                  <a:lnTo>
                    <a:pt x="215818" y="5019"/>
                  </a:lnTo>
                  <a:lnTo>
                    <a:pt x="216153" y="5019"/>
                  </a:lnTo>
                  <a:lnTo>
                    <a:pt x="216264" y="4963"/>
                  </a:lnTo>
                  <a:lnTo>
                    <a:pt x="216543" y="4796"/>
                  </a:lnTo>
                  <a:lnTo>
                    <a:pt x="216710" y="4517"/>
                  </a:lnTo>
                  <a:lnTo>
                    <a:pt x="216766" y="4350"/>
                  </a:lnTo>
                  <a:lnTo>
                    <a:pt x="216822" y="4183"/>
                  </a:lnTo>
                  <a:lnTo>
                    <a:pt x="216766" y="4015"/>
                  </a:lnTo>
                  <a:lnTo>
                    <a:pt x="216710" y="3848"/>
                  </a:lnTo>
                  <a:lnTo>
                    <a:pt x="216543" y="3625"/>
                  </a:lnTo>
                  <a:lnTo>
                    <a:pt x="216264" y="3458"/>
                  </a:lnTo>
                  <a:lnTo>
                    <a:pt x="216153" y="3402"/>
                  </a:lnTo>
                  <a:lnTo>
                    <a:pt x="215986" y="3346"/>
                  </a:lnTo>
                  <a:close/>
                  <a:moveTo>
                    <a:pt x="219276" y="3346"/>
                  </a:moveTo>
                  <a:lnTo>
                    <a:pt x="219108" y="3402"/>
                  </a:lnTo>
                  <a:lnTo>
                    <a:pt x="218941" y="3458"/>
                  </a:lnTo>
                  <a:lnTo>
                    <a:pt x="218718" y="3625"/>
                  </a:lnTo>
                  <a:lnTo>
                    <a:pt x="218551" y="3848"/>
                  </a:lnTo>
                  <a:lnTo>
                    <a:pt x="218495" y="4015"/>
                  </a:lnTo>
                  <a:lnTo>
                    <a:pt x="218439" y="4183"/>
                  </a:lnTo>
                  <a:lnTo>
                    <a:pt x="218495" y="4350"/>
                  </a:lnTo>
                  <a:lnTo>
                    <a:pt x="218551" y="4517"/>
                  </a:lnTo>
                  <a:lnTo>
                    <a:pt x="218718" y="4796"/>
                  </a:lnTo>
                  <a:lnTo>
                    <a:pt x="218941" y="4963"/>
                  </a:lnTo>
                  <a:lnTo>
                    <a:pt x="219108" y="5019"/>
                  </a:lnTo>
                  <a:lnTo>
                    <a:pt x="219443" y="5019"/>
                  </a:lnTo>
                  <a:lnTo>
                    <a:pt x="219610" y="4963"/>
                  </a:lnTo>
                  <a:lnTo>
                    <a:pt x="219889" y="4796"/>
                  </a:lnTo>
                  <a:lnTo>
                    <a:pt x="220057" y="4517"/>
                  </a:lnTo>
                  <a:lnTo>
                    <a:pt x="220112" y="4350"/>
                  </a:lnTo>
                  <a:lnTo>
                    <a:pt x="220112" y="4183"/>
                  </a:lnTo>
                  <a:lnTo>
                    <a:pt x="220112" y="4015"/>
                  </a:lnTo>
                  <a:lnTo>
                    <a:pt x="220057" y="3848"/>
                  </a:lnTo>
                  <a:lnTo>
                    <a:pt x="219889" y="3625"/>
                  </a:lnTo>
                  <a:lnTo>
                    <a:pt x="219610" y="3458"/>
                  </a:lnTo>
                  <a:lnTo>
                    <a:pt x="219443" y="3402"/>
                  </a:lnTo>
                  <a:lnTo>
                    <a:pt x="219276" y="3346"/>
                  </a:lnTo>
                  <a:close/>
                  <a:moveTo>
                    <a:pt x="222733" y="3346"/>
                  </a:moveTo>
                  <a:lnTo>
                    <a:pt x="222566" y="3402"/>
                  </a:lnTo>
                  <a:lnTo>
                    <a:pt x="222399" y="3458"/>
                  </a:lnTo>
                  <a:lnTo>
                    <a:pt x="222120" y="3625"/>
                  </a:lnTo>
                  <a:lnTo>
                    <a:pt x="221953" y="3848"/>
                  </a:lnTo>
                  <a:lnTo>
                    <a:pt x="221897" y="4015"/>
                  </a:lnTo>
                  <a:lnTo>
                    <a:pt x="221897" y="4183"/>
                  </a:lnTo>
                  <a:lnTo>
                    <a:pt x="221897" y="4350"/>
                  </a:lnTo>
                  <a:lnTo>
                    <a:pt x="221953" y="4517"/>
                  </a:lnTo>
                  <a:lnTo>
                    <a:pt x="222120" y="4796"/>
                  </a:lnTo>
                  <a:lnTo>
                    <a:pt x="222399" y="4963"/>
                  </a:lnTo>
                  <a:lnTo>
                    <a:pt x="222566" y="5019"/>
                  </a:lnTo>
                  <a:lnTo>
                    <a:pt x="222901" y="5019"/>
                  </a:lnTo>
                  <a:lnTo>
                    <a:pt x="223012" y="4963"/>
                  </a:lnTo>
                  <a:lnTo>
                    <a:pt x="223291" y="4796"/>
                  </a:lnTo>
                  <a:lnTo>
                    <a:pt x="223458" y="4517"/>
                  </a:lnTo>
                  <a:lnTo>
                    <a:pt x="223514" y="4350"/>
                  </a:lnTo>
                  <a:lnTo>
                    <a:pt x="223514" y="4183"/>
                  </a:lnTo>
                  <a:lnTo>
                    <a:pt x="223514" y="4015"/>
                  </a:lnTo>
                  <a:lnTo>
                    <a:pt x="223458" y="3848"/>
                  </a:lnTo>
                  <a:lnTo>
                    <a:pt x="223291" y="3625"/>
                  </a:lnTo>
                  <a:lnTo>
                    <a:pt x="223012" y="3458"/>
                  </a:lnTo>
                  <a:lnTo>
                    <a:pt x="222901" y="3402"/>
                  </a:lnTo>
                  <a:lnTo>
                    <a:pt x="222733" y="3346"/>
                  </a:lnTo>
                  <a:close/>
                  <a:moveTo>
                    <a:pt x="232771" y="3346"/>
                  </a:moveTo>
                  <a:lnTo>
                    <a:pt x="232604" y="3402"/>
                  </a:lnTo>
                  <a:lnTo>
                    <a:pt x="232437" y="3458"/>
                  </a:lnTo>
                  <a:lnTo>
                    <a:pt x="232158" y="3625"/>
                  </a:lnTo>
                  <a:lnTo>
                    <a:pt x="231991" y="3848"/>
                  </a:lnTo>
                  <a:lnTo>
                    <a:pt x="231935" y="4015"/>
                  </a:lnTo>
                  <a:lnTo>
                    <a:pt x="231935" y="4183"/>
                  </a:lnTo>
                  <a:lnTo>
                    <a:pt x="231935" y="4350"/>
                  </a:lnTo>
                  <a:lnTo>
                    <a:pt x="231991" y="4517"/>
                  </a:lnTo>
                  <a:lnTo>
                    <a:pt x="232158" y="4796"/>
                  </a:lnTo>
                  <a:lnTo>
                    <a:pt x="232437" y="4963"/>
                  </a:lnTo>
                  <a:lnTo>
                    <a:pt x="232604" y="5019"/>
                  </a:lnTo>
                  <a:lnTo>
                    <a:pt x="232939" y="5019"/>
                  </a:lnTo>
                  <a:lnTo>
                    <a:pt x="233050" y="4963"/>
                  </a:lnTo>
                  <a:lnTo>
                    <a:pt x="233329" y="4796"/>
                  </a:lnTo>
                  <a:lnTo>
                    <a:pt x="233496" y="4517"/>
                  </a:lnTo>
                  <a:lnTo>
                    <a:pt x="233552" y="4350"/>
                  </a:lnTo>
                  <a:lnTo>
                    <a:pt x="233552" y="4183"/>
                  </a:lnTo>
                  <a:lnTo>
                    <a:pt x="233552" y="4015"/>
                  </a:lnTo>
                  <a:lnTo>
                    <a:pt x="233496" y="3848"/>
                  </a:lnTo>
                  <a:lnTo>
                    <a:pt x="233329" y="3625"/>
                  </a:lnTo>
                  <a:lnTo>
                    <a:pt x="233050" y="3458"/>
                  </a:lnTo>
                  <a:lnTo>
                    <a:pt x="232939" y="3402"/>
                  </a:lnTo>
                  <a:lnTo>
                    <a:pt x="232771" y="3346"/>
                  </a:lnTo>
                  <a:close/>
                  <a:moveTo>
                    <a:pt x="274652" y="3402"/>
                  </a:moveTo>
                  <a:lnTo>
                    <a:pt x="274485" y="3458"/>
                  </a:lnTo>
                  <a:lnTo>
                    <a:pt x="274206" y="3625"/>
                  </a:lnTo>
                  <a:lnTo>
                    <a:pt x="274039" y="3904"/>
                  </a:lnTo>
                  <a:lnTo>
                    <a:pt x="273983" y="4015"/>
                  </a:lnTo>
                  <a:lnTo>
                    <a:pt x="273983" y="4183"/>
                  </a:lnTo>
                  <a:lnTo>
                    <a:pt x="273983" y="4350"/>
                  </a:lnTo>
                  <a:lnTo>
                    <a:pt x="274039" y="4517"/>
                  </a:lnTo>
                  <a:lnTo>
                    <a:pt x="274206" y="4796"/>
                  </a:lnTo>
                  <a:lnTo>
                    <a:pt x="274485" y="4963"/>
                  </a:lnTo>
                  <a:lnTo>
                    <a:pt x="274652" y="5019"/>
                  </a:lnTo>
                  <a:lnTo>
                    <a:pt x="274987" y="5019"/>
                  </a:lnTo>
                  <a:lnTo>
                    <a:pt x="275154" y="4963"/>
                  </a:lnTo>
                  <a:lnTo>
                    <a:pt x="275377" y="4796"/>
                  </a:lnTo>
                  <a:lnTo>
                    <a:pt x="275600" y="4517"/>
                  </a:lnTo>
                  <a:lnTo>
                    <a:pt x="275600" y="4350"/>
                  </a:lnTo>
                  <a:lnTo>
                    <a:pt x="275656" y="4183"/>
                  </a:lnTo>
                  <a:lnTo>
                    <a:pt x="275600" y="4015"/>
                  </a:lnTo>
                  <a:lnTo>
                    <a:pt x="275600" y="3904"/>
                  </a:lnTo>
                  <a:lnTo>
                    <a:pt x="275377" y="3625"/>
                  </a:lnTo>
                  <a:lnTo>
                    <a:pt x="275154" y="3458"/>
                  </a:lnTo>
                  <a:lnTo>
                    <a:pt x="274987" y="3402"/>
                  </a:lnTo>
                  <a:close/>
                  <a:moveTo>
                    <a:pt x="277998" y="3402"/>
                  </a:moveTo>
                  <a:lnTo>
                    <a:pt x="277831" y="3458"/>
                  </a:lnTo>
                  <a:lnTo>
                    <a:pt x="277608" y="3625"/>
                  </a:lnTo>
                  <a:lnTo>
                    <a:pt x="277441" y="3904"/>
                  </a:lnTo>
                  <a:lnTo>
                    <a:pt x="277385" y="4015"/>
                  </a:lnTo>
                  <a:lnTo>
                    <a:pt x="277329" y="4183"/>
                  </a:lnTo>
                  <a:lnTo>
                    <a:pt x="277385" y="4350"/>
                  </a:lnTo>
                  <a:lnTo>
                    <a:pt x="277441" y="4517"/>
                  </a:lnTo>
                  <a:lnTo>
                    <a:pt x="277608" y="4796"/>
                  </a:lnTo>
                  <a:lnTo>
                    <a:pt x="277831" y="4963"/>
                  </a:lnTo>
                  <a:lnTo>
                    <a:pt x="277998" y="5019"/>
                  </a:lnTo>
                  <a:lnTo>
                    <a:pt x="278333" y="5019"/>
                  </a:lnTo>
                  <a:lnTo>
                    <a:pt x="278500" y="4963"/>
                  </a:lnTo>
                  <a:lnTo>
                    <a:pt x="278779" y="4796"/>
                  </a:lnTo>
                  <a:lnTo>
                    <a:pt x="278946" y="4517"/>
                  </a:lnTo>
                  <a:lnTo>
                    <a:pt x="279002" y="4350"/>
                  </a:lnTo>
                  <a:lnTo>
                    <a:pt x="279002" y="4183"/>
                  </a:lnTo>
                  <a:lnTo>
                    <a:pt x="279002" y="4015"/>
                  </a:lnTo>
                  <a:lnTo>
                    <a:pt x="278946" y="3904"/>
                  </a:lnTo>
                  <a:lnTo>
                    <a:pt x="278779" y="3625"/>
                  </a:lnTo>
                  <a:lnTo>
                    <a:pt x="278500" y="3458"/>
                  </a:lnTo>
                  <a:lnTo>
                    <a:pt x="278333" y="3402"/>
                  </a:lnTo>
                  <a:close/>
                  <a:moveTo>
                    <a:pt x="281400" y="3402"/>
                  </a:moveTo>
                  <a:lnTo>
                    <a:pt x="281233" y="3458"/>
                  </a:lnTo>
                  <a:lnTo>
                    <a:pt x="280954" y="3625"/>
                  </a:lnTo>
                  <a:lnTo>
                    <a:pt x="280787" y="3904"/>
                  </a:lnTo>
                  <a:lnTo>
                    <a:pt x="280731" y="4015"/>
                  </a:lnTo>
                  <a:lnTo>
                    <a:pt x="280731" y="4183"/>
                  </a:lnTo>
                  <a:lnTo>
                    <a:pt x="280731" y="4350"/>
                  </a:lnTo>
                  <a:lnTo>
                    <a:pt x="280787" y="4517"/>
                  </a:lnTo>
                  <a:lnTo>
                    <a:pt x="280954" y="4796"/>
                  </a:lnTo>
                  <a:lnTo>
                    <a:pt x="281233" y="4963"/>
                  </a:lnTo>
                  <a:lnTo>
                    <a:pt x="281400" y="5019"/>
                  </a:lnTo>
                  <a:lnTo>
                    <a:pt x="281735" y="5019"/>
                  </a:lnTo>
                  <a:lnTo>
                    <a:pt x="281846" y="4963"/>
                  </a:lnTo>
                  <a:lnTo>
                    <a:pt x="282125" y="4796"/>
                  </a:lnTo>
                  <a:lnTo>
                    <a:pt x="282292" y="4517"/>
                  </a:lnTo>
                  <a:lnTo>
                    <a:pt x="282348" y="4350"/>
                  </a:lnTo>
                  <a:lnTo>
                    <a:pt x="282348" y="4183"/>
                  </a:lnTo>
                  <a:lnTo>
                    <a:pt x="282348" y="4015"/>
                  </a:lnTo>
                  <a:lnTo>
                    <a:pt x="282292" y="3904"/>
                  </a:lnTo>
                  <a:lnTo>
                    <a:pt x="282125" y="3625"/>
                  </a:lnTo>
                  <a:lnTo>
                    <a:pt x="281846" y="3458"/>
                  </a:lnTo>
                  <a:lnTo>
                    <a:pt x="281735" y="3402"/>
                  </a:lnTo>
                  <a:close/>
                  <a:moveTo>
                    <a:pt x="284690" y="3402"/>
                  </a:moveTo>
                  <a:lnTo>
                    <a:pt x="284523" y="3458"/>
                  </a:lnTo>
                  <a:lnTo>
                    <a:pt x="284300" y="3625"/>
                  </a:lnTo>
                  <a:lnTo>
                    <a:pt x="284077" y="3904"/>
                  </a:lnTo>
                  <a:lnTo>
                    <a:pt x="284077" y="4015"/>
                  </a:lnTo>
                  <a:lnTo>
                    <a:pt x="284021" y="4183"/>
                  </a:lnTo>
                  <a:lnTo>
                    <a:pt x="284077" y="4350"/>
                  </a:lnTo>
                  <a:lnTo>
                    <a:pt x="284077" y="4517"/>
                  </a:lnTo>
                  <a:lnTo>
                    <a:pt x="284300" y="4796"/>
                  </a:lnTo>
                  <a:lnTo>
                    <a:pt x="284523" y="4963"/>
                  </a:lnTo>
                  <a:lnTo>
                    <a:pt x="284690" y="5019"/>
                  </a:lnTo>
                  <a:lnTo>
                    <a:pt x="285025" y="5019"/>
                  </a:lnTo>
                  <a:lnTo>
                    <a:pt x="285192" y="4963"/>
                  </a:lnTo>
                  <a:lnTo>
                    <a:pt x="285471" y="4796"/>
                  </a:lnTo>
                  <a:lnTo>
                    <a:pt x="285638" y="4517"/>
                  </a:lnTo>
                  <a:lnTo>
                    <a:pt x="285694" y="4350"/>
                  </a:lnTo>
                  <a:lnTo>
                    <a:pt x="285694" y="4183"/>
                  </a:lnTo>
                  <a:lnTo>
                    <a:pt x="285694" y="4015"/>
                  </a:lnTo>
                  <a:lnTo>
                    <a:pt x="285638" y="3904"/>
                  </a:lnTo>
                  <a:lnTo>
                    <a:pt x="285471" y="3625"/>
                  </a:lnTo>
                  <a:lnTo>
                    <a:pt x="285192" y="3458"/>
                  </a:lnTo>
                  <a:lnTo>
                    <a:pt x="285025" y="3402"/>
                  </a:lnTo>
                  <a:close/>
                  <a:moveTo>
                    <a:pt x="3179" y="11711"/>
                  </a:moveTo>
                  <a:lnTo>
                    <a:pt x="3067" y="11767"/>
                  </a:lnTo>
                  <a:lnTo>
                    <a:pt x="2788" y="11934"/>
                  </a:lnTo>
                  <a:lnTo>
                    <a:pt x="2621" y="12213"/>
                  </a:lnTo>
                  <a:lnTo>
                    <a:pt x="2565" y="12324"/>
                  </a:lnTo>
                  <a:lnTo>
                    <a:pt x="2510" y="12492"/>
                  </a:lnTo>
                  <a:lnTo>
                    <a:pt x="2565" y="12659"/>
                  </a:lnTo>
                  <a:lnTo>
                    <a:pt x="2621" y="12826"/>
                  </a:lnTo>
                  <a:lnTo>
                    <a:pt x="2788" y="13105"/>
                  </a:lnTo>
                  <a:lnTo>
                    <a:pt x="3067" y="13272"/>
                  </a:lnTo>
                  <a:lnTo>
                    <a:pt x="3179" y="13328"/>
                  </a:lnTo>
                  <a:lnTo>
                    <a:pt x="3513" y="13328"/>
                  </a:lnTo>
                  <a:lnTo>
                    <a:pt x="3681" y="13272"/>
                  </a:lnTo>
                  <a:lnTo>
                    <a:pt x="3959" y="13105"/>
                  </a:lnTo>
                  <a:lnTo>
                    <a:pt x="4127" y="12826"/>
                  </a:lnTo>
                  <a:lnTo>
                    <a:pt x="4183" y="12659"/>
                  </a:lnTo>
                  <a:lnTo>
                    <a:pt x="4183" y="12492"/>
                  </a:lnTo>
                  <a:lnTo>
                    <a:pt x="4183" y="12324"/>
                  </a:lnTo>
                  <a:lnTo>
                    <a:pt x="4127" y="12213"/>
                  </a:lnTo>
                  <a:lnTo>
                    <a:pt x="3959" y="11934"/>
                  </a:lnTo>
                  <a:lnTo>
                    <a:pt x="3681" y="11767"/>
                  </a:lnTo>
                  <a:lnTo>
                    <a:pt x="3513" y="11711"/>
                  </a:lnTo>
                  <a:close/>
                  <a:moveTo>
                    <a:pt x="13273" y="11711"/>
                  </a:moveTo>
                  <a:lnTo>
                    <a:pt x="13161" y="11767"/>
                  </a:lnTo>
                  <a:lnTo>
                    <a:pt x="12882" y="11934"/>
                  </a:lnTo>
                  <a:lnTo>
                    <a:pt x="12715" y="12213"/>
                  </a:lnTo>
                  <a:lnTo>
                    <a:pt x="12659" y="12324"/>
                  </a:lnTo>
                  <a:lnTo>
                    <a:pt x="12603" y="12492"/>
                  </a:lnTo>
                  <a:lnTo>
                    <a:pt x="12659" y="12659"/>
                  </a:lnTo>
                  <a:lnTo>
                    <a:pt x="12715" y="12826"/>
                  </a:lnTo>
                  <a:lnTo>
                    <a:pt x="12882" y="13105"/>
                  </a:lnTo>
                  <a:lnTo>
                    <a:pt x="13161" y="13272"/>
                  </a:lnTo>
                  <a:lnTo>
                    <a:pt x="13273" y="13328"/>
                  </a:lnTo>
                  <a:lnTo>
                    <a:pt x="13607" y="13328"/>
                  </a:lnTo>
                  <a:lnTo>
                    <a:pt x="13774" y="13272"/>
                  </a:lnTo>
                  <a:lnTo>
                    <a:pt x="14053" y="13105"/>
                  </a:lnTo>
                  <a:lnTo>
                    <a:pt x="14221" y="12826"/>
                  </a:lnTo>
                  <a:lnTo>
                    <a:pt x="14276" y="12659"/>
                  </a:lnTo>
                  <a:lnTo>
                    <a:pt x="14276" y="12492"/>
                  </a:lnTo>
                  <a:lnTo>
                    <a:pt x="14276" y="12324"/>
                  </a:lnTo>
                  <a:lnTo>
                    <a:pt x="14221" y="12213"/>
                  </a:lnTo>
                  <a:lnTo>
                    <a:pt x="14053" y="11934"/>
                  </a:lnTo>
                  <a:lnTo>
                    <a:pt x="13774" y="11767"/>
                  </a:lnTo>
                  <a:lnTo>
                    <a:pt x="13607" y="11711"/>
                  </a:lnTo>
                  <a:close/>
                  <a:moveTo>
                    <a:pt x="16674" y="11711"/>
                  </a:moveTo>
                  <a:lnTo>
                    <a:pt x="16507" y="11767"/>
                  </a:lnTo>
                  <a:lnTo>
                    <a:pt x="16228" y="11934"/>
                  </a:lnTo>
                  <a:lnTo>
                    <a:pt x="16061" y="12213"/>
                  </a:lnTo>
                  <a:lnTo>
                    <a:pt x="16005" y="12324"/>
                  </a:lnTo>
                  <a:lnTo>
                    <a:pt x="16005" y="12492"/>
                  </a:lnTo>
                  <a:lnTo>
                    <a:pt x="16005" y="12659"/>
                  </a:lnTo>
                  <a:lnTo>
                    <a:pt x="16061" y="12826"/>
                  </a:lnTo>
                  <a:lnTo>
                    <a:pt x="16228" y="13105"/>
                  </a:lnTo>
                  <a:lnTo>
                    <a:pt x="16507" y="13272"/>
                  </a:lnTo>
                  <a:lnTo>
                    <a:pt x="16674" y="13328"/>
                  </a:lnTo>
                  <a:lnTo>
                    <a:pt x="17009" y="13328"/>
                  </a:lnTo>
                  <a:lnTo>
                    <a:pt x="17120" y="13272"/>
                  </a:lnTo>
                  <a:lnTo>
                    <a:pt x="17399" y="13105"/>
                  </a:lnTo>
                  <a:lnTo>
                    <a:pt x="17567" y="12826"/>
                  </a:lnTo>
                  <a:lnTo>
                    <a:pt x="17622" y="12659"/>
                  </a:lnTo>
                  <a:lnTo>
                    <a:pt x="17678" y="12492"/>
                  </a:lnTo>
                  <a:lnTo>
                    <a:pt x="17622" y="12324"/>
                  </a:lnTo>
                  <a:lnTo>
                    <a:pt x="17567" y="12213"/>
                  </a:lnTo>
                  <a:lnTo>
                    <a:pt x="17399" y="11934"/>
                  </a:lnTo>
                  <a:lnTo>
                    <a:pt x="17120" y="11767"/>
                  </a:lnTo>
                  <a:lnTo>
                    <a:pt x="17009" y="11711"/>
                  </a:lnTo>
                  <a:close/>
                  <a:moveTo>
                    <a:pt x="20020" y="11711"/>
                  </a:moveTo>
                  <a:lnTo>
                    <a:pt x="19853" y="11767"/>
                  </a:lnTo>
                  <a:lnTo>
                    <a:pt x="19630" y="11934"/>
                  </a:lnTo>
                  <a:lnTo>
                    <a:pt x="19407" y="12213"/>
                  </a:lnTo>
                  <a:lnTo>
                    <a:pt x="19351" y="12324"/>
                  </a:lnTo>
                  <a:lnTo>
                    <a:pt x="19351" y="12492"/>
                  </a:lnTo>
                  <a:lnTo>
                    <a:pt x="19351" y="12659"/>
                  </a:lnTo>
                  <a:lnTo>
                    <a:pt x="19407" y="12826"/>
                  </a:lnTo>
                  <a:lnTo>
                    <a:pt x="19630" y="13105"/>
                  </a:lnTo>
                  <a:lnTo>
                    <a:pt x="19853" y="13272"/>
                  </a:lnTo>
                  <a:lnTo>
                    <a:pt x="20020" y="13328"/>
                  </a:lnTo>
                  <a:lnTo>
                    <a:pt x="20355" y="13328"/>
                  </a:lnTo>
                  <a:lnTo>
                    <a:pt x="20522" y="13272"/>
                  </a:lnTo>
                  <a:lnTo>
                    <a:pt x="20801" y="13105"/>
                  </a:lnTo>
                  <a:lnTo>
                    <a:pt x="20968" y="12826"/>
                  </a:lnTo>
                  <a:lnTo>
                    <a:pt x="21024" y="12659"/>
                  </a:lnTo>
                  <a:lnTo>
                    <a:pt x="21024" y="12492"/>
                  </a:lnTo>
                  <a:lnTo>
                    <a:pt x="21024" y="12324"/>
                  </a:lnTo>
                  <a:lnTo>
                    <a:pt x="20968" y="12213"/>
                  </a:lnTo>
                  <a:lnTo>
                    <a:pt x="20801" y="11934"/>
                  </a:lnTo>
                  <a:lnTo>
                    <a:pt x="20522" y="11767"/>
                  </a:lnTo>
                  <a:lnTo>
                    <a:pt x="20355" y="11711"/>
                  </a:lnTo>
                  <a:close/>
                  <a:moveTo>
                    <a:pt x="25095" y="11711"/>
                  </a:moveTo>
                  <a:lnTo>
                    <a:pt x="24928" y="11767"/>
                  </a:lnTo>
                  <a:lnTo>
                    <a:pt x="24705" y="11934"/>
                  </a:lnTo>
                  <a:lnTo>
                    <a:pt x="24482" y="12213"/>
                  </a:lnTo>
                  <a:lnTo>
                    <a:pt x="24426" y="12324"/>
                  </a:lnTo>
                  <a:lnTo>
                    <a:pt x="24426" y="12492"/>
                  </a:lnTo>
                  <a:lnTo>
                    <a:pt x="24426" y="12659"/>
                  </a:lnTo>
                  <a:lnTo>
                    <a:pt x="24482" y="12826"/>
                  </a:lnTo>
                  <a:lnTo>
                    <a:pt x="24705" y="13105"/>
                  </a:lnTo>
                  <a:lnTo>
                    <a:pt x="24928" y="13272"/>
                  </a:lnTo>
                  <a:lnTo>
                    <a:pt x="25095" y="13328"/>
                  </a:lnTo>
                  <a:lnTo>
                    <a:pt x="25430" y="13328"/>
                  </a:lnTo>
                  <a:lnTo>
                    <a:pt x="25597" y="13272"/>
                  </a:lnTo>
                  <a:lnTo>
                    <a:pt x="25876" y="13105"/>
                  </a:lnTo>
                  <a:lnTo>
                    <a:pt x="26043" y="12826"/>
                  </a:lnTo>
                  <a:lnTo>
                    <a:pt x="26099" y="12659"/>
                  </a:lnTo>
                  <a:lnTo>
                    <a:pt x="26099" y="12492"/>
                  </a:lnTo>
                  <a:lnTo>
                    <a:pt x="26099" y="12324"/>
                  </a:lnTo>
                  <a:lnTo>
                    <a:pt x="26043" y="12213"/>
                  </a:lnTo>
                  <a:lnTo>
                    <a:pt x="25876" y="11934"/>
                  </a:lnTo>
                  <a:lnTo>
                    <a:pt x="25597" y="11767"/>
                  </a:lnTo>
                  <a:lnTo>
                    <a:pt x="25430" y="11711"/>
                  </a:lnTo>
                  <a:close/>
                  <a:moveTo>
                    <a:pt x="28441" y="11711"/>
                  </a:moveTo>
                  <a:lnTo>
                    <a:pt x="28274" y="11767"/>
                  </a:lnTo>
                  <a:lnTo>
                    <a:pt x="27995" y="11934"/>
                  </a:lnTo>
                  <a:lnTo>
                    <a:pt x="27828" y="12213"/>
                  </a:lnTo>
                  <a:lnTo>
                    <a:pt x="27772" y="12324"/>
                  </a:lnTo>
                  <a:lnTo>
                    <a:pt x="27772" y="12492"/>
                  </a:lnTo>
                  <a:lnTo>
                    <a:pt x="27772" y="12659"/>
                  </a:lnTo>
                  <a:lnTo>
                    <a:pt x="27828" y="12826"/>
                  </a:lnTo>
                  <a:lnTo>
                    <a:pt x="27995" y="13105"/>
                  </a:lnTo>
                  <a:lnTo>
                    <a:pt x="28274" y="13272"/>
                  </a:lnTo>
                  <a:lnTo>
                    <a:pt x="28441" y="13328"/>
                  </a:lnTo>
                  <a:lnTo>
                    <a:pt x="28776" y="13328"/>
                  </a:lnTo>
                  <a:lnTo>
                    <a:pt x="28943" y="13272"/>
                  </a:lnTo>
                  <a:lnTo>
                    <a:pt x="29166" y="13105"/>
                  </a:lnTo>
                  <a:lnTo>
                    <a:pt x="29333" y="12826"/>
                  </a:lnTo>
                  <a:lnTo>
                    <a:pt x="29389" y="12659"/>
                  </a:lnTo>
                  <a:lnTo>
                    <a:pt x="29445" y="12492"/>
                  </a:lnTo>
                  <a:lnTo>
                    <a:pt x="29389" y="12324"/>
                  </a:lnTo>
                  <a:lnTo>
                    <a:pt x="29333" y="12213"/>
                  </a:lnTo>
                  <a:lnTo>
                    <a:pt x="29166" y="11934"/>
                  </a:lnTo>
                  <a:lnTo>
                    <a:pt x="28943" y="11767"/>
                  </a:lnTo>
                  <a:lnTo>
                    <a:pt x="28776" y="11711"/>
                  </a:lnTo>
                  <a:close/>
                  <a:moveTo>
                    <a:pt x="40152" y="11711"/>
                  </a:moveTo>
                  <a:lnTo>
                    <a:pt x="40041" y="11767"/>
                  </a:lnTo>
                  <a:lnTo>
                    <a:pt x="39762" y="11934"/>
                  </a:lnTo>
                  <a:lnTo>
                    <a:pt x="39595" y="12213"/>
                  </a:lnTo>
                  <a:lnTo>
                    <a:pt x="39539" y="12324"/>
                  </a:lnTo>
                  <a:lnTo>
                    <a:pt x="39539" y="12492"/>
                  </a:lnTo>
                  <a:lnTo>
                    <a:pt x="39539" y="12659"/>
                  </a:lnTo>
                  <a:lnTo>
                    <a:pt x="39595" y="12826"/>
                  </a:lnTo>
                  <a:lnTo>
                    <a:pt x="39762" y="13105"/>
                  </a:lnTo>
                  <a:lnTo>
                    <a:pt x="40041" y="13272"/>
                  </a:lnTo>
                  <a:lnTo>
                    <a:pt x="40152" y="13328"/>
                  </a:lnTo>
                  <a:lnTo>
                    <a:pt x="40487" y="13328"/>
                  </a:lnTo>
                  <a:lnTo>
                    <a:pt x="40654" y="13272"/>
                  </a:lnTo>
                  <a:lnTo>
                    <a:pt x="40933" y="13105"/>
                  </a:lnTo>
                  <a:lnTo>
                    <a:pt x="41100" y="12826"/>
                  </a:lnTo>
                  <a:lnTo>
                    <a:pt x="41156" y="12659"/>
                  </a:lnTo>
                  <a:lnTo>
                    <a:pt x="41156" y="12492"/>
                  </a:lnTo>
                  <a:lnTo>
                    <a:pt x="41156" y="12324"/>
                  </a:lnTo>
                  <a:lnTo>
                    <a:pt x="41100" y="12213"/>
                  </a:lnTo>
                  <a:lnTo>
                    <a:pt x="40933" y="11934"/>
                  </a:lnTo>
                  <a:lnTo>
                    <a:pt x="40654" y="11767"/>
                  </a:lnTo>
                  <a:lnTo>
                    <a:pt x="40487" y="11711"/>
                  </a:lnTo>
                  <a:close/>
                  <a:moveTo>
                    <a:pt x="48517" y="11711"/>
                  </a:moveTo>
                  <a:lnTo>
                    <a:pt x="48350" y="11767"/>
                  </a:lnTo>
                  <a:lnTo>
                    <a:pt x="48127" y="11934"/>
                  </a:lnTo>
                  <a:lnTo>
                    <a:pt x="47904" y="12213"/>
                  </a:lnTo>
                  <a:lnTo>
                    <a:pt x="47904" y="12324"/>
                  </a:lnTo>
                  <a:lnTo>
                    <a:pt x="47848" y="12492"/>
                  </a:lnTo>
                  <a:lnTo>
                    <a:pt x="47904" y="12659"/>
                  </a:lnTo>
                  <a:lnTo>
                    <a:pt x="47904" y="12826"/>
                  </a:lnTo>
                  <a:lnTo>
                    <a:pt x="48127" y="13105"/>
                  </a:lnTo>
                  <a:lnTo>
                    <a:pt x="48350" y="13272"/>
                  </a:lnTo>
                  <a:lnTo>
                    <a:pt x="48517" y="13328"/>
                  </a:lnTo>
                  <a:lnTo>
                    <a:pt x="48852" y="13328"/>
                  </a:lnTo>
                  <a:lnTo>
                    <a:pt x="49019" y="13272"/>
                  </a:lnTo>
                  <a:lnTo>
                    <a:pt x="49298" y="13105"/>
                  </a:lnTo>
                  <a:lnTo>
                    <a:pt x="49465" y="12826"/>
                  </a:lnTo>
                  <a:lnTo>
                    <a:pt x="49521" y="12659"/>
                  </a:lnTo>
                  <a:lnTo>
                    <a:pt x="49521" y="12492"/>
                  </a:lnTo>
                  <a:lnTo>
                    <a:pt x="49521" y="12324"/>
                  </a:lnTo>
                  <a:lnTo>
                    <a:pt x="49465" y="12213"/>
                  </a:lnTo>
                  <a:lnTo>
                    <a:pt x="49298" y="11934"/>
                  </a:lnTo>
                  <a:lnTo>
                    <a:pt x="49019" y="11767"/>
                  </a:lnTo>
                  <a:lnTo>
                    <a:pt x="48852" y="11711"/>
                  </a:lnTo>
                  <a:close/>
                  <a:moveTo>
                    <a:pt x="51808" y="11711"/>
                  </a:moveTo>
                  <a:lnTo>
                    <a:pt x="51696" y="11767"/>
                  </a:lnTo>
                  <a:lnTo>
                    <a:pt x="51417" y="11934"/>
                  </a:lnTo>
                  <a:lnTo>
                    <a:pt x="51250" y="12213"/>
                  </a:lnTo>
                  <a:lnTo>
                    <a:pt x="51194" y="12324"/>
                  </a:lnTo>
                  <a:lnTo>
                    <a:pt x="51194" y="12492"/>
                  </a:lnTo>
                  <a:lnTo>
                    <a:pt x="51194" y="12659"/>
                  </a:lnTo>
                  <a:lnTo>
                    <a:pt x="51250" y="12826"/>
                  </a:lnTo>
                  <a:lnTo>
                    <a:pt x="51417" y="13105"/>
                  </a:lnTo>
                  <a:lnTo>
                    <a:pt x="51696" y="13272"/>
                  </a:lnTo>
                  <a:lnTo>
                    <a:pt x="51808" y="13328"/>
                  </a:lnTo>
                  <a:lnTo>
                    <a:pt x="52142" y="13328"/>
                  </a:lnTo>
                  <a:lnTo>
                    <a:pt x="52309" y="13272"/>
                  </a:lnTo>
                  <a:lnTo>
                    <a:pt x="52588" y="13105"/>
                  </a:lnTo>
                  <a:lnTo>
                    <a:pt x="52756" y="12826"/>
                  </a:lnTo>
                  <a:lnTo>
                    <a:pt x="52811" y="12659"/>
                  </a:lnTo>
                  <a:lnTo>
                    <a:pt x="52811" y="12492"/>
                  </a:lnTo>
                  <a:lnTo>
                    <a:pt x="52811" y="12324"/>
                  </a:lnTo>
                  <a:lnTo>
                    <a:pt x="52756" y="12213"/>
                  </a:lnTo>
                  <a:lnTo>
                    <a:pt x="52588" y="11934"/>
                  </a:lnTo>
                  <a:lnTo>
                    <a:pt x="52309" y="11767"/>
                  </a:lnTo>
                  <a:lnTo>
                    <a:pt x="52142" y="11711"/>
                  </a:lnTo>
                  <a:close/>
                  <a:moveTo>
                    <a:pt x="56938" y="11711"/>
                  </a:moveTo>
                  <a:lnTo>
                    <a:pt x="56771" y="11767"/>
                  </a:lnTo>
                  <a:lnTo>
                    <a:pt x="56492" y="11934"/>
                  </a:lnTo>
                  <a:lnTo>
                    <a:pt x="56325" y="12213"/>
                  </a:lnTo>
                  <a:lnTo>
                    <a:pt x="56269" y="12324"/>
                  </a:lnTo>
                  <a:lnTo>
                    <a:pt x="56269" y="12492"/>
                  </a:lnTo>
                  <a:lnTo>
                    <a:pt x="56269" y="12659"/>
                  </a:lnTo>
                  <a:lnTo>
                    <a:pt x="56325" y="12826"/>
                  </a:lnTo>
                  <a:lnTo>
                    <a:pt x="56492" y="13105"/>
                  </a:lnTo>
                  <a:lnTo>
                    <a:pt x="56771" y="13272"/>
                  </a:lnTo>
                  <a:lnTo>
                    <a:pt x="56938" y="13328"/>
                  </a:lnTo>
                  <a:lnTo>
                    <a:pt x="57273" y="13328"/>
                  </a:lnTo>
                  <a:lnTo>
                    <a:pt x="57440" y="13272"/>
                  </a:lnTo>
                  <a:lnTo>
                    <a:pt x="57663" y="13105"/>
                  </a:lnTo>
                  <a:lnTo>
                    <a:pt x="57830" y="12826"/>
                  </a:lnTo>
                  <a:lnTo>
                    <a:pt x="57886" y="12659"/>
                  </a:lnTo>
                  <a:lnTo>
                    <a:pt x="57942" y="12492"/>
                  </a:lnTo>
                  <a:lnTo>
                    <a:pt x="57886" y="12324"/>
                  </a:lnTo>
                  <a:lnTo>
                    <a:pt x="57830" y="12213"/>
                  </a:lnTo>
                  <a:lnTo>
                    <a:pt x="57663" y="11934"/>
                  </a:lnTo>
                  <a:lnTo>
                    <a:pt x="57440" y="11767"/>
                  </a:lnTo>
                  <a:lnTo>
                    <a:pt x="57273" y="11711"/>
                  </a:lnTo>
                  <a:close/>
                  <a:moveTo>
                    <a:pt x="62013" y="11711"/>
                  </a:moveTo>
                  <a:lnTo>
                    <a:pt x="61846" y="11767"/>
                  </a:lnTo>
                  <a:lnTo>
                    <a:pt x="61567" y="11934"/>
                  </a:lnTo>
                  <a:lnTo>
                    <a:pt x="61399" y="12213"/>
                  </a:lnTo>
                  <a:lnTo>
                    <a:pt x="61344" y="12324"/>
                  </a:lnTo>
                  <a:lnTo>
                    <a:pt x="61344" y="12492"/>
                  </a:lnTo>
                  <a:lnTo>
                    <a:pt x="61344" y="12659"/>
                  </a:lnTo>
                  <a:lnTo>
                    <a:pt x="61399" y="12826"/>
                  </a:lnTo>
                  <a:lnTo>
                    <a:pt x="61567" y="13105"/>
                  </a:lnTo>
                  <a:lnTo>
                    <a:pt x="61846" y="13272"/>
                  </a:lnTo>
                  <a:lnTo>
                    <a:pt x="62013" y="13328"/>
                  </a:lnTo>
                  <a:lnTo>
                    <a:pt x="62347" y="13328"/>
                  </a:lnTo>
                  <a:lnTo>
                    <a:pt x="62515" y="13272"/>
                  </a:lnTo>
                  <a:lnTo>
                    <a:pt x="62738" y="13105"/>
                  </a:lnTo>
                  <a:lnTo>
                    <a:pt x="62961" y="12826"/>
                  </a:lnTo>
                  <a:lnTo>
                    <a:pt x="62961" y="12659"/>
                  </a:lnTo>
                  <a:lnTo>
                    <a:pt x="63017" y="12492"/>
                  </a:lnTo>
                  <a:lnTo>
                    <a:pt x="62961" y="12324"/>
                  </a:lnTo>
                  <a:lnTo>
                    <a:pt x="62961" y="12213"/>
                  </a:lnTo>
                  <a:lnTo>
                    <a:pt x="62738" y="11934"/>
                  </a:lnTo>
                  <a:lnTo>
                    <a:pt x="62515" y="11767"/>
                  </a:lnTo>
                  <a:lnTo>
                    <a:pt x="62347" y="11711"/>
                  </a:lnTo>
                  <a:close/>
                  <a:moveTo>
                    <a:pt x="72051" y="11711"/>
                  </a:moveTo>
                  <a:lnTo>
                    <a:pt x="71884" y="11767"/>
                  </a:lnTo>
                  <a:lnTo>
                    <a:pt x="71605" y="11934"/>
                  </a:lnTo>
                  <a:lnTo>
                    <a:pt x="71438" y="12213"/>
                  </a:lnTo>
                  <a:lnTo>
                    <a:pt x="71382" y="12324"/>
                  </a:lnTo>
                  <a:lnTo>
                    <a:pt x="71382" y="12492"/>
                  </a:lnTo>
                  <a:lnTo>
                    <a:pt x="71382" y="12659"/>
                  </a:lnTo>
                  <a:lnTo>
                    <a:pt x="71438" y="12826"/>
                  </a:lnTo>
                  <a:lnTo>
                    <a:pt x="71605" y="13105"/>
                  </a:lnTo>
                  <a:lnTo>
                    <a:pt x="71884" y="13272"/>
                  </a:lnTo>
                  <a:lnTo>
                    <a:pt x="72051" y="13328"/>
                  </a:lnTo>
                  <a:lnTo>
                    <a:pt x="72386" y="13328"/>
                  </a:lnTo>
                  <a:lnTo>
                    <a:pt x="72553" y="13272"/>
                  </a:lnTo>
                  <a:lnTo>
                    <a:pt x="72776" y="13105"/>
                  </a:lnTo>
                  <a:lnTo>
                    <a:pt x="72999" y="12826"/>
                  </a:lnTo>
                  <a:lnTo>
                    <a:pt x="72999" y="12659"/>
                  </a:lnTo>
                  <a:lnTo>
                    <a:pt x="73055" y="12492"/>
                  </a:lnTo>
                  <a:lnTo>
                    <a:pt x="72999" y="12324"/>
                  </a:lnTo>
                  <a:lnTo>
                    <a:pt x="72999" y="12213"/>
                  </a:lnTo>
                  <a:lnTo>
                    <a:pt x="72776" y="11934"/>
                  </a:lnTo>
                  <a:lnTo>
                    <a:pt x="72553" y="11767"/>
                  </a:lnTo>
                  <a:lnTo>
                    <a:pt x="72386" y="11711"/>
                  </a:lnTo>
                  <a:close/>
                  <a:moveTo>
                    <a:pt x="80472" y="11711"/>
                  </a:moveTo>
                  <a:lnTo>
                    <a:pt x="80304" y="11767"/>
                  </a:lnTo>
                  <a:lnTo>
                    <a:pt x="80081" y="11934"/>
                  </a:lnTo>
                  <a:lnTo>
                    <a:pt x="79914" y="12213"/>
                  </a:lnTo>
                  <a:lnTo>
                    <a:pt x="79858" y="12324"/>
                  </a:lnTo>
                  <a:lnTo>
                    <a:pt x="79803" y="12492"/>
                  </a:lnTo>
                  <a:lnTo>
                    <a:pt x="79858" y="12659"/>
                  </a:lnTo>
                  <a:lnTo>
                    <a:pt x="79914" y="12826"/>
                  </a:lnTo>
                  <a:lnTo>
                    <a:pt x="80081" y="13105"/>
                  </a:lnTo>
                  <a:lnTo>
                    <a:pt x="80304" y="13272"/>
                  </a:lnTo>
                  <a:lnTo>
                    <a:pt x="80472" y="13328"/>
                  </a:lnTo>
                  <a:lnTo>
                    <a:pt x="80806" y="13328"/>
                  </a:lnTo>
                  <a:lnTo>
                    <a:pt x="80974" y="13272"/>
                  </a:lnTo>
                  <a:lnTo>
                    <a:pt x="81252" y="13105"/>
                  </a:lnTo>
                  <a:lnTo>
                    <a:pt x="81420" y="12826"/>
                  </a:lnTo>
                  <a:lnTo>
                    <a:pt x="81476" y="12659"/>
                  </a:lnTo>
                  <a:lnTo>
                    <a:pt x="81476" y="12492"/>
                  </a:lnTo>
                  <a:lnTo>
                    <a:pt x="81476" y="12324"/>
                  </a:lnTo>
                  <a:lnTo>
                    <a:pt x="81420" y="12213"/>
                  </a:lnTo>
                  <a:lnTo>
                    <a:pt x="81252" y="11934"/>
                  </a:lnTo>
                  <a:lnTo>
                    <a:pt x="80974" y="11767"/>
                  </a:lnTo>
                  <a:lnTo>
                    <a:pt x="80806" y="11711"/>
                  </a:lnTo>
                  <a:close/>
                  <a:moveTo>
                    <a:pt x="90621" y="11711"/>
                  </a:moveTo>
                  <a:lnTo>
                    <a:pt x="90510" y="11767"/>
                  </a:lnTo>
                  <a:lnTo>
                    <a:pt x="90231" y="11934"/>
                  </a:lnTo>
                  <a:lnTo>
                    <a:pt x="90064" y="12213"/>
                  </a:lnTo>
                  <a:lnTo>
                    <a:pt x="90008" y="12324"/>
                  </a:lnTo>
                  <a:lnTo>
                    <a:pt x="90008" y="12492"/>
                  </a:lnTo>
                  <a:lnTo>
                    <a:pt x="90008" y="12659"/>
                  </a:lnTo>
                  <a:lnTo>
                    <a:pt x="90064" y="12826"/>
                  </a:lnTo>
                  <a:lnTo>
                    <a:pt x="90231" y="13105"/>
                  </a:lnTo>
                  <a:lnTo>
                    <a:pt x="90510" y="13272"/>
                  </a:lnTo>
                  <a:lnTo>
                    <a:pt x="90621" y="13328"/>
                  </a:lnTo>
                  <a:lnTo>
                    <a:pt x="90956" y="13328"/>
                  </a:lnTo>
                  <a:lnTo>
                    <a:pt x="91123" y="13272"/>
                  </a:lnTo>
                  <a:lnTo>
                    <a:pt x="91402" y="13105"/>
                  </a:lnTo>
                  <a:lnTo>
                    <a:pt x="91569" y="12826"/>
                  </a:lnTo>
                  <a:lnTo>
                    <a:pt x="91625" y="12659"/>
                  </a:lnTo>
                  <a:lnTo>
                    <a:pt x="91625" y="12492"/>
                  </a:lnTo>
                  <a:lnTo>
                    <a:pt x="91625" y="12324"/>
                  </a:lnTo>
                  <a:lnTo>
                    <a:pt x="91569" y="12213"/>
                  </a:lnTo>
                  <a:lnTo>
                    <a:pt x="91402" y="11934"/>
                  </a:lnTo>
                  <a:lnTo>
                    <a:pt x="91123" y="11767"/>
                  </a:lnTo>
                  <a:lnTo>
                    <a:pt x="90956" y="11711"/>
                  </a:lnTo>
                  <a:close/>
                  <a:moveTo>
                    <a:pt x="98986" y="11711"/>
                  </a:moveTo>
                  <a:lnTo>
                    <a:pt x="98875" y="11767"/>
                  </a:lnTo>
                  <a:lnTo>
                    <a:pt x="98596" y="11934"/>
                  </a:lnTo>
                  <a:lnTo>
                    <a:pt x="98429" y="12213"/>
                  </a:lnTo>
                  <a:lnTo>
                    <a:pt x="98373" y="12324"/>
                  </a:lnTo>
                  <a:lnTo>
                    <a:pt x="98373" y="12492"/>
                  </a:lnTo>
                  <a:lnTo>
                    <a:pt x="98373" y="12659"/>
                  </a:lnTo>
                  <a:lnTo>
                    <a:pt x="98429" y="12826"/>
                  </a:lnTo>
                  <a:lnTo>
                    <a:pt x="98596" y="13105"/>
                  </a:lnTo>
                  <a:lnTo>
                    <a:pt x="98875" y="13272"/>
                  </a:lnTo>
                  <a:lnTo>
                    <a:pt x="98986" y="13328"/>
                  </a:lnTo>
                  <a:lnTo>
                    <a:pt x="99321" y="13328"/>
                  </a:lnTo>
                  <a:lnTo>
                    <a:pt x="99488" y="13272"/>
                  </a:lnTo>
                  <a:lnTo>
                    <a:pt x="99767" y="13105"/>
                  </a:lnTo>
                  <a:lnTo>
                    <a:pt x="99934" y="12826"/>
                  </a:lnTo>
                  <a:lnTo>
                    <a:pt x="99990" y="12659"/>
                  </a:lnTo>
                  <a:lnTo>
                    <a:pt x="99990" y="12492"/>
                  </a:lnTo>
                  <a:lnTo>
                    <a:pt x="99990" y="12324"/>
                  </a:lnTo>
                  <a:lnTo>
                    <a:pt x="99934" y="12213"/>
                  </a:lnTo>
                  <a:lnTo>
                    <a:pt x="99767" y="11934"/>
                  </a:lnTo>
                  <a:lnTo>
                    <a:pt x="99488" y="11767"/>
                  </a:lnTo>
                  <a:lnTo>
                    <a:pt x="99321" y="11711"/>
                  </a:lnTo>
                  <a:close/>
                  <a:moveTo>
                    <a:pt x="109080" y="11711"/>
                  </a:moveTo>
                  <a:lnTo>
                    <a:pt x="108969" y="11767"/>
                  </a:lnTo>
                  <a:lnTo>
                    <a:pt x="108690" y="11934"/>
                  </a:lnTo>
                  <a:lnTo>
                    <a:pt x="108523" y="12213"/>
                  </a:lnTo>
                  <a:lnTo>
                    <a:pt x="108467" y="12324"/>
                  </a:lnTo>
                  <a:lnTo>
                    <a:pt x="108467" y="12492"/>
                  </a:lnTo>
                  <a:lnTo>
                    <a:pt x="108467" y="12659"/>
                  </a:lnTo>
                  <a:lnTo>
                    <a:pt x="108523" y="12826"/>
                  </a:lnTo>
                  <a:lnTo>
                    <a:pt x="108690" y="13105"/>
                  </a:lnTo>
                  <a:lnTo>
                    <a:pt x="108969" y="13272"/>
                  </a:lnTo>
                  <a:lnTo>
                    <a:pt x="109080" y="13328"/>
                  </a:lnTo>
                  <a:lnTo>
                    <a:pt x="109415" y="13328"/>
                  </a:lnTo>
                  <a:lnTo>
                    <a:pt x="109582" y="13272"/>
                  </a:lnTo>
                  <a:lnTo>
                    <a:pt x="109861" y="13105"/>
                  </a:lnTo>
                  <a:lnTo>
                    <a:pt x="110028" y="12826"/>
                  </a:lnTo>
                  <a:lnTo>
                    <a:pt x="110084" y="12659"/>
                  </a:lnTo>
                  <a:lnTo>
                    <a:pt x="110084" y="12492"/>
                  </a:lnTo>
                  <a:lnTo>
                    <a:pt x="110084" y="12324"/>
                  </a:lnTo>
                  <a:lnTo>
                    <a:pt x="110028" y="12213"/>
                  </a:lnTo>
                  <a:lnTo>
                    <a:pt x="109861" y="11934"/>
                  </a:lnTo>
                  <a:lnTo>
                    <a:pt x="109582" y="11767"/>
                  </a:lnTo>
                  <a:lnTo>
                    <a:pt x="109415" y="11711"/>
                  </a:lnTo>
                  <a:close/>
                  <a:moveTo>
                    <a:pt x="112482" y="11711"/>
                  </a:moveTo>
                  <a:lnTo>
                    <a:pt x="112315" y="11767"/>
                  </a:lnTo>
                  <a:lnTo>
                    <a:pt x="112036" y="11934"/>
                  </a:lnTo>
                  <a:lnTo>
                    <a:pt x="111869" y="12213"/>
                  </a:lnTo>
                  <a:lnTo>
                    <a:pt x="111813" y="12324"/>
                  </a:lnTo>
                  <a:lnTo>
                    <a:pt x="111813" y="12492"/>
                  </a:lnTo>
                  <a:lnTo>
                    <a:pt x="111813" y="12659"/>
                  </a:lnTo>
                  <a:lnTo>
                    <a:pt x="111869" y="12826"/>
                  </a:lnTo>
                  <a:lnTo>
                    <a:pt x="112036" y="13105"/>
                  </a:lnTo>
                  <a:lnTo>
                    <a:pt x="112315" y="13272"/>
                  </a:lnTo>
                  <a:lnTo>
                    <a:pt x="112482" y="13328"/>
                  </a:lnTo>
                  <a:lnTo>
                    <a:pt x="112817" y="13328"/>
                  </a:lnTo>
                  <a:lnTo>
                    <a:pt x="112984" y="13272"/>
                  </a:lnTo>
                  <a:lnTo>
                    <a:pt x="113207" y="13105"/>
                  </a:lnTo>
                  <a:lnTo>
                    <a:pt x="113430" y="12826"/>
                  </a:lnTo>
                  <a:lnTo>
                    <a:pt x="113430" y="12659"/>
                  </a:lnTo>
                  <a:lnTo>
                    <a:pt x="113486" y="12492"/>
                  </a:lnTo>
                  <a:lnTo>
                    <a:pt x="113430" y="12324"/>
                  </a:lnTo>
                  <a:lnTo>
                    <a:pt x="113430" y="12213"/>
                  </a:lnTo>
                  <a:lnTo>
                    <a:pt x="113207" y="11934"/>
                  </a:lnTo>
                  <a:lnTo>
                    <a:pt x="112984" y="11767"/>
                  </a:lnTo>
                  <a:lnTo>
                    <a:pt x="112817" y="11711"/>
                  </a:lnTo>
                  <a:close/>
                  <a:moveTo>
                    <a:pt x="115828" y="11711"/>
                  </a:moveTo>
                  <a:lnTo>
                    <a:pt x="115661" y="11767"/>
                  </a:lnTo>
                  <a:lnTo>
                    <a:pt x="115438" y="11934"/>
                  </a:lnTo>
                  <a:lnTo>
                    <a:pt x="115270" y="12213"/>
                  </a:lnTo>
                  <a:lnTo>
                    <a:pt x="115215" y="12324"/>
                  </a:lnTo>
                  <a:lnTo>
                    <a:pt x="115159" y="12492"/>
                  </a:lnTo>
                  <a:lnTo>
                    <a:pt x="115215" y="12659"/>
                  </a:lnTo>
                  <a:lnTo>
                    <a:pt x="115270" y="12826"/>
                  </a:lnTo>
                  <a:lnTo>
                    <a:pt x="115438" y="13105"/>
                  </a:lnTo>
                  <a:lnTo>
                    <a:pt x="115661" y="13272"/>
                  </a:lnTo>
                  <a:lnTo>
                    <a:pt x="115828" y="13328"/>
                  </a:lnTo>
                  <a:lnTo>
                    <a:pt x="116163" y="13328"/>
                  </a:lnTo>
                  <a:lnTo>
                    <a:pt x="116330" y="13272"/>
                  </a:lnTo>
                  <a:lnTo>
                    <a:pt x="116609" y="13105"/>
                  </a:lnTo>
                  <a:lnTo>
                    <a:pt x="116776" y="12826"/>
                  </a:lnTo>
                  <a:lnTo>
                    <a:pt x="116832" y="12659"/>
                  </a:lnTo>
                  <a:lnTo>
                    <a:pt x="116832" y="12492"/>
                  </a:lnTo>
                  <a:lnTo>
                    <a:pt x="116832" y="12324"/>
                  </a:lnTo>
                  <a:lnTo>
                    <a:pt x="116776" y="12213"/>
                  </a:lnTo>
                  <a:lnTo>
                    <a:pt x="116609" y="11934"/>
                  </a:lnTo>
                  <a:lnTo>
                    <a:pt x="116330" y="11767"/>
                  </a:lnTo>
                  <a:lnTo>
                    <a:pt x="116163" y="11711"/>
                  </a:lnTo>
                  <a:close/>
                  <a:moveTo>
                    <a:pt x="120903" y="11711"/>
                  </a:moveTo>
                  <a:lnTo>
                    <a:pt x="120736" y="11767"/>
                  </a:lnTo>
                  <a:lnTo>
                    <a:pt x="120512" y="11934"/>
                  </a:lnTo>
                  <a:lnTo>
                    <a:pt x="120345" y="12213"/>
                  </a:lnTo>
                  <a:lnTo>
                    <a:pt x="120289" y="12324"/>
                  </a:lnTo>
                  <a:lnTo>
                    <a:pt x="120234" y="12492"/>
                  </a:lnTo>
                  <a:lnTo>
                    <a:pt x="120289" y="12659"/>
                  </a:lnTo>
                  <a:lnTo>
                    <a:pt x="120345" y="12826"/>
                  </a:lnTo>
                  <a:lnTo>
                    <a:pt x="120512" y="13105"/>
                  </a:lnTo>
                  <a:lnTo>
                    <a:pt x="120736" y="13272"/>
                  </a:lnTo>
                  <a:lnTo>
                    <a:pt x="120903" y="13328"/>
                  </a:lnTo>
                  <a:lnTo>
                    <a:pt x="121237" y="13328"/>
                  </a:lnTo>
                  <a:lnTo>
                    <a:pt x="121405" y="13272"/>
                  </a:lnTo>
                  <a:lnTo>
                    <a:pt x="121684" y="13105"/>
                  </a:lnTo>
                  <a:lnTo>
                    <a:pt x="121851" y="12826"/>
                  </a:lnTo>
                  <a:lnTo>
                    <a:pt x="121907" y="12659"/>
                  </a:lnTo>
                  <a:lnTo>
                    <a:pt x="121907" y="12492"/>
                  </a:lnTo>
                  <a:lnTo>
                    <a:pt x="121907" y="12324"/>
                  </a:lnTo>
                  <a:lnTo>
                    <a:pt x="121851" y="12213"/>
                  </a:lnTo>
                  <a:lnTo>
                    <a:pt x="121684" y="11934"/>
                  </a:lnTo>
                  <a:lnTo>
                    <a:pt x="121405" y="11767"/>
                  </a:lnTo>
                  <a:lnTo>
                    <a:pt x="121237" y="11711"/>
                  </a:lnTo>
                  <a:close/>
                  <a:moveTo>
                    <a:pt x="124249" y="11711"/>
                  </a:moveTo>
                  <a:lnTo>
                    <a:pt x="124082" y="11767"/>
                  </a:lnTo>
                  <a:lnTo>
                    <a:pt x="123803" y="11934"/>
                  </a:lnTo>
                  <a:lnTo>
                    <a:pt x="123635" y="12213"/>
                  </a:lnTo>
                  <a:lnTo>
                    <a:pt x="123580" y="12324"/>
                  </a:lnTo>
                  <a:lnTo>
                    <a:pt x="123580" y="12492"/>
                  </a:lnTo>
                  <a:lnTo>
                    <a:pt x="123580" y="12659"/>
                  </a:lnTo>
                  <a:lnTo>
                    <a:pt x="123635" y="12826"/>
                  </a:lnTo>
                  <a:lnTo>
                    <a:pt x="123803" y="13105"/>
                  </a:lnTo>
                  <a:lnTo>
                    <a:pt x="124082" y="13272"/>
                  </a:lnTo>
                  <a:lnTo>
                    <a:pt x="124249" y="13328"/>
                  </a:lnTo>
                  <a:lnTo>
                    <a:pt x="124583" y="13328"/>
                  </a:lnTo>
                  <a:lnTo>
                    <a:pt x="124751" y="13272"/>
                  </a:lnTo>
                  <a:lnTo>
                    <a:pt x="124974" y="13105"/>
                  </a:lnTo>
                  <a:lnTo>
                    <a:pt x="125197" y="12826"/>
                  </a:lnTo>
                  <a:lnTo>
                    <a:pt x="125253" y="12659"/>
                  </a:lnTo>
                  <a:lnTo>
                    <a:pt x="125253" y="12492"/>
                  </a:lnTo>
                  <a:lnTo>
                    <a:pt x="125253" y="12324"/>
                  </a:lnTo>
                  <a:lnTo>
                    <a:pt x="125197" y="12213"/>
                  </a:lnTo>
                  <a:lnTo>
                    <a:pt x="124974" y="11934"/>
                  </a:lnTo>
                  <a:lnTo>
                    <a:pt x="124751" y="11767"/>
                  </a:lnTo>
                  <a:lnTo>
                    <a:pt x="124583" y="11711"/>
                  </a:lnTo>
                  <a:close/>
                  <a:moveTo>
                    <a:pt x="136016" y="11711"/>
                  </a:moveTo>
                  <a:lnTo>
                    <a:pt x="135848" y="11767"/>
                  </a:lnTo>
                  <a:lnTo>
                    <a:pt x="135570" y="11934"/>
                  </a:lnTo>
                  <a:lnTo>
                    <a:pt x="135402" y="12213"/>
                  </a:lnTo>
                  <a:lnTo>
                    <a:pt x="135346" y="12324"/>
                  </a:lnTo>
                  <a:lnTo>
                    <a:pt x="135346" y="12492"/>
                  </a:lnTo>
                  <a:lnTo>
                    <a:pt x="135346" y="12659"/>
                  </a:lnTo>
                  <a:lnTo>
                    <a:pt x="135402" y="12826"/>
                  </a:lnTo>
                  <a:lnTo>
                    <a:pt x="135570" y="13105"/>
                  </a:lnTo>
                  <a:lnTo>
                    <a:pt x="135848" y="13272"/>
                  </a:lnTo>
                  <a:lnTo>
                    <a:pt x="136016" y="13328"/>
                  </a:lnTo>
                  <a:lnTo>
                    <a:pt x="136350" y="13328"/>
                  </a:lnTo>
                  <a:lnTo>
                    <a:pt x="136462" y="13272"/>
                  </a:lnTo>
                  <a:lnTo>
                    <a:pt x="136741" y="13105"/>
                  </a:lnTo>
                  <a:lnTo>
                    <a:pt x="136908" y="12826"/>
                  </a:lnTo>
                  <a:lnTo>
                    <a:pt x="136964" y="12659"/>
                  </a:lnTo>
                  <a:lnTo>
                    <a:pt x="137019" y="12492"/>
                  </a:lnTo>
                  <a:lnTo>
                    <a:pt x="136964" y="12324"/>
                  </a:lnTo>
                  <a:lnTo>
                    <a:pt x="136908" y="12213"/>
                  </a:lnTo>
                  <a:lnTo>
                    <a:pt x="136741" y="11934"/>
                  </a:lnTo>
                  <a:lnTo>
                    <a:pt x="136462" y="11767"/>
                  </a:lnTo>
                  <a:lnTo>
                    <a:pt x="136350" y="11711"/>
                  </a:lnTo>
                  <a:close/>
                  <a:moveTo>
                    <a:pt x="144325" y="11711"/>
                  </a:moveTo>
                  <a:lnTo>
                    <a:pt x="144158" y="11767"/>
                  </a:lnTo>
                  <a:lnTo>
                    <a:pt x="143935" y="11934"/>
                  </a:lnTo>
                  <a:lnTo>
                    <a:pt x="143712" y="12213"/>
                  </a:lnTo>
                  <a:lnTo>
                    <a:pt x="143656" y="12324"/>
                  </a:lnTo>
                  <a:lnTo>
                    <a:pt x="143656" y="12492"/>
                  </a:lnTo>
                  <a:lnTo>
                    <a:pt x="143656" y="12659"/>
                  </a:lnTo>
                  <a:lnTo>
                    <a:pt x="143712" y="12826"/>
                  </a:lnTo>
                  <a:lnTo>
                    <a:pt x="143935" y="13105"/>
                  </a:lnTo>
                  <a:lnTo>
                    <a:pt x="144158" y="13272"/>
                  </a:lnTo>
                  <a:lnTo>
                    <a:pt x="144325" y="13328"/>
                  </a:lnTo>
                  <a:lnTo>
                    <a:pt x="144660" y="13328"/>
                  </a:lnTo>
                  <a:lnTo>
                    <a:pt x="144827" y="13272"/>
                  </a:lnTo>
                  <a:lnTo>
                    <a:pt x="145106" y="13105"/>
                  </a:lnTo>
                  <a:lnTo>
                    <a:pt x="145273" y="12826"/>
                  </a:lnTo>
                  <a:lnTo>
                    <a:pt x="145329" y="12659"/>
                  </a:lnTo>
                  <a:lnTo>
                    <a:pt x="145329" y="12492"/>
                  </a:lnTo>
                  <a:lnTo>
                    <a:pt x="145329" y="12324"/>
                  </a:lnTo>
                  <a:lnTo>
                    <a:pt x="145273" y="12213"/>
                  </a:lnTo>
                  <a:lnTo>
                    <a:pt x="145106" y="11934"/>
                  </a:lnTo>
                  <a:lnTo>
                    <a:pt x="144827" y="11767"/>
                  </a:lnTo>
                  <a:lnTo>
                    <a:pt x="144660" y="11711"/>
                  </a:lnTo>
                  <a:close/>
                  <a:moveTo>
                    <a:pt x="147615" y="11711"/>
                  </a:moveTo>
                  <a:lnTo>
                    <a:pt x="147504" y="11767"/>
                  </a:lnTo>
                  <a:lnTo>
                    <a:pt x="147225" y="11934"/>
                  </a:lnTo>
                  <a:lnTo>
                    <a:pt x="147058" y="12213"/>
                  </a:lnTo>
                  <a:lnTo>
                    <a:pt x="147002" y="12324"/>
                  </a:lnTo>
                  <a:lnTo>
                    <a:pt x="147002" y="12492"/>
                  </a:lnTo>
                  <a:lnTo>
                    <a:pt x="147002" y="12659"/>
                  </a:lnTo>
                  <a:lnTo>
                    <a:pt x="147058" y="12826"/>
                  </a:lnTo>
                  <a:lnTo>
                    <a:pt x="147225" y="13105"/>
                  </a:lnTo>
                  <a:lnTo>
                    <a:pt x="147504" y="13272"/>
                  </a:lnTo>
                  <a:lnTo>
                    <a:pt x="147615" y="13328"/>
                  </a:lnTo>
                  <a:lnTo>
                    <a:pt x="147950" y="13328"/>
                  </a:lnTo>
                  <a:lnTo>
                    <a:pt x="148117" y="13272"/>
                  </a:lnTo>
                  <a:lnTo>
                    <a:pt x="148396" y="13105"/>
                  </a:lnTo>
                  <a:lnTo>
                    <a:pt x="148563" y="12826"/>
                  </a:lnTo>
                  <a:lnTo>
                    <a:pt x="148619" y="12659"/>
                  </a:lnTo>
                  <a:lnTo>
                    <a:pt x="148619" y="12492"/>
                  </a:lnTo>
                  <a:lnTo>
                    <a:pt x="148619" y="12324"/>
                  </a:lnTo>
                  <a:lnTo>
                    <a:pt x="148563" y="12213"/>
                  </a:lnTo>
                  <a:lnTo>
                    <a:pt x="148396" y="11934"/>
                  </a:lnTo>
                  <a:lnTo>
                    <a:pt x="148117" y="11767"/>
                  </a:lnTo>
                  <a:lnTo>
                    <a:pt x="147950" y="11711"/>
                  </a:lnTo>
                  <a:close/>
                  <a:moveTo>
                    <a:pt x="152746" y="11711"/>
                  </a:moveTo>
                  <a:lnTo>
                    <a:pt x="152578" y="11767"/>
                  </a:lnTo>
                  <a:lnTo>
                    <a:pt x="152300" y="11934"/>
                  </a:lnTo>
                  <a:lnTo>
                    <a:pt x="152132" y="12213"/>
                  </a:lnTo>
                  <a:lnTo>
                    <a:pt x="152077" y="12324"/>
                  </a:lnTo>
                  <a:lnTo>
                    <a:pt x="152077" y="12492"/>
                  </a:lnTo>
                  <a:lnTo>
                    <a:pt x="152077" y="12659"/>
                  </a:lnTo>
                  <a:lnTo>
                    <a:pt x="152132" y="12826"/>
                  </a:lnTo>
                  <a:lnTo>
                    <a:pt x="152300" y="13105"/>
                  </a:lnTo>
                  <a:lnTo>
                    <a:pt x="152578" y="13272"/>
                  </a:lnTo>
                  <a:lnTo>
                    <a:pt x="152746" y="13328"/>
                  </a:lnTo>
                  <a:lnTo>
                    <a:pt x="153080" y="13328"/>
                  </a:lnTo>
                  <a:lnTo>
                    <a:pt x="153192" y="13272"/>
                  </a:lnTo>
                  <a:lnTo>
                    <a:pt x="153471" y="13105"/>
                  </a:lnTo>
                  <a:lnTo>
                    <a:pt x="153638" y="12826"/>
                  </a:lnTo>
                  <a:lnTo>
                    <a:pt x="153694" y="12659"/>
                  </a:lnTo>
                  <a:lnTo>
                    <a:pt x="153694" y="12492"/>
                  </a:lnTo>
                  <a:lnTo>
                    <a:pt x="153694" y="12324"/>
                  </a:lnTo>
                  <a:lnTo>
                    <a:pt x="153638" y="12213"/>
                  </a:lnTo>
                  <a:lnTo>
                    <a:pt x="153471" y="11934"/>
                  </a:lnTo>
                  <a:lnTo>
                    <a:pt x="153192" y="11767"/>
                  </a:lnTo>
                  <a:lnTo>
                    <a:pt x="153080" y="11711"/>
                  </a:lnTo>
                  <a:close/>
                  <a:moveTo>
                    <a:pt x="157821" y="11711"/>
                  </a:moveTo>
                  <a:lnTo>
                    <a:pt x="157653" y="11767"/>
                  </a:lnTo>
                  <a:lnTo>
                    <a:pt x="157374" y="11934"/>
                  </a:lnTo>
                  <a:lnTo>
                    <a:pt x="157207" y="12213"/>
                  </a:lnTo>
                  <a:lnTo>
                    <a:pt x="157151" y="12324"/>
                  </a:lnTo>
                  <a:lnTo>
                    <a:pt x="157151" y="12492"/>
                  </a:lnTo>
                  <a:lnTo>
                    <a:pt x="157151" y="12659"/>
                  </a:lnTo>
                  <a:lnTo>
                    <a:pt x="157207" y="12826"/>
                  </a:lnTo>
                  <a:lnTo>
                    <a:pt x="157374" y="13105"/>
                  </a:lnTo>
                  <a:lnTo>
                    <a:pt x="157653" y="13272"/>
                  </a:lnTo>
                  <a:lnTo>
                    <a:pt x="157821" y="13328"/>
                  </a:lnTo>
                  <a:lnTo>
                    <a:pt x="158155" y="13328"/>
                  </a:lnTo>
                  <a:lnTo>
                    <a:pt x="158322" y="13272"/>
                  </a:lnTo>
                  <a:lnTo>
                    <a:pt x="158546" y="13105"/>
                  </a:lnTo>
                  <a:lnTo>
                    <a:pt x="158713" y="12826"/>
                  </a:lnTo>
                  <a:lnTo>
                    <a:pt x="158769" y="12659"/>
                  </a:lnTo>
                  <a:lnTo>
                    <a:pt x="158824" y="12492"/>
                  </a:lnTo>
                  <a:lnTo>
                    <a:pt x="158769" y="12324"/>
                  </a:lnTo>
                  <a:lnTo>
                    <a:pt x="158713" y="12213"/>
                  </a:lnTo>
                  <a:lnTo>
                    <a:pt x="158546" y="11934"/>
                  </a:lnTo>
                  <a:lnTo>
                    <a:pt x="158322" y="11767"/>
                  </a:lnTo>
                  <a:lnTo>
                    <a:pt x="158155" y="11711"/>
                  </a:lnTo>
                  <a:close/>
                  <a:moveTo>
                    <a:pt x="167859" y="11711"/>
                  </a:moveTo>
                  <a:lnTo>
                    <a:pt x="167691" y="11767"/>
                  </a:lnTo>
                  <a:lnTo>
                    <a:pt x="167412" y="11934"/>
                  </a:lnTo>
                  <a:lnTo>
                    <a:pt x="167245" y="12213"/>
                  </a:lnTo>
                  <a:lnTo>
                    <a:pt x="167189" y="12324"/>
                  </a:lnTo>
                  <a:lnTo>
                    <a:pt x="167189" y="12492"/>
                  </a:lnTo>
                  <a:lnTo>
                    <a:pt x="167189" y="12659"/>
                  </a:lnTo>
                  <a:lnTo>
                    <a:pt x="167245" y="12826"/>
                  </a:lnTo>
                  <a:lnTo>
                    <a:pt x="167412" y="13105"/>
                  </a:lnTo>
                  <a:lnTo>
                    <a:pt x="167691" y="13272"/>
                  </a:lnTo>
                  <a:lnTo>
                    <a:pt x="167859" y="13328"/>
                  </a:lnTo>
                  <a:lnTo>
                    <a:pt x="168193" y="13328"/>
                  </a:lnTo>
                  <a:lnTo>
                    <a:pt x="168361" y="13272"/>
                  </a:lnTo>
                  <a:lnTo>
                    <a:pt x="168584" y="13105"/>
                  </a:lnTo>
                  <a:lnTo>
                    <a:pt x="168751" y="12826"/>
                  </a:lnTo>
                  <a:lnTo>
                    <a:pt x="168807" y="12659"/>
                  </a:lnTo>
                  <a:lnTo>
                    <a:pt x="168862" y="12492"/>
                  </a:lnTo>
                  <a:lnTo>
                    <a:pt x="168807" y="12324"/>
                  </a:lnTo>
                  <a:lnTo>
                    <a:pt x="168751" y="12213"/>
                  </a:lnTo>
                  <a:lnTo>
                    <a:pt x="168584" y="11934"/>
                  </a:lnTo>
                  <a:lnTo>
                    <a:pt x="168361" y="11767"/>
                  </a:lnTo>
                  <a:lnTo>
                    <a:pt x="168193" y="11711"/>
                  </a:lnTo>
                  <a:close/>
                  <a:moveTo>
                    <a:pt x="176279" y="11711"/>
                  </a:moveTo>
                  <a:lnTo>
                    <a:pt x="176112" y="11767"/>
                  </a:lnTo>
                  <a:lnTo>
                    <a:pt x="175889" y="11934"/>
                  </a:lnTo>
                  <a:lnTo>
                    <a:pt x="175666" y="12213"/>
                  </a:lnTo>
                  <a:lnTo>
                    <a:pt x="175666" y="12324"/>
                  </a:lnTo>
                  <a:lnTo>
                    <a:pt x="175610" y="12492"/>
                  </a:lnTo>
                  <a:lnTo>
                    <a:pt x="175666" y="12659"/>
                  </a:lnTo>
                  <a:lnTo>
                    <a:pt x="175666" y="12826"/>
                  </a:lnTo>
                  <a:lnTo>
                    <a:pt x="175889" y="13105"/>
                  </a:lnTo>
                  <a:lnTo>
                    <a:pt x="176112" y="13272"/>
                  </a:lnTo>
                  <a:lnTo>
                    <a:pt x="176279" y="13328"/>
                  </a:lnTo>
                  <a:lnTo>
                    <a:pt x="176614" y="13328"/>
                  </a:lnTo>
                  <a:lnTo>
                    <a:pt x="176781" y="13272"/>
                  </a:lnTo>
                  <a:lnTo>
                    <a:pt x="177060" y="13105"/>
                  </a:lnTo>
                  <a:lnTo>
                    <a:pt x="177227" y="12826"/>
                  </a:lnTo>
                  <a:lnTo>
                    <a:pt x="177283" y="12659"/>
                  </a:lnTo>
                  <a:lnTo>
                    <a:pt x="177283" y="12492"/>
                  </a:lnTo>
                  <a:lnTo>
                    <a:pt x="177283" y="12324"/>
                  </a:lnTo>
                  <a:lnTo>
                    <a:pt x="177227" y="12213"/>
                  </a:lnTo>
                  <a:lnTo>
                    <a:pt x="177060" y="11934"/>
                  </a:lnTo>
                  <a:lnTo>
                    <a:pt x="176781" y="11767"/>
                  </a:lnTo>
                  <a:lnTo>
                    <a:pt x="176614" y="11711"/>
                  </a:lnTo>
                  <a:close/>
                  <a:moveTo>
                    <a:pt x="186429" y="11711"/>
                  </a:moveTo>
                  <a:lnTo>
                    <a:pt x="186317" y="11767"/>
                  </a:lnTo>
                  <a:lnTo>
                    <a:pt x="186039" y="11934"/>
                  </a:lnTo>
                  <a:lnTo>
                    <a:pt x="185871" y="12213"/>
                  </a:lnTo>
                  <a:lnTo>
                    <a:pt x="185816" y="12324"/>
                  </a:lnTo>
                  <a:lnTo>
                    <a:pt x="185760" y="12492"/>
                  </a:lnTo>
                  <a:lnTo>
                    <a:pt x="185816" y="12659"/>
                  </a:lnTo>
                  <a:lnTo>
                    <a:pt x="185871" y="12826"/>
                  </a:lnTo>
                  <a:lnTo>
                    <a:pt x="186039" y="13105"/>
                  </a:lnTo>
                  <a:lnTo>
                    <a:pt x="186317" y="13272"/>
                  </a:lnTo>
                  <a:lnTo>
                    <a:pt x="186429" y="13328"/>
                  </a:lnTo>
                  <a:lnTo>
                    <a:pt x="186764" y="13328"/>
                  </a:lnTo>
                  <a:lnTo>
                    <a:pt x="186931" y="13272"/>
                  </a:lnTo>
                  <a:lnTo>
                    <a:pt x="187210" y="13105"/>
                  </a:lnTo>
                  <a:lnTo>
                    <a:pt x="187377" y="12826"/>
                  </a:lnTo>
                  <a:lnTo>
                    <a:pt x="187433" y="12659"/>
                  </a:lnTo>
                  <a:lnTo>
                    <a:pt x="187433" y="12492"/>
                  </a:lnTo>
                  <a:lnTo>
                    <a:pt x="187433" y="12324"/>
                  </a:lnTo>
                  <a:lnTo>
                    <a:pt x="187377" y="12213"/>
                  </a:lnTo>
                  <a:lnTo>
                    <a:pt x="187210" y="11934"/>
                  </a:lnTo>
                  <a:lnTo>
                    <a:pt x="186931" y="11767"/>
                  </a:lnTo>
                  <a:lnTo>
                    <a:pt x="186764" y="11711"/>
                  </a:lnTo>
                  <a:close/>
                  <a:moveTo>
                    <a:pt x="194794" y="11711"/>
                  </a:moveTo>
                  <a:lnTo>
                    <a:pt x="194683" y="11767"/>
                  </a:lnTo>
                  <a:lnTo>
                    <a:pt x="194404" y="11934"/>
                  </a:lnTo>
                  <a:lnTo>
                    <a:pt x="194236" y="12213"/>
                  </a:lnTo>
                  <a:lnTo>
                    <a:pt x="194181" y="12324"/>
                  </a:lnTo>
                  <a:lnTo>
                    <a:pt x="194125" y="12492"/>
                  </a:lnTo>
                  <a:lnTo>
                    <a:pt x="194181" y="12659"/>
                  </a:lnTo>
                  <a:lnTo>
                    <a:pt x="194236" y="12826"/>
                  </a:lnTo>
                  <a:lnTo>
                    <a:pt x="194404" y="13105"/>
                  </a:lnTo>
                  <a:lnTo>
                    <a:pt x="194683" y="13272"/>
                  </a:lnTo>
                  <a:lnTo>
                    <a:pt x="194794" y="13328"/>
                  </a:lnTo>
                  <a:lnTo>
                    <a:pt x="195129" y="13328"/>
                  </a:lnTo>
                  <a:lnTo>
                    <a:pt x="195296" y="13272"/>
                  </a:lnTo>
                  <a:lnTo>
                    <a:pt x="195575" y="13105"/>
                  </a:lnTo>
                  <a:lnTo>
                    <a:pt x="195742" y="12826"/>
                  </a:lnTo>
                  <a:lnTo>
                    <a:pt x="195798" y="12659"/>
                  </a:lnTo>
                  <a:lnTo>
                    <a:pt x="195798" y="12492"/>
                  </a:lnTo>
                  <a:lnTo>
                    <a:pt x="195798" y="12324"/>
                  </a:lnTo>
                  <a:lnTo>
                    <a:pt x="195742" y="12213"/>
                  </a:lnTo>
                  <a:lnTo>
                    <a:pt x="195575" y="11934"/>
                  </a:lnTo>
                  <a:lnTo>
                    <a:pt x="195296" y="11767"/>
                  </a:lnTo>
                  <a:lnTo>
                    <a:pt x="195129" y="11711"/>
                  </a:lnTo>
                  <a:close/>
                  <a:moveTo>
                    <a:pt x="204888" y="11711"/>
                  </a:moveTo>
                  <a:lnTo>
                    <a:pt x="204776" y="11767"/>
                  </a:lnTo>
                  <a:lnTo>
                    <a:pt x="204498" y="11934"/>
                  </a:lnTo>
                  <a:lnTo>
                    <a:pt x="204330" y="12213"/>
                  </a:lnTo>
                  <a:lnTo>
                    <a:pt x="204274" y="12324"/>
                  </a:lnTo>
                  <a:lnTo>
                    <a:pt x="204274" y="12492"/>
                  </a:lnTo>
                  <a:lnTo>
                    <a:pt x="204274" y="12659"/>
                  </a:lnTo>
                  <a:lnTo>
                    <a:pt x="204330" y="12826"/>
                  </a:lnTo>
                  <a:lnTo>
                    <a:pt x="204498" y="13105"/>
                  </a:lnTo>
                  <a:lnTo>
                    <a:pt x="204776" y="13272"/>
                  </a:lnTo>
                  <a:lnTo>
                    <a:pt x="204888" y="13328"/>
                  </a:lnTo>
                  <a:lnTo>
                    <a:pt x="205222" y="13328"/>
                  </a:lnTo>
                  <a:lnTo>
                    <a:pt x="205390" y="13272"/>
                  </a:lnTo>
                  <a:lnTo>
                    <a:pt x="205669" y="13105"/>
                  </a:lnTo>
                  <a:lnTo>
                    <a:pt x="205836" y="12826"/>
                  </a:lnTo>
                  <a:lnTo>
                    <a:pt x="205892" y="12659"/>
                  </a:lnTo>
                  <a:lnTo>
                    <a:pt x="205892" y="12492"/>
                  </a:lnTo>
                  <a:lnTo>
                    <a:pt x="205892" y="12324"/>
                  </a:lnTo>
                  <a:lnTo>
                    <a:pt x="205836" y="12213"/>
                  </a:lnTo>
                  <a:lnTo>
                    <a:pt x="205669" y="11934"/>
                  </a:lnTo>
                  <a:lnTo>
                    <a:pt x="205390" y="11767"/>
                  </a:lnTo>
                  <a:lnTo>
                    <a:pt x="205222" y="11711"/>
                  </a:lnTo>
                  <a:close/>
                  <a:moveTo>
                    <a:pt x="208290" y="11711"/>
                  </a:moveTo>
                  <a:lnTo>
                    <a:pt x="208122" y="11767"/>
                  </a:lnTo>
                  <a:lnTo>
                    <a:pt x="207844" y="11934"/>
                  </a:lnTo>
                  <a:lnTo>
                    <a:pt x="207676" y="12213"/>
                  </a:lnTo>
                  <a:lnTo>
                    <a:pt x="207620" y="12324"/>
                  </a:lnTo>
                  <a:lnTo>
                    <a:pt x="207620" y="12492"/>
                  </a:lnTo>
                  <a:lnTo>
                    <a:pt x="207620" y="12659"/>
                  </a:lnTo>
                  <a:lnTo>
                    <a:pt x="207676" y="12826"/>
                  </a:lnTo>
                  <a:lnTo>
                    <a:pt x="207844" y="13105"/>
                  </a:lnTo>
                  <a:lnTo>
                    <a:pt x="208122" y="13272"/>
                  </a:lnTo>
                  <a:lnTo>
                    <a:pt x="208290" y="13328"/>
                  </a:lnTo>
                  <a:lnTo>
                    <a:pt x="208624" y="13328"/>
                  </a:lnTo>
                  <a:lnTo>
                    <a:pt x="208792" y="13272"/>
                  </a:lnTo>
                  <a:lnTo>
                    <a:pt x="209015" y="13105"/>
                  </a:lnTo>
                  <a:lnTo>
                    <a:pt x="209182" y="12826"/>
                  </a:lnTo>
                  <a:lnTo>
                    <a:pt x="209238" y="12659"/>
                  </a:lnTo>
                  <a:lnTo>
                    <a:pt x="209293" y="12492"/>
                  </a:lnTo>
                  <a:lnTo>
                    <a:pt x="209238" y="12324"/>
                  </a:lnTo>
                  <a:lnTo>
                    <a:pt x="209182" y="12213"/>
                  </a:lnTo>
                  <a:lnTo>
                    <a:pt x="209015" y="11934"/>
                  </a:lnTo>
                  <a:lnTo>
                    <a:pt x="208792" y="11767"/>
                  </a:lnTo>
                  <a:lnTo>
                    <a:pt x="208624" y="11711"/>
                  </a:lnTo>
                  <a:close/>
                  <a:moveTo>
                    <a:pt x="211636" y="11711"/>
                  </a:moveTo>
                  <a:lnTo>
                    <a:pt x="211468" y="11767"/>
                  </a:lnTo>
                  <a:lnTo>
                    <a:pt x="211245" y="11934"/>
                  </a:lnTo>
                  <a:lnTo>
                    <a:pt x="211022" y="12213"/>
                  </a:lnTo>
                  <a:lnTo>
                    <a:pt x="211022" y="12324"/>
                  </a:lnTo>
                  <a:lnTo>
                    <a:pt x="210966" y="12492"/>
                  </a:lnTo>
                  <a:lnTo>
                    <a:pt x="211022" y="12659"/>
                  </a:lnTo>
                  <a:lnTo>
                    <a:pt x="211022" y="12826"/>
                  </a:lnTo>
                  <a:lnTo>
                    <a:pt x="211245" y="13105"/>
                  </a:lnTo>
                  <a:lnTo>
                    <a:pt x="211468" y="13272"/>
                  </a:lnTo>
                  <a:lnTo>
                    <a:pt x="211636" y="13328"/>
                  </a:lnTo>
                  <a:lnTo>
                    <a:pt x="211970" y="13328"/>
                  </a:lnTo>
                  <a:lnTo>
                    <a:pt x="212138" y="13272"/>
                  </a:lnTo>
                  <a:lnTo>
                    <a:pt x="212416" y="13105"/>
                  </a:lnTo>
                  <a:lnTo>
                    <a:pt x="212584" y="12826"/>
                  </a:lnTo>
                  <a:lnTo>
                    <a:pt x="212639" y="12659"/>
                  </a:lnTo>
                  <a:lnTo>
                    <a:pt x="212639" y="12492"/>
                  </a:lnTo>
                  <a:lnTo>
                    <a:pt x="212639" y="12324"/>
                  </a:lnTo>
                  <a:lnTo>
                    <a:pt x="212584" y="12213"/>
                  </a:lnTo>
                  <a:lnTo>
                    <a:pt x="212416" y="11934"/>
                  </a:lnTo>
                  <a:lnTo>
                    <a:pt x="212138" y="11767"/>
                  </a:lnTo>
                  <a:lnTo>
                    <a:pt x="211970" y="11711"/>
                  </a:lnTo>
                  <a:close/>
                  <a:moveTo>
                    <a:pt x="216710" y="11711"/>
                  </a:moveTo>
                  <a:lnTo>
                    <a:pt x="216543" y="11767"/>
                  </a:lnTo>
                  <a:lnTo>
                    <a:pt x="216320" y="11934"/>
                  </a:lnTo>
                  <a:lnTo>
                    <a:pt x="216097" y="12213"/>
                  </a:lnTo>
                  <a:lnTo>
                    <a:pt x="216097" y="12324"/>
                  </a:lnTo>
                  <a:lnTo>
                    <a:pt x="216041" y="12492"/>
                  </a:lnTo>
                  <a:lnTo>
                    <a:pt x="216097" y="12659"/>
                  </a:lnTo>
                  <a:lnTo>
                    <a:pt x="216097" y="12826"/>
                  </a:lnTo>
                  <a:lnTo>
                    <a:pt x="216320" y="13105"/>
                  </a:lnTo>
                  <a:lnTo>
                    <a:pt x="216543" y="13272"/>
                  </a:lnTo>
                  <a:lnTo>
                    <a:pt x="216710" y="13328"/>
                  </a:lnTo>
                  <a:lnTo>
                    <a:pt x="217045" y="13328"/>
                  </a:lnTo>
                  <a:lnTo>
                    <a:pt x="217212" y="13272"/>
                  </a:lnTo>
                  <a:lnTo>
                    <a:pt x="217491" y="13105"/>
                  </a:lnTo>
                  <a:lnTo>
                    <a:pt x="217659" y="12826"/>
                  </a:lnTo>
                  <a:lnTo>
                    <a:pt x="217714" y="12659"/>
                  </a:lnTo>
                  <a:lnTo>
                    <a:pt x="217714" y="12492"/>
                  </a:lnTo>
                  <a:lnTo>
                    <a:pt x="217714" y="12324"/>
                  </a:lnTo>
                  <a:lnTo>
                    <a:pt x="217659" y="12213"/>
                  </a:lnTo>
                  <a:lnTo>
                    <a:pt x="217491" y="11934"/>
                  </a:lnTo>
                  <a:lnTo>
                    <a:pt x="217212" y="11767"/>
                  </a:lnTo>
                  <a:lnTo>
                    <a:pt x="217045" y="11711"/>
                  </a:lnTo>
                  <a:close/>
                  <a:moveTo>
                    <a:pt x="220057" y="11711"/>
                  </a:moveTo>
                  <a:lnTo>
                    <a:pt x="219889" y="11767"/>
                  </a:lnTo>
                  <a:lnTo>
                    <a:pt x="219610" y="11934"/>
                  </a:lnTo>
                  <a:lnTo>
                    <a:pt x="219443" y="12213"/>
                  </a:lnTo>
                  <a:lnTo>
                    <a:pt x="219387" y="12324"/>
                  </a:lnTo>
                  <a:lnTo>
                    <a:pt x="219387" y="12492"/>
                  </a:lnTo>
                  <a:lnTo>
                    <a:pt x="219387" y="12659"/>
                  </a:lnTo>
                  <a:lnTo>
                    <a:pt x="219443" y="12826"/>
                  </a:lnTo>
                  <a:lnTo>
                    <a:pt x="219610" y="13105"/>
                  </a:lnTo>
                  <a:lnTo>
                    <a:pt x="219889" y="13272"/>
                  </a:lnTo>
                  <a:lnTo>
                    <a:pt x="220057" y="13328"/>
                  </a:lnTo>
                  <a:lnTo>
                    <a:pt x="220391" y="13328"/>
                  </a:lnTo>
                  <a:lnTo>
                    <a:pt x="220558" y="13272"/>
                  </a:lnTo>
                  <a:lnTo>
                    <a:pt x="220781" y="13105"/>
                  </a:lnTo>
                  <a:lnTo>
                    <a:pt x="221005" y="12826"/>
                  </a:lnTo>
                  <a:lnTo>
                    <a:pt x="221005" y="12659"/>
                  </a:lnTo>
                  <a:lnTo>
                    <a:pt x="221060" y="12492"/>
                  </a:lnTo>
                  <a:lnTo>
                    <a:pt x="221005" y="12324"/>
                  </a:lnTo>
                  <a:lnTo>
                    <a:pt x="221005" y="12213"/>
                  </a:lnTo>
                  <a:lnTo>
                    <a:pt x="220781" y="11934"/>
                  </a:lnTo>
                  <a:lnTo>
                    <a:pt x="220558" y="11767"/>
                  </a:lnTo>
                  <a:lnTo>
                    <a:pt x="220391" y="11711"/>
                  </a:lnTo>
                  <a:close/>
                  <a:moveTo>
                    <a:pt x="231823" y="11711"/>
                  </a:moveTo>
                  <a:lnTo>
                    <a:pt x="231656" y="11767"/>
                  </a:lnTo>
                  <a:lnTo>
                    <a:pt x="231377" y="11934"/>
                  </a:lnTo>
                  <a:lnTo>
                    <a:pt x="231210" y="12213"/>
                  </a:lnTo>
                  <a:lnTo>
                    <a:pt x="231154" y="12324"/>
                  </a:lnTo>
                  <a:lnTo>
                    <a:pt x="231154" y="12492"/>
                  </a:lnTo>
                  <a:lnTo>
                    <a:pt x="231154" y="12659"/>
                  </a:lnTo>
                  <a:lnTo>
                    <a:pt x="231210" y="12826"/>
                  </a:lnTo>
                  <a:lnTo>
                    <a:pt x="231377" y="13105"/>
                  </a:lnTo>
                  <a:lnTo>
                    <a:pt x="231656" y="13272"/>
                  </a:lnTo>
                  <a:lnTo>
                    <a:pt x="231823" y="13328"/>
                  </a:lnTo>
                  <a:lnTo>
                    <a:pt x="232158" y="13328"/>
                  </a:lnTo>
                  <a:lnTo>
                    <a:pt x="232269" y="13272"/>
                  </a:lnTo>
                  <a:lnTo>
                    <a:pt x="232548" y="13105"/>
                  </a:lnTo>
                  <a:lnTo>
                    <a:pt x="232716" y="12826"/>
                  </a:lnTo>
                  <a:lnTo>
                    <a:pt x="232771" y="12659"/>
                  </a:lnTo>
                  <a:lnTo>
                    <a:pt x="232771" y="12492"/>
                  </a:lnTo>
                  <a:lnTo>
                    <a:pt x="232771" y="12324"/>
                  </a:lnTo>
                  <a:lnTo>
                    <a:pt x="232716" y="12213"/>
                  </a:lnTo>
                  <a:lnTo>
                    <a:pt x="232548" y="11934"/>
                  </a:lnTo>
                  <a:lnTo>
                    <a:pt x="232269" y="11767"/>
                  </a:lnTo>
                  <a:lnTo>
                    <a:pt x="232158" y="11711"/>
                  </a:lnTo>
                  <a:close/>
                  <a:moveTo>
                    <a:pt x="240133" y="11711"/>
                  </a:moveTo>
                  <a:lnTo>
                    <a:pt x="239965" y="11767"/>
                  </a:lnTo>
                  <a:lnTo>
                    <a:pt x="239742" y="11934"/>
                  </a:lnTo>
                  <a:lnTo>
                    <a:pt x="239519" y="12213"/>
                  </a:lnTo>
                  <a:lnTo>
                    <a:pt x="239519" y="12324"/>
                  </a:lnTo>
                  <a:lnTo>
                    <a:pt x="239463" y="12492"/>
                  </a:lnTo>
                  <a:lnTo>
                    <a:pt x="239519" y="12659"/>
                  </a:lnTo>
                  <a:lnTo>
                    <a:pt x="239519" y="12826"/>
                  </a:lnTo>
                  <a:lnTo>
                    <a:pt x="239742" y="13105"/>
                  </a:lnTo>
                  <a:lnTo>
                    <a:pt x="239965" y="13272"/>
                  </a:lnTo>
                  <a:lnTo>
                    <a:pt x="240133" y="13328"/>
                  </a:lnTo>
                  <a:lnTo>
                    <a:pt x="240467" y="13328"/>
                  </a:lnTo>
                  <a:lnTo>
                    <a:pt x="240635" y="13272"/>
                  </a:lnTo>
                  <a:lnTo>
                    <a:pt x="240913" y="13105"/>
                  </a:lnTo>
                  <a:lnTo>
                    <a:pt x="241081" y="12826"/>
                  </a:lnTo>
                  <a:lnTo>
                    <a:pt x="241136" y="12659"/>
                  </a:lnTo>
                  <a:lnTo>
                    <a:pt x="241136" y="12492"/>
                  </a:lnTo>
                  <a:lnTo>
                    <a:pt x="241136" y="12324"/>
                  </a:lnTo>
                  <a:lnTo>
                    <a:pt x="241081" y="12213"/>
                  </a:lnTo>
                  <a:lnTo>
                    <a:pt x="240913" y="11934"/>
                  </a:lnTo>
                  <a:lnTo>
                    <a:pt x="240635" y="11767"/>
                  </a:lnTo>
                  <a:lnTo>
                    <a:pt x="240467" y="11711"/>
                  </a:lnTo>
                  <a:close/>
                  <a:moveTo>
                    <a:pt x="243479" y="11711"/>
                  </a:moveTo>
                  <a:lnTo>
                    <a:pt x="243311" y="11767"/>
                  </a:lnTo>
                  <a:lnTo>
                    <a:pt x="243033" y="11934"/>
                  </a:lnTo>
                  <a:lnTo>
                    <a:pt x="242865" y="12213"/>
                  </a:lnTo>
                  <a:lnTo>
                    <a:pt x="242809" y="12324"/>
                  </a:lnTo>
                  <a:lnTo>
                    <a:pt x="242809" y="12492"/>
                  </a:lnTo>
                  <a:lnTo>
                    <a:pt x="242809" y="12659"/>
                  </a:lnTo>
                  <a:lnTo>
                    <a:pt x="242865" y="12826"/>
                  </a:lnTo>
                  <a:lnTo>
                    <a:pt x="243033" y="13105"/>
                  </a:lnTo>
                  <a:lnTo>
                    <a:pt x="243311" y="13272"/>
                  </a:lnTo>
                  <a:lnTo>
                    <a:pt x="243479" y="13328"/>
                  </a:lnTo>
                  <a:lnTo>
                    <a:pt x="243813" y="13328"/>
                  </a:lnTo>
                  <a:lnTo>
                    <a:pt x="243925" y="13272"/>
                  </a:lnTo>
                  <a:lnTo>
                    <a:pt x="244204" y="13105"/>
                  </a:lnTo>
                  <a:lnTo>
                    <a:pt x="244371" y="12826"/>
                  </a:lnTo>
                  <a:lnTo>
                    <a:pt x="244427" y="12659"/>
                  </a:lnTo>
                  <a:lnTo>
                    <a:pt x="244427" y="12492"/>
                  </a:lnTo>
                  <a:lnTo>
                    <a:pt x="244427" y="12324"/>
                  </a:lnTo>
                  <a:lnTo>
                    <a:pt x="244371" y="12213"/>
                  </a:lnTo>
                  <a:lnTo>
                    <a:pt x="244204" y="11934"/>
                  </a:lnTo>
                  <a:lnTo>
                    <a:pt x="243925" y="11767"/>
                  </a:lnTo>
                  <a:lnTo>
                    <a:pt x="243813" y="11711"/>
                  </a:lnTo>
                  <a:close/>
                  <a:moveTo>
                    <a:pt x="248553" y="11711"/>
                  </a:moveTo>
                  <a:lnTo>
                    <a:pt x="248386" y="11767"/>
                  </a:lnTo>
                  <a:lnTo>
                    <a:pt x="248107" y="11934"/>
                  </a:lnTo>
                  <a:lnTo>
                    <a:pt x="247940" y="12213"/>
                  </a:lnTo>
                  <a:lnTo>
                    <a:pt x="247884" y="12324"/>
                  </a:lnTo>
                  <a:lnTo>
                    <a:pt x="247884" y="12492"/>
                  </a:lnTo>
                  <a:lnTo>
                    <a:pt x="247884" y="12659"/>
                  </a:lnTo>
                  <a:lnTo>
                    <a:pt x="247940" y="12826"/>
                  </a:lnTo>
                  <a:lnTo>
                    <a:pt x="248107" y="13105"/>
                  </a:lnTo>
                  <a:lnTo>
                    <a:pt x="248386" y="13272"/>
                  </a:lnTo>
                  <a:lnTo>
                    <a:pt x="248553" y="13328"/>
                  </a:lnTo>
                  <a:lnTo>
                    <a:pt x="248888" y="13328"/>
                  </a:lnTo>
                  <a:lnTo>
                    <a:pt x="249055" y="13272"/>
                  </a:lnTo>
                  <a:lnTo>
                    <a:pt x="249278" y="13105"/>
                  </a:lnTo>
                  <a:lnTo>
                    <a:pt x="249446" y="12826"/>
                  </a:lnTo>
                  <a:lnTo>
                    <a:pt x="249501" y="12659"/>
                  </a:lnTo>
                  <a:lnTo>
                    <a:pt x="249557" y="12492"/>
                  </a:lnTo>
                  <a:lnTo>
                    <a:pt x="249501" y="12324"/>
                  </a:lnTo>
                  <a:lnTo>
                    <a:pt x="249446" y="12213"/>
                  </a:lnTo>
                  <a:lnTo>
                    <a:pt x="249278" y="11934"/>
                  </a:lnTo>
                  <a:lnTo>
                    <a:pt x="249055" y="11767"/>
                  </a:lnTo>
                  <a:lnTo>
                    <a:pt x="248888" y="11711"/>
                  </a:lnTo>
                  <a:close/>
                  <a:moveTo>
                    <a:pt x="253628" y="11711"/>
                  </a:moveTo>
                  <a:lnTo>
                    <a:pt x="253461" y="11767"/>
                  </a:lnTo>
                  <a:lnTo>
                    <a:pt x="253182" y="11934"/>
                  </a:lnTo>
                  <a:lnTo>
                    <a:pt x="253015" y="12213"/>
                  </a:lnTo>
                  <a:lnTo>
                    <a:pt x="252959" y="12324"/>
                  </a:lnTo>
                  <a:lnTo>
                    <a:pt x="252959" y="12492"/>
                  </a:lnTo>
                  <a:lnTo>
                    <a:pt x="252959" y="12659"/>
                  </a:lnTo>
                  <a:lnTo>
                    <a:pt x="253015" y="12826"/>
                  </a:lnTo>
                  <a:lnTo>
                    <a:pt x="253182" y="13105"/>
                  </a:lnTo>
                  <a:lnTo>
                    <a:pt x="253461" y="13272"/>
                  </a:lnTo>
                  <a:lnTo>
                    <a:pt x="253628" y="13328"/>
                  </a:lnTo>
                  <a:lnTo>
                    <a:pt x="253963" y="13328"/>
                  </a:lnTo>
                  <a:lnTo>
                    <a:pt x="254130" y="13272"/>
                  </a:lnTo>
                  <a:lnTo>
                    <a:pt x="254353" y="13105"/>
                  </a:lnTo>
                  <a:lnTo>
                    <a:pt x="254576" y="12826"/>
                  </a:lnTo>
                  <a:lnTo>
                    <a:pt x="254576" y="12659"/>
                  </a:lnTo>
                  <a:lnTo>
                    <a:pt x="254632" y="12492"/>
                  </a:lnTo>
                  <a:lnTo>
                    <a:pt x="254576" y="12324"/>
                  </a:lnTo>
                  <a:lnTo>
                    <a:pt x="254576" y="12213"/>
                  </a:lnTo>
                  <a:lnTo>
                    <a:pt x="254353" y="11934"/>
                  </a:lnTo>
                  <a:lnTo>
                    <a:pt x="254130" y="11767"/>
                  </a:lnTo>
                  <a:lnTo>
                    <a:pt x="253963" y="11711"/>
                  </a:lnTo>
                  <a:close/>
                  <a:moveTo>
                    <a:pt x="263666" y="11711"/>
                  </a:moveTo>
                  <a:lnTo>
                    <a:pt x="263499" y="11767"/>
                  </a:lnTo>
                  <a:lnTo>
                    <a:pt x="263220" y="11934"/>
                  </a:lnTo>
                  <a:lnTo>
                    <a:pt x="263053" y="12213"/>
                  </a:lnTo>
                  <a:lnTo>
                    <a:pt x="262997" y="12324"/>
                  </a:lnTo>
                  <a:lnTo>
                    <a:pt x="262997" y="12492"/>
                  </a:lnTo>
                  <a:lnTo>
                    <a:pt x="262997" y="12659"/>
                  </a:lnTo>
                  <a:lnTo>
                    <a:pt x="263053" y="12826"/>
                  </a:lnTo>
                  <a:lnTo>
                    <a:pt x="263220" y="13105"/>
                  </a:lnTo>
                  <a:lnTo>
                    <a:pt x="263499" y="13272"/>
                  </a:lnTo>
                  <a:lnTo>
                    <a:pt x="263666" y="13328"/>
                  </a:lnTo>
                  <a:lnTo>
                    <a:pt x="264001" y="13328"/>
                  </a:lnTo>
                  <a:lnTo>
                    <a:pt x="264168" y="13272"/>
                  </a:lnTo>
                  <a:lnTo>
                    <a:pt x="264391" y="13105"/>
                  </a:lnTo>
                  <a:lnTo>
                    <a:pt x="264614" y="12826"/>
                  </a:lnTo>
                  <a:lnTo>
                    <a:pt x="264670" y="12659"/>
                  </a:lnTo>
                  <a:lnTo>
                    <a:pt x="264670" y="12492"/>
                  </a:lnTo>
                  <a:lnTo>
                    <a:pt x="264670" y="12324"/>
                  </a:lnTo>
                  <a:lnTo>
                    <a:pt x="264614" y="12213"/>
                  </a:lnTo>
                  <a:lnTo>
                    <a:pt x="264391" y="11934"/>
                  </a:lnTo>
                  <a:lnTo>
                    <a:pt x="264168" y="11767"/>
                  </a:lnTo>
                  <a:lnTo>
                    <a:pt x="264001" y="11711"/>
                  </a:lnTo>
                  <a:close/>
                  <a:moveTo>
                    <a:pt x="272087" y="11711"/>
                  </a:moveTo>
                  <a:lnTo>
                    <a:pt x="271920" y="11767"/>
                  </a:lnTo>
                  <a:lnTo>
                    <a:pt x="271697" y="11934"/>
                  </a:lnTo>
                  <a:lnTo>
                    <a:pt x="271529" y="12213"/>
                  </a:lnTo>
                  <a:lnTo>
                    <a:pt x="271474" y="12324"/>
                  </a:lnTo>
                  <a:lnTo>
                    <a:pt x="271418" y="12492"/>
                  </a:lnTo>
                  <a:lnTo>
                    <a:pt x="271474" y="12659"/>
                  </a:lnTo>
                  <a:lnTo>
                    <a:pt x="271529" y="12826"/>
                  </a:lnTo>
                  <a:lnTo>
                    <a:pt x="271697" y="13105"/>
                  </a:lnTo>
                  <a:lnTo>
                    <a:pt x="271920" y="13272"/>
                  </a:lnTo>
                  <a:lnTo>
                    <a:pt x="272087" y="13328"/>
                  </a:lnTo>
                  <a:lnTo>
                    <a:pt x="272422" y="13328"/>
                  </a:lnTo>
                  <a:lnTo>
                    <a:pt x="272589" y="13272"/>
                  </a:lnTo>
                  <a:lnTo>
                    <a:pt x="272868" y="13105"/>
                  </a:lnTo>
                  <a:lnTo>
                    <a:pt x="273035" y="12826"/>
                  </a:lnTo>
                  <a:lnTo>
                    <a:pt x="273091" y="12659"/>
                  </a:lnTo>
                  <a:lnTo>
                    <a:pt x="273091" y="12492"/>
                  </a:lnTo>
                  <a:lnTo>
                    <a:pt x="273091" y="12324"/>
                  </a:lnTo>
                  <a:lnTo>
                    <a:pt x="273035" y="12213"/>
                  </a:lnTo>
                  <a:lnTo>
                    <a:pt x="272868" y="11934"/>
                  </a:lnTo>
                  <a:lnTo>
                    <a:pt x="272589" y="11767"/>
                  </a:lnTo>
                  <a:lnTo>
                    <a:pt x="272422" y="11711"/>
                  </a:lnTo>
                  <a:close/>
                  <a:moveTo>
                    <a:pt x="282292" y="11711"/>
                  </a:moveTo>
                  <a:lnTo>
                    <a:pt x="282125" y="11767"/>
                  </a:lnTo>
                  <a:lnTo>
                    <a:pt x="281846" y="11934"/>
                  </a:lnTo>
                  <a:lnTo>
                    <a:pt x="281679" y="12213"/>
                  </a:lnTo>
                  <a:lnTo>
                    <a:pt x="281623" y="12324"/>
                  </a:lnTo>
                  <a:lnTo>
                    <a:pt x="281623" y="12492"/>
                  </a:lnTo>
                  <a:lnTo>
                    <a:pt x="281623" y="12659"/>
                  </a:lnTo>
                  <a:lnTo>
                    <a:pt x="281679" y="12826"/>
                  </a:lnTo>
                  <a:lnTo>
                    <a:pt x="281846" y="13105"/>
                  </a:lnTo>
                  <a:lnTo>
                    <a:pt x="282125" y="13272"/>
                  </a:lnTo>
                  <a:lnTo>
                    <a:pt x="282292" y="13328"/>
                  </a:lnTo>
                  <a:lnTo>
                    <a:pt x="282571" y="13328"/>
                  </a:lnTo>
                  <a:lnTo>
                    <a:pt x="282739" y="13272"/>
                  </a:lnTo>
                  <a:lnTo>
                    <a:pt x="283017" y="13105"/>
                  </a:lnTo>
                  <a:lnTo>
                    <a:pt x="283185" y="12826"/>
                  </a:lnTo>
                  <a:lnTo>
                    <a:pt x="283241" y="12659"/>
                  </a:lnTo>
                  <a:lnTo>
                    <a:pt x="283241" y="12492"/>
                  </a:lnTo>
                  <a:lnTo>
                    <a:pt x="283241" y="12324"/>
                  </a:lnTo>
                  <a:lnTo>
                    <a:pt x="283185" y="12213"/>
                  </a:lnTo>
                  <a:lnTo>
                    <a:pt x="283017" y="11934"/>
                  </a:lnTo>
                  <a:lnTo>
                    <a:pt x="282739" y="11767"/>
                  </a:lnTo>
                  <a:lnTo>
                    <a:pt x="282571" y="11711"/>
                  </a:lnTo>
                  <a:close/>
                  <a:moveTo>
                    <a:pt x="35189" y="15057"/>
                  </a:moveTo>
                  <a:lnTo>
                    <a:pt x="35022" y="15113"/>
                  </a:lnTo>
                  <a:lnTo>
                    <a:pt x="34743" y="15280"/>
                  </a:lnTo>
                  <a:lnTo>
                    <a:pt x="34576" y="15559"/>
                  </a:lnTo>
                  <a:lnTo>
                    <a:pt x="34520" y="15670"/>
                  </a:lnTo>
                  <a:lnTo>
                    <a:pt x="34520" y="15838"/>
                  </a:lnTo>
                  <a:lnTo>
                    <a:pt x="34520" y="16005"/>
                  </a:lnTo>
                  <a:lnTo>
                    <a:pt x="34576" y="16172"/>
                  </a:lnTo>
                  <a:lnTo>
                    <a:pt x="34743" y="16451"/>
                  </a:lnTo>
                  <a:lnTo>
                    <a:pt x="35022" y="16618"/>
                  </a:lnTo>
                  <a:lnTo>
                    <a:pt x="35189" y="16674"/>
                  </a:lnTo>
                  <a:lnTo>
                    <a:pt x="35524" y="16674"/>
                  </a:lnTo>
                  <a:lnTo>
                    <a:pt x="35635" y="16618"/>
                  </a:lnTo>
                  <a:lnTo>
                    <a:pt x="35914" y="16451"/>
                  </a:lnTo>
                  <a:lnTo>
                    <a:pt x="36081" y="16172"/>
                  </a:lnTo>
                  <a:lnTo>
                    <a:pt x="36137" y="16005"/>
                  </a:lnTo>
                  <a:lnTo>
                    <a:pt x="36137" y="15838"/>
                  </a:lnTo>
                  <a:lnTo>
                    <a:pt x="36137" y="15670"/>
                  </a:lnTo>
                  <a:lnTo>
                    <a:pt x="36081" y="15559"/>
                  </a:lnTo>
                  <a:lnTo>
                    <a:pt x="35914" y="15280"/>
                  </a:lnTo>
                  <a:lnTo>
                    <a:pt x="35635" y="15113"/>
                  </a:lnTo>
                  <a:lnTo>
                    <a:pt x="35524" y="15057"/>
                  </a:lnTo>
                  <a:close/>
                  <a:moveTo>
                    <a:pt x="38535" y="15057"/>
                  </a:moveTo>
                  <a:lnTo>
                    <a:pt x="38368" y="15113"/>
                  </a:lnTo>
                  <a:lnTo>
                    <a:pt x="38089" y="15280"/>
                  </a:lnTo>
                  <a:lnTo>
                    <a:pt x="37922" y="15559"/>
                  </a:lnTo>
                  <a:lnTo>
                    <a:pt x="37866" y="15670"/>
                  </a:lnTo>
                  <a:lnTo>
                    <a:pt x="37866" y="15838"/>
                  </a:lnTo>
                  <a:lnTo>
                    <a:pt x="37866" y="16005"/>
                  </a:lnTo>
                  <a:lnTo>
                    <a:pt x="37922" y="16172"/>
                  </a:lnTo>
                  <a:lnTo>
                    <a:pt x="38089" y="16451"/>
                  </a:lnTo>
                  <a:lnTo>
                    <a:pt x="38368" y="16618"/>
                  </a:lnTo>
                  <a:lnTo>
                    <a:pt x="38535" y="16674"/>
                  </a:lnTo>
                  <a:lnTo>
                    <a:pt x="38870" y="16674"/>
                  </a:lnTo>
                  <a:lnTo>
                    <a:pt x="39037" y="16618"/>
                  </a:lnTo>
                  <a:lnTo>
                    <a:pt x="39260" y="16451"/>
                  </a:lnTo>
                  <a:lnTo>
                    <a:pt x="39483" y="16172"/>
                  </a:lnTo>
                  <a:lnTo>
                    <a:pt x="39539" y="16005"/>
                  </a:lnTo>
                  <a:lnTo>
                    <a:pt x="39539" y="15838"/>
                  </a:lnTo>
                  <a:lnTo>
                    <a:pt x="39539" y="15670"/>
                  </a:lnTo>
                  <a:lnTo>
                    <a:pt x="39483" y="15559"/>
                  </a:lnTo>
                  <a:lnTo>
                    <a:pt x="39260" y="15280"/>
                  </a:lnTo>
                  <a:lnTo>
                    <a:pt x="39037" y="15113"/>
                  </a:lnTo>
                  <a:lnTo>
                    <a:pt x="38870" y="15057"/>
                  </a:lnTo>
                  <a:close/>
                  <a:moveTo>
                    <a:pt x="41881" y="15057"/>
                  </a:moveTo>
                  <a:lnTo>
                    <a:pt x="41769" y="15113"/>
                  </a:lnTo>
                  <a:lnTo>
                    <a:pt x="41491" y="15280"/>
                  </a:lnTo>
                  <a:lnTo>
                    <a:pt x="41323" y="15559"/>
                  </a:lnTo>
                  <a:lnTo>
                    <a:pt x="41268" y="15670"/>
                  </a:lnTo>
                  <a:lnTo>
                    <a:pt x="41212" y="15838"/>
                  </a:lnTo>
                  <a:lnTo>
                    <a:pt x="41268" y="16005"/>
                  </a:lnTo>
                  <a:lnTo>
                    <a:pt x="41323" y="16172"/>
                  </a:lnTo>
                  <a:lnTo>
                    <a:pt x="41491" y="16451"/>
                  </a:lnTo>
                  <a:lnTo>
                    <a:pt x="41769" y="16618"/>
                  </a:lnTo>
                  <a:lnTo>
                    <a:pt x="41881" y="16674"/>
                  </a:lnTo>
                  <a:lnTo>
                    <a:pt x="42216" y="16674"/>
                  </a:lnTo>
                  <a:lnTo>
                    <a:pt x="42383" y="16618"/>
                  </a:lnTo>
                  <a:lnTo>
                    <a:pt x="42662" y="16451"/>
                  </a:lnTo>
                  <a:lnTo>
                    <a:pt x="42829" y="16172"/>
                  </a:lnTo>
                  <a:lnTo>
                    <a:pt x="42885" y="16005"/>
                  </a:lnTo>
                  <a:lnTo>
                    <a:pt x="42885" y="15838"/>
                  </a:lnTo>
                  <a:lnTo>
                    <a:pt x="42885" y="15670"/>
                  </a:lnTo>
                  <a:lnTo>
                    <a:pt x="42829" y="15559"/>
                  </a:lnTo>
                  <a:lnTo>
                    <a:pt x="42662" y="15280"/>
                  </a:lnTo>
                  <a:lnTo>
                    <a:pt x="42383" y="15113"/>
                  </a:lnTo>
                  <a:lnTo>
                    <a:pt x="42216" y="15057"/>
                  </a:lnTo>
                  <a:close/>
                  <a:moveTo>
                    <a:pt x="45227" y="15057"/>
                  </a:moveTo>
                  <a:lnTo>
                    <a:pt x="45060" y="15113"/>
                  </a:lnTo>
                  <a:lnTo>
                    <a:pt x="44781" y="15280"/>
                  </a:lnTo>
                  <a:lnTo>
                    <a:pt x="44614" y="15559"/>
                  </a:lnTo>
                  <a:lnTo>
                    <a:pt x="44558" y="15670"/>
                  </a:lnTo>
                  <a:lnTo>
                    <a:pt x="44558" y="15838"/>
                  </a:lnTo>
                  <a:lnTo>
                    <a:pt x="44558" y="16005"/>
                  </a:lnTo>
                  <a:lnTo>
                    <a:pt x="44614" y="16172"/>
                  </a:lnTo>
                  <a:lnTo>
                    <a:pt x="44781" y="16451"/>
                  </a:lnTo>
                  <a:lnTo>
                    <a:pt x="45060" y="16618"/>
                  </a:lnTo>
                  <a:lnTo>
                    <a:pt x="45227" y="16674"/>
                  </a:lnTo>
                  <a:lnTo>
                    <a:pt x="45562" y="16674"/>
                  </a:lnTo>
                  <a:lnTo>
                    <a:pt x="45729" y="16618"/>
                  </a:lnTo>
                  <a:lnTo>
                    <a:pt x="45952" y="16451"/>
                  </a:lnTo>
                  <a:lnTo>
                    <a:pt x="46175" y="16172"/>
                  </a:lnTo>
                  <a:lnTo>
                    <a:pt x="46175" y="16005"/>
                  </a:lnTo>
                  <a:lnTo>
                    <a:pt x="46231" y="15838"/>
                  </a:lnTo>
                  <a:lnTo>
                    <a:pt x="46175" y="15670"/>
                  </a:lnTo>
                  <a:lnTo>
                    <a:pt x="46175" y="15559"/>
                  </a:lnTo>
                  <a:lnTo>
                    <a:pt x="45952" y="15280"/>
                  </a:lnTo>
                  <a:lnTo>
                    <a:pt x="45729" y="15113"/>
                  </a:lnTo>
                  <a:lnTo>
                    <a:pt x="45562" y="15057"/>
                  </a:lnTo>
                  <a:close/>
                  <a:moveTo>
                    <a:pt x="50358" y="15001"/>
                  </a:moveTo>
                  <a:lnTo>
                    <a:pt x="50190" y="15057"/>
                  </a:lnTo>
                  <a:lnTo>
                    <a:pt x="50023" y="15113"/>
                  </a:lnTo>
                  <a:lnTo>
                    <a:pt x="49744" y="15280"/>
                  </a:lnTo>
                  <a:lnTo>
                    <a:pt x="49577" y="15559"/>
                  </a:lnTo>
                  <a:lnTo>
                    <a:pt x="49521" y="15670"/>
                  </a:lnTo>
                  <a:lnTo>
                    <a:pt x="49521" y="15838"/>
                  </a:lnTo>
                  <a:lnTo>
                    <a:pt x="49521" y="16005"/>
                  </a:lnTo>
                  <a:lnTo>
                    <a:pt x="49577" y="16172"/>
                  </a:lnTo>
                  <a:lnTo>
                    <a:pt x="49744" y="16451"/>
                  </a:lnTo>
                  <a:lnTo>
                    <a:pt x="50023" y="16618"/>
                  </a:lnTo>
                  <a:lnTo>
                    <a:pt x="50190" y="16674"/>
                  </a:lnTo>
                  <a:lnTo>
                    <a:pt x="50525" y="16674"/>
                  </a:lnTo>
                  <a:lnTo>
                    <a:pt x="50692" y="16618"/>
                  </a:lnTo>
                  <a:lnTo>
                    <a:pt x="50915" y="16451"/>
                  </a:lnTo>
                  <a:lnTo>
                    <a:pt x="51138" y="16172"/>
                  </a:lnTo>
                  <a:lnTo>
                    <a:pt x="51138" y="16005"/>
                  </a:lnTo>
                  <a:lnTo>
                    <a:pt x="51194" y="15838"/>
                  </a:lnTo>
                  <a:lnTo>
                    <a:pt x="51138" y="15670"/>
                  </a:lnTo>
                  <a:lnTo>
                    <a:pt x="51138" y="15559"/>
                  </a:lnTo>
                  <a:lnTo>
                    <a:pt x="50915" y="15280"/>
                  </a:lnTo>
                  <a:lnTo>
                    <a:pt x="50692" y="15113"/>
                  </a:lnTo>
                  <a:lnTo>
                    <a:pt x="50525" y="15057"/>
                  </a:lnTo>
                  <a:lnTo>
                    <a:pt x="50358" y="15001"/>
                  </a:lnTo>
                  <a:close/>
                  <a:moveTo>
                    <a:pt x="58778" y="15001"/>
                  </a:moveTo>
                  <a:lnTo>
                    <a:pt x="58611" y="15057"/>
                  </a:lnTo>
                  <a:lnTo>
                    <a:pt x="58444" y="15113"/>
                  </a:lnTo>
                  <a:lnTo>
                    <a:pt x="58221" y="15280"/>
                  </a:lnTo>
                  <a:lnTo>
                    <a:pt x="57998" y="15559"/>
                  </a:lnTo>
                  <a:lnTo>
                    <a:pt x="57998" y="15670"/>
                  </a:lnTo>
                  <a:lnTo>
                    <a:pt x="57942" y="15838"/>
                  </a:lnTo>
                  <a:lnTo>
                    <a:pt x="57998" y="16005"/>
                  </a:lnTo>
                  <a:lnTo>
                    <a:pt x="57998" y="16172"/>
                  </a:lnTo>
                  <a:lnTo>
                    <a:pt x="58221" y="16451"/>
                  </a:lnTo>
                  <a:lnTo>
                    <a:pt x="58444" y="16618"/>
                  </a:lnTo>
                  <a:lnTo>
                    <a:pt x="58611" y="16674"/>
                  </a:lnTo>
                  <a:lnTo>
                    <a:pt x="58946" y="16674"/>
                  </a:lnTo>
                  <a:lnTo>
                    <a:pt x="59113" y="16618"/>
                  </a:lnTo>
                  <a:lnTo>
                    <a:pt x="59392" y="16451"/>
                  </a:lnTo>
                  <a:lnTo>
                    <a:pt x="59559" y="16172"/>
                  </a:lnTo>
                  <a:lnTo>
                    <a:pt x="59615" y="16005"/>
                  </a:lnTo>
                  <a:lnTo>
                    <a:pt x="59615" y="15838"/>
                  </a:lnTo>
                  <a:lnTo>
                    <a:pt x="59615" y="15670"/>
                  </a:lnTo>
                  <a:lnTo>
                    <a:pt x="59559" y="15559"/>
                  </a:lnTo>
                  <a:lnTo>
                    <a:pt x="59392" y="15280"/>
                  </a:lnTo>
                  <a:lnTo>
                    <a:pt x="59113" y="15113"/>
                  </a:lnTo>
                  <a:lnTo>
                    <a:pt x="58946" y="15057"/>
                  </a:lnTo>
                  <a:lnTo>
                    <a:pt x="58778" y="15001"/>
                  </a:lnTo>
                  <a:close/>
                  <a:moveTo>
                    <a:pt x="63853" y="15001"/>
                  </a:moveTo>
                  <a:lnTo>
                    <a:pt x="63686" y="15057"/>
                  </a:lnTo>
                  <a:lnTo>
                    <a:pt x="63519" y="15113"/>
                  </a:lnTo>
                  <a:lnTo>
                    <a:pt x="63240" y="15280"/>
                  </a:lnTo>
                  <a:lnTo>
                    <a:pt x="63072" y="15559"/>
                  </a:lnTo>
                  <a:lnTo>
                    <a:pt x="63017" y="15670"/>
                  </a:lnTo>
                  <a:lnTo>
                    <a:pt x="63017" y="15838"/>
                  </a:lnTo>
                  <a:lnTo>
                    <a:pt x="63017" y="16005"/>
                  </a:lnTo>
                  <a:lnTo>
                    <a:pt x="63072" y="16172"/>
                  </a:lnTo>
                  <a:lnTo>
                    <a:pt x="63240" y="16451"/>
                  </a:lnTo>
                  <a:lnTo>
                    <a:pt x="63519" y="16618"/>
                  </a:lnTo>
                  <a:lnTo>
                    <a:pt x="63686" y="16674"/>
                  </a:lnTo>
                  <a:lnTo>
                    <a:pt x="64020" y="16674"/>
                  </a:lnTo>
                  <a:lnTo>
                    <a:pt x="64132" y="16618"/>
                  </a:lnTo>
                  <a:lnTo>
                    <a:pt x="64411" y="16451"/>
                  </a:lnTo>
                  <a:lnTo>
                    <a:pt x="64578" y="16172"/>
                  </a:lnTo>
                  <a:lnTo>
                    <a:pt x="64634" y="16005"/>
                  </a:lnTo>
                  <a:lnTo>
                    <a:pt x="64634" y="15838"/>
                  </a:lnTo>
                  <a:lnTo>
                    <a:pt x="64634" y="15670"/>
                  </a:lnTo>
                  <a:lnTo>
                    <a:pt x="64578" y="15559"/>
                  </a:lnTo>
                  <a:lnTo>
                    <a:pt x="64411" y="15280"/>
                  </a:lnTo>
                  <a:lnTo>
                    <a:pt x="64132" y="15113"/>
                  </a:lnTo>
                  <a:lnTo>
                    <a:pt x="64020" y="15057"/>
                  </a:lnTo>
                  <a:lnTo>
                    <a:pt x="63853" y="15001"/>
                  </a:lnTo>
                  <a:close/>
                  <a:moveTo>
                    <a:pt x="67143" y="15001"/>
                  </a:moveTo>
                  <a:lnTo>
                    <a:pt x="66976" y="15057"/>
                  </a:lnTo>
                  <a:lnTo>
                    <a:pt x="66809" y="15113"/>
                  </a:lnTo>
                  <a:lnTo>
                    <a:pt x="66586" y="15280"/>
                  </a:lnTo>
                  <a:lnTo>
                    <a:pt x="66363" y="15559"/>
                  </a:lnTo>
                  <a:lnTo>
                    <a:pt x="66363" y="15670"/>
                  </a:lnTo>
                  <a:lnTo>
                    <a:pt x="66307" y="15838"/>
                  </a:lnTo>
                  <a:lnTo>
                    <a:pt x="66363" y="16005"/>
                  </a:lnTo>
                  <a:lnTo>
                    <a:pt x="66363" y="16172"/>
                  </a:lnTo>
                  <a:lnTo>
                    <a:pt x="66586" y="16451"/>
                  </a:lnTo>
                  <a:lnTo>
                    <a:pt x="66809" y="16618"/>
                  </a:lnTo>
                  <a:lnTo>
                    <a:pt x="66976" y="16674"/>
                  </a:lnTo>
                  <a:lnTo>
                    <a:pt x="67311" y="16674"/>
                  </a:lnTo>
                  <a:lnTo>
                    <a:pt x="67478" y="16618"/>
                  </a:lnTo>
                  <a:lnTo>
                    <a:pt x="67757" y="16451"/>
                  </a:lnTo>
                  <a:lnTo>
                    <a:pt x="67924" y="16172"/>
                  </a:lnTo>
                  <a:lnTo>
                    <a:pt x="67980" y="16005"/>
                  </a:lnTo>
                  <a:lnTo>
                    <a:pt x="67980" y="15838"/>
                  </a:lnTo>
                  <a:lnTo>
                    <a:pt x="67980" y="15670"/>
                  </a:lnTo>
                  <a:lnTo>
                    <a:pt x="67924" y="15559"/>
                  </a:lnTo>
                  <a:lnTo>
                    <a:pt x="67757" y="15280"/>
                  </a:lnTo>
                  <a:lnTo>
                    <a:pt x="67478" y="15113"/>
                  </a:lnTo>
                  <a:lnTo>
                    <a:pt x="67311" y="15057"/>
                  </a:lnTo>
                  <a:lnTo>
                    <a:pt x="67143" y="15001"/>
                  </a:lnTo>
                  <a:close/>
                  <a:moveTo>
                    <a:pt x="72218" y="15001"/>
                  </a:moveTo>
                  <a:lnTo>
                    <a:pt x="72051" y="15057"/>
                  </a:lnTo>
                  <a:lnTo>
                    <a:pt x="71884" y="15113"/>
                  </a:lnTo>
                  <a:lnTo>
                    <a:pt x="71605" y="15280"/>
                  </a:lnTo>
                  <a:lnTo>
                    <a:pt x="71438" y="15559"/>
                  </a:lnTo>
                  <a:lnTo>
                    <a:pt x="71382" y="15670"/>
                  </a:lnTo>
                  <a:lnTo>
                    <a:pt x="71382" y="15838"/>
                  </a:lnTo>
                  <a:lnTo>
                    <a:pt x="71382" y="16005"/>
                  </a:lnTo>
                  <a:lnTo>
                    <a:pt x="71438" y="16172"/>
                  </a:lnTo>
                  <a:lnTo>
                    <a:pt x="71605" y="16451"/>
                  </a:lnTo>
                  <a:lnTo>
                    <a:pt x="71884" y="16618"/>
                  </a:lnTo>
                  <a:lnTo>
                    <a:pt x="72051" y="16674"/>
                  </a:lnTo>
                  <a:lnTo>
                    <a:pt x="72386" y="16674"/>
                  </a:lnTo>
                  <a:lnTo>
                    <a:pt x="72553" y="16618"/>
                  </a:lnTo>
                  <a:lnTo>
                    <a:pt x="72776" y="16451"/>
                  </a:lnTo>
                  <a:lnTo>
                    <a:pt x="72999" y="16172"/>
                  </a:lnTo>
                  <a:lnTo>
                    <a:pt x="72999" y="16005"/>
                  </a:lnTo>
                  <a:lnTo>
                    <a:pt x="73055" y="15838"/>
                  </a:lnTo>
                  <a:lnTo>
                    <a:pt x="72999" y="15670"/>
                  </a:lnTo>
                  <a:lnTo>
                    <a:pt x="72999" y="15559"/>
                  </a:lnTo>
                  <a:lnTo>
                    <a:pt x="72776" y="15280"/>
                  </a:lnTo>
                  <a:lnTo>
                    <a:pt x="72553" y="15113"/>
                  </a:lnTo>
                  <a:lnTo>
                    <a:pt x="72386" y="15057"/>
                  </a:lnTo>
                  <a:lnTo>
                    <a:pt x="72218" y="15001"/>
                  </a:lnTo>
                  <a:close/>
                  <a:moveTo>
                    <a:pt x="75508" y="15001"/>
                  </a:moveTo>
                  <a:lnTo>
                    <a:pt x="75341" y="15057"/>
                  </a:lnTo>
                  <a:lnTo>
                    <a:pt x="75230" y="15113"/>
                  </a:lnTo>
                  <a:lnTo>
                    <a:pt x="74951" y="15280"/>
                  </a:lnTo>
                  <a:lnTo>
                    <a:pt x="74784" y="15559"/>
                  </a:lnTo>
                  <a:lnTo>
                    <a:pt x="74728" y="15670"/>
                  </a:lnTo>
                  <a:lnTo>
                    <a:pt x="74728" y="15838"/>
                  </a:lnTo>
                  <a:lnTo>
                    <a:pt x="74728" y="16005"/>
                  </a:lnTo>
                  <a:lnTo>
                    <a:pt x="74784" y="16172"/>
                  </a:lnTo>
                  <a:lnTo>
                    <a:pt x="74951" y="16451"/>
                  </a:lnTo>
                  <a:lnTo>
                    <a:pt x="75230" y="16618"/>
                  </a:lnTo>
                  <a:lnTo>
                    <a:pt x="75341" y="16674"/>
                  </a:lnTo>
                  <a:lnTo>
                    <a:pt x="75676" y="16674"/>
                  </a:lnTo>
                  <a:lnTo>
                    <a:pt x="75843" y="16618"/>
                  </a:lnTo>
                  <a:lnTo>
                    <a:pt x="76122" y="16451"/>
                  </a:lnTo>
                  <a:lnTo>
                    <a:pt x="76289" y="16172"/>
                  </a:lnTo>
                  <a:lnTo>
                    <a:pt x="76345" y="16005"/>
                  </a:lnTo>
                  <a:lnTo>
                    <a:pt x="76345" y="15838"/>
                  </a:lnTo>
                  <a:lnTo>
                    <a:pt x="76345" y="15670"/>
                  </a:lnTo>
                  <a:lnTo>
                    <a:pt x="76289" y="15559"/>
                  </a:lnTo>
                  <a:lnTo>
                    <a:pt x="76122" y="15280"/>
                  </a:lnTo>
                  <a:lnTo>
                    <a:pt x="75843" y="15113"/>
                  </a:lnTo>
                  <a:lnTo>
                    <a:pt x="75676" y="15057"/>
                  </a:lnTo>
                  <a:lnTo>
                    <a:pt x="75508" y="15001"/>
                  </a:lnTo>
                  <a:close/>
                  <a:moveTo>
                    <a:pt x="78966" y="15001"/>
                  </a:moveTo>
                  <a:lnTo>
                    <a:pt x="78799" y="15057"/>
                  </a:lnTo>
                  <a:lnTo>
                    <a:pt x="78631" y="15113"/>
                  </a:lnTo>
                  <a:lnTo>
                    <a:pt x="78353" y="15280"/>
                  </a:lnTo>
                  <a:lnTo>
                    <a:pt x="78185" y="15559"/>
                  </a:lnTo>
                  <a:lnTo>
                    <a:pt x="78130" y="15670"/>
                  </a:lnTo>
                  <a:lnTo>
                    <a:pt x="78130" y="15838"/>
                  </a:lnTo>
                  <a:lnTo>
                    <a:pt x="78130" y="16005"/>
                  </a:lnTo>
                  <a:lnTo>
                    <a:pt x="78185" y="16172"/>
                  </a:lnTo>
                  <a:lnTo>
                    <a:pt x="78353" y="16451"/>
                  </a:lnTo>
                  <a:lnTo>
                    <a:pt x="78631" y="16618"/>
                  </a:lnTo>
                  <a:lnTo>
                    <a:pt x="78799" y="16674"/>
                  </a:lnTo>
                  <a:lnTo>
                    <a:pt x="79133" y="16674"/>
                  </a:lnTo>
                  <a:lnTo>
                    <a:pt x="79301" y="16618"/>
                  </a:lnTo>
                  <a:lnTo>
                    <a:pt x="79524" y="16451"/>
                  </a:lnTo>
                  <a:lnTo>
                    <a:pt x="79691" y="16172"/>
                  </a:lnTo>
                  <a:lnTo>
                    <a:pt x="79747" y="16005"/>
                  </a:lnTo>
                  <a:lnTo>
                    <a:pt x="79803" y="15838"/>
                  </a:lnTo>
                  <a:lnTo>
                    <a:pt x="79747" y="15670"/>
                  </a:lnTo>
                  <a:lnTo>
                    <a:pt x="79691" y="15559"/>
                  </a:lnTo>
                  <a:lnTo>
                    <a:pt x="79524" y="15280"/>
                  </a:lnTo>
                  <a:lnTo>
                    <a:pt x="79301" y="15113"/>
                  </a:lnTo>
                  <a:lnTo>
                    <a:pt x="79133" y="15057"/>
                  </a:lnTo>
                  <a:lnTo>
                    <a:pt x="78966" y="15001"/>
                  </a:lnTo>
                  <a:close/>
                  <a:moveTo>
                    <a:pt x="89004" y="15001"/>
                  </a:moveTo>
                  <a:lnTo>
                    <a:pt x="88837" y="15057"/>
                  </a:lnTo>
                  <a:lnTo>
                    <a:pt x="88670" y="15113"/>
                  </a:lnTo>
                  <a:lnTo>
                    <a:pt x="88391" y="15280"/>
                  </a:lnTo>
                  <a:lnTo>
                    <a:pt x="88223" y="15559"/>
                  </a:lnTo>
                  <a:lnTo>
                    <a:pt x="88168" y="15670"/>
                  </a:lnTo>
                  <a:lnTo>
                    <a:pt x="88168" y="15838"/>
                  </a:lnTo>
                  <a:lnTo>
                    <a:pt x="88168" y="16005"/>
                  </a:lnTo>
                  <a:lnTo>
                    <a:pt x="88223" y="16172"/>
                  </a:lnTo>
                  <a:lnTo>
                    <a:pt x="88391" y="16451"/>
                  </a:lnTo>
                  <a:lnTo>
                    <a:pt x="88670" y="16618"/>
                  </a:lnTo>
                  <a:lnTo>
                    <a:pt x="88837" y="16674"/>
                  </a:lnTo>
                  <a:lnTo>
                    <a:pt x="89171" y="16674"/>
                  </a:lnTo>
                  <a:lnTo>
                    <a:pt x="89339" y="16618"/>
                  </a:lnTo>
                  <a:lnTo>
                    <a:pt x="89562" y="16451"/>
                  </a:lnTo>
                  <a:lnTo>
                    <a:pt x="89729" y="16172"/>
                  </a:lnTo>
                  <a:lnTo>
                    <a:pt x="89785" y="16005"/>
                  </a:lnTo>
                  <a:lnTo>
                    <a:pt x="89841" y="15838"/>
                  </a:lnTo>
                  <a:lnTo>
                    <a:pt x="89785" y="15670"/>
                  </a:lnTo>
                  <a:lnTo>
                    <a:pt x="89729" y="15559"/>
                  </a:lnTo>
                  <a:lnTo>
                    <a:pt x="89562" y="15280"/>
                  </a:lnTo>
                  <a:lnTo>
                    <a:pt x="89339" y="15113"/>
                  </a:lnTo>
                  <a:lnTo>
                    <a:pt x="89171" y="15057"/>
                  </a:lnTo>
                  <a:lnTo>
                    <a:pt x="89004" y="15001"/>
                  </a:lnTo>
                  <a:close/>
                  <a:moveTo>
                    <a:pt x="130997" y="15057"/>
                  </a:moveTo>
                  <a:lnTo>
                    <a:pt x="130829" y="15113"/>
                  </a:lnTo>
                  <a:lnTo>
                    <a:pt x="130551" y="15280"/>
                  </a:lnTo>
                  <a:lnTo>
                    <a:pt x="130383" y="15559"/>
                  </a:lnTo>
                  <a:lnTo>
                    <a:pt x="130327" y="15670"/>
                  </a:lnTo>
                  <a:lnTo>
                    <a:pt x="130327" y="15838"/>
                  </a:lnTo>
                  <a:lnTo>
                    <a:pt x="130327" y="16005"/>
                  </a:lnTo>
                  <a:lnTo>
                    <a:pt x="130383" y="16172"/>
                  </a:lnTo>
                  <a:lnTo>
                    <a:pt x="130551" y="16451"/>
                  </a:lnTo>
                  <a:lnTo>
                    <a:pt x="130829" y="16618"/>
                  </a:lnTo>
                  <a:lnTo>
                    <a:pt x="130997" y="16674"/>
                  </a:lnTo>
                  <a:lnTo>
                    <a:pt x="131331" y="16674"/>
                  </a:lnTo>
                  <a:lnTo>
                    <a:pt x="131499" y="16618"/>
                  </a:lnTo>
                  <a:lnTo>
                    <a:pt x="131722" y="16451"/>
                  </a:lnTo>
                  <a:lnTo>
                    <a:pt x="131889" y="16172"/>
                  </a:lnTo>
                  <a:lnTo>
                    <a:pt x="131945" y="16005"/>
                  </a:lnTo>
                  <a:lnTo>
                    <a:pt x="132000" y="15838"/>
                  </a:lnTo>
                  <a:lnTo>
                    <a:pt x="131945" y="15670"/>
                  </a:lnTo>
                  <a:lnTo>
                    <a:pt x="131889" y="15559"/>
                  </a:lnTo>
                  <a:lnTo>
                    <a:pt x="131722" y="15280"/>
                  </a:lnTo>
                  <a:lnTo>
                    <a:pt x="131499" y="15113"/>
                  </a:lnTo>
                  <a:lnTo>
                    <a:pt x="131331" y="15057"/>
                  </a:lnTo>
                  <a:close/>
                  <a:moveTo>
                    <a:pt x="134343" y="15057"/>
                  </a:moveTo>
                  <a:lnTo>
                    <a:pt x="134175" y="15113"/>
                  </a:lnTo>
                  <a:lnTo>
                    <a:pt x="133952" y="15280"/>
                  </a:lnTo>
                  <a:lnTo>
                    <a:pt x="133729" y="15559"/>
                  </a:lnTo>
                  <a:lnTo>
                    <a:pt x="133729" y="15670"/>
                  </a:lnTo>
                  <a:lnTo>
                    <a:pt x="133673" y="15838"/>
                  </a:lnTo>
                  <a:lnTo>
                    <a:pt x="133729" y="16005"/>
                  </a:lnTo>
                  <a:lnTo>
                    <a:pt x="133729" y="16172"/>
                  </a:lnTo>
                  <a:lnTo>
                    <a:pt x="133952" y="16451"/>
                  </a:lnTo>
                  <a:lnTo>
                    <a:pt x="134175" y="16618"/>
                  </a:lnTo>
                  <a:lnTo>
                    <a:pt x="134343" y="16674"/>
                  </a:lnTo>
                  <a:lnTo>
                    <a:pt x="134677" y="16674"/>
                  </a:lnTo>
                  <a:lnTo>
                    <a:pt x="134845" y="16618"/>
                  </a:lnTo>
                  <a:lnTo>
                    <a:pt x="135123" y="16451"/>
                  </a:lnTo>
                  <a:lnTo>
                    <a:pt x="135291" y="16172"/>
                  </a:lnTo>
                  <a:lnTo>
                    <a:pt x="135346" y="16005"/>
                  </a:lnTo>
                  <a:lnTo>
                    <a:pt x="135346" y="15838"/>
                  </a:lnTo>
                  <a:lnTo>
                    <a:pt x="135346" y="15670"/>
                  </a:lnTo>
                  <a:lnTo>
                    <a:pt x="135291" y="15559"/>
                  </a:lnTo>
                  <a:lnTo>
                    <a:pt x="135123" y="15280"/>
                  </a:lnTo>
                  <a:lnTo>
                    <a:pt x="134845" y="15113"/>
                  </a:lnTo>
                  <a:lnTo>
                    <a:pt x="134677" y="15057"/>
                  </a:lnTo>
                  <a:close/>
                  <a:moveTo>
                    <a:pt x="137744" y="15057"/>
                  </a:moveTo>
                  <a:lnTo>
                    <a:pt x="137577" y="15113"/>
                  </a:lnTo>
                  <a:lnTo>
                    <a:pt x="137298" y="15280"/>
                  </a:lnTo>
                  <a:lnTo>
                    <a:pt x="137131" y="15559"/>
                  </a:lnTo>
                  <a:lnTo>
                    <a:pt x="137075" y="15670"/>
                  </a:lnTo>
                  <a:lnTo>
                    <a:pt x="137075" y="15838"/>
                  </a:lnTo>
                  <a:lnTo>
                    <a:pt x="137075" y="16005"/>
                  </a:lnTo>
                  <a:lnTo>
                    <a:pt x="137131" y="16172"/>
                  </a:lnTo>
                  <a:lnTo>
                    <a:pt x="137298" y="16451"/>
                  </a:lnTo>
                  <a:lnTo>
                    <a:pt x="137577" y="16618"/>
                  </a:lnTo>
                  <a:lnTo>
                    <a:pt x="137744" y="16674"/>
                  </a:lnTo>
                  <a:lnTo>
                    <a:pt x="138023" y="16674"/>
                  </a:lnTo>
                  <a:lnTo>
                    <a:pt x="138191" y="16618"/>
                  </a:lnTo>
                  <a:lnTo>
                    <a:pt x="138469" y="16451"/>
                  </a:lnTo>
                  <a:lnTo>
                    <a:pt x="138637" y="16172"/>
                  </a:lnTo>
                  <a:lnTo>
                    <a:pt x="138692" y="16005"/>
                  </a:lnTo>
                  <a:lnTo>
                    <a:pt x="138692" y="15838"/>
                  </a:lnTo>
                  <a:lnTo>
                    <a:pt x="138692" y="15670"/>
                  </a:lnTo>
                  <a:lnTo>
                    <a:pt x="138637" y="15559"/>
                  </a:lnTo>
                  <a:lnTo>
                    <a:pt x="138469" y="15280"/>
                  </a:lnTo>
                  <a:lnTo>
                    <a:pt x="138191" y="15113"/>
                  </a:lnTo>
                  <a:lnTo>
                    <a:pt x="138023" y="15057"/>
                  </a:lnTo>
                  <a:close/>
                  <a:moveTo>
                    <a:pt x="141035" y="15057"/>
                  </a:moveTo>
                  <a:lnTo>
                    <a:pt x="140867" y="15113"/>
                  </a:lnTo>
                  <a:lnTo>
                    <a:pt x="140644" y="15280"/>
                  </a:lnTo>
                  <a:lnTo>
                    <a:pt x="140421" y="15559"/>
                  </a:lnTo>
                  <a:lnTo>
                    <a:pt x="140365" y="15670"/>
                  </a:lnTo>
                  <a:lnTo>
                    <a:pt x="140365" y="15838"/>
                  </a:lnTo>
                  <a:lnTo>
                    <a:pt x="140365" y="16005"/>
                  </a:lnTo>
                  <a:lnTo>
                    <a:pt x="140421" y="16172"/>
                  </a:lnTo>
                  <a:lnTo>
                    <a:pt x="140644" y="16451"/>
                  </a:lnTo>
                  <a:lnTo>
                    <a:pt x="140867" y="16618"/>
                  </a:lnTo>
                  <a:lnTo>
                    <a:pt x="141035" y="16674"/>
                  </a:lnTo>
                  <a:lnTo>
                    <a:pt x="141369" y="16674"/>
                  </a:lnTo>
                  <a:lnTo>
                    <a:pt x="141537" y="16618"/>
                  </a:lnTo>
                  <a:lnTo>
                    <a:pt x="141815" y="16451"/>
                  </a:lnTo>
                  <a:lnTo>
                    <a:pt x="141983" y="16172"/>
                  </a:lnTo>
                  <a:lnTo>
                    <a:pt x="142039" y="16005"/>
                  </a:lnTo>
                  <a:lnTo>
                    <a:pt x="142039" y="15838"/>
                  </a:lnTo>
                  <a:lnTo>
                    <a:pt x="142039" y="15670"/>
                  </a:lnTo>
                  <a:lnTo>
                    <a:pt x="141983" y="15559"/>
                  </a:lnTo>
                  <a:lnTo>
                    <a:pt x="141815" y="15280"/>
                  </a:lnTo>
                  <a:lnTo>
                    <a:pt x="141537" y="15113"/>
                  </a:lnTo>
                  <a:lnTo>
                    <a:pt x="141369" y="15057"/>
                  </a:lnTo>
                  <a:close/>
                  <a:moveTo>
                    <a:pt x="146165" y="15001"/>
                  </a:moveTo>
                  <a:lnTo>
                    <a:pt x="145998" y="15057"/>
                  </a:lnTo>
                  <a:lnTo>
                    <a:pt x="145831" y="15113"/>
                  </a:lnTo>
                  <a:lnTo>
                    <a:pt x="145552" y="15280"/>
                  </a:lnTo>
                  <a:lnTo>
                    <a:pt x="145385" y="15559"/>
                  </a:lnTo>
                  <a:lnTo>
                    <a:pt x="145329" y="15670"/>
                  </a:lnTo>
                  <a:lnTo>
                    <a:pt x="145329" y="15838"/>
                  </a:lnTo>
                  <a:lnTo>
                    <a:pt x="145329" y="16005"/>
                  </a:lnTo>
                  <a:lnTo>
                    <a:pt x="145385" y="16172"/>
                  </a:lnTo>
                  <a:lnTo>
                    <a:pt x="145552" y="16451"/>
                  </a:lnTo>
                  <a:lnTo>
                    <a:pt x="145831" y="16618"/>
                  </a:lnTo>
                  <a:lnTo>
                    <a:pt x="145998" y="16674"/>
                  </a:lnTo>
                  <a:lnTo>
                    <a:pt x="146333" y="16674"/>
                  </a:lnTo>
                  <a:lnTo>
                    <a:pt x="146444" y="16618"/>
                  </a:lnTo>
                  <a:lnTo>
                    <a:pt x="146723" y="16451"/>
                  </a:lnTo>
                  <a:lnTo>
                    <a:pt x="146890" y="16172"/>
                  </a:lnTo>
                  <a:lnTo>
                    <a:pt x="146946" y="16005"/>
                  </a:lnTo>
                  <a:lnTo>
                    <a:pt x="147002" y="15838"/>
                  </a:lnTo>
                  <a:lnTo>
                    <a:pt x="146946" y="15670"/>
                  </a:lnTo>
                  <a:lnTo>
                    <a:pt x="146890" y="15559"/>
                  </a:lnTo>
                  <a:lnTo>
                    <a:pt x="146723" y="15280"/>
                  </a:lnTo>
                  <a:lnTo>
                    <a:pt x="146444" y="15113"/>
                  </a:lnTo>
                  <a:lnTo>
                    <a:pt x="146333" y="15057"/>
                  </a:lnTo>
                  <a:lnTo>
                    <a:pt x="146165" y="15001"/>
                  </a:lnTo>
                  <a:close/>
                  <a:moveTo>
                    <a:pt x="154586" y="15001"/>
                  </a:moveTo>
                  <a:lnTo>
                    <a:pt x="154419" y="15057"/>
                  </a:lnTo>
                  <a:lnTo>
                    <a:pt x="154251" y="15113"/>
                  </a:lnTo>
                  <a:lnTo>
                    <a:pt x="154028" y="15280"/>
                  </a:lnTo>
                  <a:lnTo>
                    <a:pt x="153805" y="15559"/>
                  </a:lnTo>
                  <a:lnTo>
                    <a:pt x="153750" y="15670"/>
                  </a:lnTo>
                  <a:lnTo>
                    <a:pt x="153750" y="15838"/>
                  </a:lnTo>
                  <a:lnTo>
                    <a:pt x="153750" y="16005"/>
                  </a:lnTo>
                  <a:lnTo>
                    <a:pt x="153805" y="16172"/>
                  </a:lnTo>
                  <a:lnTo>
                    <a:pt x="154028" y="16451"/>
                  </a:lnTo>
                  <a:lnTo>
                    <a:pt x="154251" y="16618"/>
                  </a:lnTo>
                  <a:lnTo>
                    <a:pt x="154419" y="16674"/>
                  </a:lnTo>
                  <a:lnTo>
                    <a:pt x="154753" y="16674"/>
                  </a:lnTo>
                  <a:lnTo>
                    <a:pt x="154921" y="16618"/>
                  </a:lnTo>
                  <a:lnTo>
                    <a:pt x="155200" y="16451"/>
                  </a:lnTo>
                  <a:lnTo>
                    <a:pt x="155367" y="16172"/>
                  </a:lnTo>
                  <a:lnTo>
                    <a:pt x="155423" y="16005"/>
                  </a:lnTo>
                  <a:lnTo>
                    <a:pt x="155423" y="15838"/>
                  </a:lnTo>
                  <a:lnTo>
                    <a:pt x="155423" y="15670"/>
                  </a:lnTo>
                  <a:lnTo>
                    <a:pt x="155367" y="15559"/>
                  </a:lnTo>
                  <a:lnTo>
                    <a:pt x="155200" y="15280"/>
                  </a:lnTo>
                  <a:lnTo>
                    <a:pt x="154921" y="15113"/>
                  </a:lnTo>
                  <a:lnTo>
                    <a:pt x="154753" y="15057"/>
                  </a:lnTo>
                  <a:lnTo>
                    <a:pt x="154586" y="15001"/>
                  </a:lnTo>
                  <a:close/>
                  <a:moveTo>
                    <a:pt x="159605" y="15001"/>
                  </a:moveTo>
                  <a:lnTo>
                    <a:pt x="159438" y="15057"/>
                  </a:lnTo>
                  <a:lnTo>
                    <a:pt x="159326" y="15113"/>
                  </a:lnTo>
                  <a:lnTo>
                    <a:pt x="159047" y="15280"/>
                  </a:lnTo>
                  <a:lnTo>
                    <a:pt x="158880" y="15559"/>
                  </a:lnTo>
                  <a:lnTo>
                    <a:pt x="158824" y="15670"/>
                  </a:lnTo>
                  <a:lnTo>
                    <a:pt x="158824" y="15838"/>
                  </a:lnTo>
                  <a:lnTo>
                    <a:pt x="158824" y="16005"/>
                  </a:lnTo>
                  <a:lnTo>
                    <a:pt x="158880" y="16172"/>
                  </a:lnTo>
                  <a:lnTo>
                    <a:pt x="159047" y="16451"/>
                  </a:lnTo>
                  <a:lnTo>
                    <a:pt x="159326" y="16618"/>
                  </a:lnTo>
                  <a:lnTo>
                    <a:pt x="159438" y="16674"/>
                  </a:lnTo>
                  <a:lnTo>
                    <a:pt x="159772" y="16674"/>
                  </a:lnTo>
                  <a:lnTo>
                    <a:pt x="159940" y="16618"/>
                  </a:lnTo>
                  <a:lnTo>
                    <a:pt x="160219" y="16451"/>
                  </a:lnTo>
                  <a:lnTo>
                    <a:pt x="160386" y="16172"/>
                  </a:lnTo>
                  <a:lnTo>
                    <a:pt x="160442" y="16005"/>
                  </a:lnTo>
                  <a:lnTo>
                    <a:pt x="160442" y="15838"/>
                  </a:lnTo>
                  <a:lnTo>
                    <a:pt x="160442" y="15670"/>
                  </a:lnTo>
                  <a:lnTo>
                    <a:pt x="160386" y="15559"/>
                  </a:lnTo>
                  <a:lnTo>
                    <a:pt x="160219" y="15280"/>
                  </a:lnTo>
                  <a:lnTo>
                    <a:pt x="159940" y="15113"/>
                  </a:lnTo>
                  <a:lnTo>
                    <a:pt x="159772" y="15057"/>
                  </a:lnTo>
                  <a:lnTo>
                    <a:pt x="159605" y="15001"/>
                  </a:lnTo>
                  <a:close/>
                  <a:moveTo>
                    <a:pt x="162951" y="15001"/>
                  </a:moveTo>
                  <a:lnTo>
                    <a:pt x="162784" y="15057"/>
                  </a:lnTo>
                  <a:lnTo>
                    <a:pt x="162617" y="15113"/>
                  </a:lnTo>
                  <a:lnTo>
                    <a:pt x="162338" y="15280"/>
                  </a:lnTo>
                  <a:lnTo>
                    <a:pt x="162170" y="15559"/>
                  </a:lnTo>
                  <a:lnTo>
                    <a:pt x="162115" y="15670"/>
                  </a:lnTo>
                  <a:lnTo>
                    <a:pt x="162115" y="15838"/>
                  </a:lnTo>
                  <a:lnTo>
                    <a:pt x="162115" y="16005"/>
                  </a:lnTo>
                  <a:lnTo>
                    <a:pt x="162170" y="16172"/>
                  </a:lnTo>
                  <a:lnTo>
                    <a:pt x="162338" y="16451"/>
                  </a:lnTo>
                  <a:lnTo>
                    <a:pt x="162617" y="16618"/>
                  </a:lnTo>
                  <a:lnTo>
                    <a:pt x="162784" y="16674"/>
                  </a:lnTo>
                  <a:lnTo>
                    <a:pt x="163118" y="16674"/>
                  </a:lnTo>
                  <a:lnTo>
                    <a:pt x="163286" y="16618"/>
                  </a:lnTo>
                  <a:lnTo>
                    <a:pt x="163509" y="16451"/>
                  </a:lnTo>
                  <a:lnTo>
                    <a:pt x="163732" y="16172"/>
                  </a:lnTo>
                  <a:lnTo>
                    <a:pt x="163788" y="16005"/>
                  </a:lnTo>
                  <a:lnTo>
                    <a:pt x="163788" y="15838"/>
                  </a:lnTo>
                  <a:lnTo>
                    <a:pt x="163788" y="15670"/>
                  </a:lnTo>
                  <a:lnTo>
                    <a:pt x="163732" y="15559"/>
                  </a:lnTo>
                  <a:lnTo>
                    <a:pt x="163509" y="15280"/>
                  </a:lnTo>
                  <a:lnTo>
                    <a:pt x="163286" y="15113"/>
                  </a:lnTo>
                  <a:lnTo>
                    <a:pt x="163118" y="15057"/>
                  </a:lnTo>
                  <a:lnTo>
                    <a:pt x="162951" y="15001"/>
                  </a:lnTo>
                  <a:close/>
                  <a:moveTo>
                    <a:pt x="168026" y="15001"/>
                  </a:moveTo>
                  <a:lnTo>
                    <a:pt x="167859" y="15057"/>
                  </a:lnTo>
                  <a:lnTo>
                    <a:pt x="167691" y="15113"/>
                  </a:lnTo>
                  <a:lnTo>
                    <a:pt x="167412" y="15280"/>
                  </a:lnTo>
                  <a:lnTo>
                    <a:pt x="167245" y="15559"/>
                  </a:lnTo>
                  <a:lnTo>
                    <a:pt x="167189" y="15670"/>
                  </a:lnTo>
                  <a:lnTo>
                    <a:pt x="167189" y="15838"/>
                  </a:lnTo>
                  <a:lnTo>
                    <a:pt x="167189" y="16005"/>
                  </a:lnTo>
                  <a:lnTo>
                    <a:pt x="167245" y="16172"/>
                  </a:lnTo>
                  <a:lnTo>
                    <a:pt x="167412" y="16451"/>
                  </a:lnTo>
                  <a:lnTo>
                    <a:pt x="167691" y="16618"/>
                  </a:lnTo>
                  <a:lnTo>
                    <a:pt x="167859" y="16674"/>
                  </a:lnTo>
                  <a:lnTo>
                    <a:pt x="168193" y="16674"/>
                  </a:lnTo>
                  <a:lnTo>
                    <a:pt x="168361" y="16618"/>
                  </a:lnTo>
                  <a:lnTo>
                    <a:pt x="168584" y="16451"/>
                  </a:lnTo>
                  <a:lnTo>
                    <a:pt x="168751" y="16172"/>
                  </a:lnTo>
                  <a:lnTo>
                    <a:pt x="168807" y="16005"/>
                  </a:lnTo>
                  <a:lnTo>
                    <a:pt x="168862" y="15838"/>
                  </a:lnTo>
                  <a:lnTo>
                    <a:pt x="168807" y="15670"/>
                  </a:lnTo>
                  <a:lnTo>
                    <a:pt x="168751" y="15559"/>
                  </a:lnTo>
                  <a:lnTo>
                    <a:pt x="168584" y="15280"/>
                  </a:lnTo>
                  <a:lnTo>
                    <a:pt x="168361" y="15113"/>
                  </a:lnTo>
                  <a:lnTo>
                    <a:pt x="168193" y="15057"/>
                  </a:lnTo>
                  <a:lnTo>
                    <a:pt x="168026" y="15001"/>
                  </a:lnTo>
                  <a:close/>
                  <a:moveTo>
                    <a:pt x="171316" y="15001"/>
                  </a:moveTo>
                  <a:lnTo>
                    <a:pt x="171149" y="15057"/>
                  </a:lnTo>
                  <a:lnTo>
                    <a:pt x="171037" y="15113"/>
                  </a:lnTo>
                  <a:lnTo>
                    <a:pt x="170758" y="15280"/>
                  </a:lnTo>
                  <a:lnTo>
                    <a:pt x="170591" y="15559"/>
                  </a:lnTo>
                  <a:lnTo>
                    <a:pt x="170535" y="15670"/>
                  </a:lnTo>
                  <a:lnTo>
                    <a:pt x="170480" y="15838"/>
                  </a:lnTo>
                  <a:lnTo>
                    <a:pt x="170535" y="16005"/>
                  </a:lnTo>
                  <a:lnTo>
                    <a:pt x="170591" y="16172"/>
                  </a:lnTo>
                  <a:lnTo>
                    <a:pt x="170758" y="16451"/>
                  </a:lnTo>
                  <a:lnTo>
                    <a:pt x="171037" y="16618"/>
                  </a:lnTo>
                  <a:lnTo>
                    <a:pt x="171149" y="16674"/>
                  </a:lnTo>
                  <a:lnTo>
                    <a:pt x="171483" y="16674"/>
                  </a:lnTo>
                  <a:lnTo>
                    <a:pt x="171651" y="16618"/>
                  </a:lnTo>
                  <a:lnTo>
                    <a:pt x="171930" y="16451"/>
                  </a:lnTo>
                  <a:lnTo>
                    <a:pt x="172097" y="16172"/>
                  </a:lnTo>
                  <a:lnTo>
                    <a:pt x="172153" y="16005"/>
                  </a:lnTo>
                  <a:lnTo>
                    <a:pt x="172153" y="15838"/>
                  </a:lnTo>
                  <a:lnTo>
                    <a:pt x="172153" y="15670"/>
                  </a:lnTo>
                  <a:lnTo>
                    <a:pt x="172097" y="15559"/>
                  </a:lnTo>
                  <a:lnTo>
                    <a:pt x="171930" y="15280"/>
                  </a:lnTo>
                  <a:lnTo>
                    <a:pt x="171651" y="15113"/>
                  </a:lnTo>
                  <a:lnTo>
                    <a:pt x="171483" y="15057"/>
                  </a:lnTo>
                  <a:lnTo>
                    <a:pt x="171316" y="15001"/>
                  </a:lnTo>
                  <a:close/>
                  <a:moveTo>
                    <a:pt x="174774" y="15001"/>
                  </a:moveTo>
                  <a:lnTo>
                    <a:pt x="174606" y="15057"/>
                  </a:lnTo>
                  <a:lnTo>
                    <a:pt x="174439" y="15113"/>
                  </a:lnTo>
                  <a:lnTo>
                    <a:pt x="174160" y="15280"/>
                  </a:lnTo>
                  <a:lnTo>
                    <a:pt x="173993" y="15559"/>
                  </a:lnTo>
                  <a:lnTo>
                    <a:pt x="173937" y="15670"/>
                  </a:lnTo>
                  <a:lnTo>
                    <a:pt x="173937" y="15838"/>
                  </a:lnTo>
                  <a:lnTo>
                    <a:pt x="173937" y="16005"/>
                  </a:lnTo>
                  <a:lnTo>
                    <a:pt x="173993" y="16172"/>
                  </a:lnTo>
                  <a:lnTo>
                    <a:pt x="174160" y="16451"/>
                  </a:lnTo>
                  <a:lnTo>
                    <a:pt x="174439" y="16618"/>
                  </a:lnTo>
                  <a:lnTo>
                    <a:pt x="174606" y="16674"/>
                  </a:lnTo>
                  <a:lnTo>
                    <a:pt x="174941" y="16674"/>
                  </a:lnTo>
                  <a:lnTo>
                    <a:pt x="175053" y="16618"/>
                  </a:lnTo>
                  <a:lnTo>
                    <a:pt x="175331" y="16451"/>
                  </a:lnTo>
                  <a:lnTo>
                    <a:pt x="175499" y="16172"/>
                  </a:lnTo>
                  <a:lnTo>
                    <a:pt x="175554" y="16005"/>
                  </a:lnTo>
                  <a:lnTo>
                    <a:pt x="175610" y="15838"/>
                  </a:lnTo>
                  <a:lnTo>
                    <a:pt x="175554" y="15670"/>
                  </a:lnTo>
                  <a:lnTo>
                    <a:pt x="175499" y="15559"/>
                  </a:lnTo>
                  <a:lnTo>
                    <a:pt x="175331" y="15280"/>
                  </a:lnTo>
                  <a:lnTo>
                    <a:pt x="175053" y="15113"/>
                  </a:lnTo>
                  <a:lnTo>
                    <a:pt x="174941" y="15057"/>
                  </a:lnTo>
                  <a:lnTo>
                    <a:pt x="174774" y="15001"/>
                  </a:lnTo>
                  <a:close/>
                  <a:moveTo>
                    <a:pt x="184812" y="15001"/>
                  </a:moveTo>
                  <a:lnTo>
                    <a:pt x="184644" y="15057"/>
                  </a:lnTo>
                  <a:lnTo>
                    <a:pt x="184477" y="15113"/>
                  </a:lnTo>
                  <a:lnTo>
                    <a:pt x="184198" y="15280"/>
                  </a:lnTo>
                  <a:lnTo>
                    <a:pt x="184031" y="15559"/>
                  </a:lnTo>
                  <a:lnTo>
                    <a:pt x="183975" y="15670"/>
                  </a:lnTo>
                  <a:lnTo>
                    <a:pt x="183975" y="15838"/>
                  </a:lnTo>
                  <a:lnTo>
                    <a:pt x="183975" y="16005"/>
                  </a:lnTo>
                  <a:lnTo>
                    <a:pt x="184031" y="16172"/>
                  </a:lnTo>
                  <a:lnTo>
                    <a:pt x="184198" y="16451"/>
                  </a:lnTo>
                  <a:lnTo>
                    <a:pt x="184477" y="16618"/>
                  </a:lnTo>
                  <a:lnTo>
                    <a:pt x="184644" y="16674"/>
                  </a:lnTo>
                  <a:lnTo>
                    <a:pt x="184979" y="16674"/>
                  </a:lnTo>
                  <a:lnTo>
                    <a:pt x="185091" y="16618"/>
                  </a:lnTo>
                  <a:lnTo>
                    <a:pt x="185369" y="16451"/>
                  </a:lnTo>
                  <a:lnTo>
                    <a:pt x="185537" y="16172"/>
                  </a:lnTo>
                  <a:lnTo>
                    <a:pt x="185593" y="16005"/>
                  </a:lnTo>
                  <a:lnTo>
                    <a:pt x="185648" y="15838"/>
                  </a:lnTo>
                  <a:lnTo>
                    <a:pt x="185593" y="15670"/>
                  </a:lnTo>
                  <a:lnTo>
                    <a:pt x="185537" y="15559"/>
                  </a:lnTo>
                  <a:lnTo>
                    <a:pt x="185369" y="15280"/>
                  </a:lnTo>
                  <a:lnTo>
                    <a:pt x="185091" y="15113"/>
                  </a:lnTo>
                  <a:lnTo>
                    <a:pt x="184979" y="15057"/>
                  </a:lnTo>
                  <a:lnTo>
                    <a:pt x="184812" y="15001"/>
                  </a:lnTo>
                  <a:close/>
                  <a:moveTo>
                    <a:pt x="226804" y="15057"/>
                  </a:moveTo>
                  <a:lnTo>
                    <a:pt x="226637" y="15113"/>
                  </a:lnTo>
                  <a:lnTo>
                    <a:pt x="226358" y="15280"/>
                  </a:lnTo>
                  <a:lnTo>
                    <a:pt x="226191" y="15559"/>
                  </a:lnTo>
                  <a:lnTo>
                    <a:pt x="226135" y="15670"/>
                  </a:lnTo>
                  <a:lnTo>
                    <a:pt x="226135" y="15838"/>
                  </a:lnTo>
                  <a:lnTo>
                    <a:pt x="226135" y="16005"/>
                  </a:lnTo>
                  <a:lnTo>
                    <a:pt x="226191" y="16172"/>
                  </a:lnTo>
                  <a:lnTo>
                    <a:pt x="226358" y="16451"/>
                  </a:lnTo>
                  <a:lnTo>
                    <a:pt x="226637" y="16618"/>
                  </a:lnTo>
                  <a:lnTo>
                    <a:pt x="226804" y="16674"/>
                  </a:lnTo>
                  <a:lnTo>
                    <a:pt x="227139" y="16674"/>
                  </a:lnTo>
                  <a:lnTo>
                    <a:pt x="227250" y="16618"/>
                  </a:lnTo>
                  <a:lnTo>
                    <a:pt x="227529" y="16451"/>
                  </a:lnTo>
                  <a:lnTo>
                    <a:pt x="227697" y="16172"/>
                  </a:lnTo>
                  <a:lnTo>
                    <a:pt x="227752" y="16005"/>
                  </a:lnTo>
                  <a:lnTo>
                    <a:pt x="227808" y="15838"/>
                  </a:lnTo>
                  <a:lnTo>
                    <a:pt x="227752" y="15670"/>
                  </a:lnTo>
                  <a:lnTo>
                    <a:pt x="227697" y="15559"/>
                  </a:lnTo>
                  <a:lnTo>
                    <a:pt x="227529" y="15280"/>
                  </a:lnTo>
                  <a:lnTo>
                    <a:pt x="227250" y="15113"/>
                  </a:lnTo>
                  <a:lnTo>
                    <a:pt x="227139" y="15057"/>
                  </a:lnTo>
                  <a:close/>
                  <a:moveTo>
                    <a:pt x="230150" y="15057"/>
                  </a:moveTo>
                  <a:lnTo>
                    <a:pt x="229983" y="15113"/>
                  </a:lnTo>
                  <a:lnTo>
                    <a:pt x="229760" y="15280"/>
                  </a:lnTo>
                  <a:lnTo>
                    <a:pt x="229537" y="15559"/>
                  </a:lnTo>
                  <a:lnTo>
                    <a:pt x="229481" y="15670"/>
                  </a:lnTo>
                  <a:lnTo>
                    <a:pt x="229481" y="15838"/>
                  </a:lnTo>
                  <a:lnTo>
                    <a:pt x="229481" y="16005"/>
                  </a:lnTo>
                  <a:lnTo>
                    <a:pt x="229537" y="16172"/>
                  </a:lnTo>
                  <a:lnTo>
                    <a:pt x="229760" y="16451"/>
                  </a:lnTo>
                  <a:lnTo>
                    <a:pt x="229983" y="16618"/>
                  </a:lnTo>
                  <a:lnTo>
                    <a:pt x="230150" y="16674"/>
                  </a:lnTo>
                  <a:lnTo>
                    <a:pt x="230485" y="16674"/>
                  </a:lnTo>
                  <a:lnTo>
                    <a:pt x="230652" y="16618"/>
                  </a:lnTo>
                  <a:lnTo>
                    <a:pt x="230931" y="16451"/>
                  </a:lnTo>
                  <a:lnTo>
                    <a:pt x="231098" y="16172"/>
                  </a:lnTo>
                  <a:lnTo>
                    <a:pt x="231154" y="16005"/>
                  </a:lnTo>
                  <a:lnTo>
                    <a:pt x="231154" y="15838"/>
                  </a:lnTo>
                  <a:lnTo>
                    <a:pt x="231154" y="15670"/>
                  </a:lnTo>
                  <a:lnTo>
                    <a:pt x="231098" y="15559"/>
                  </a:lnTo>
                  <a:lnTo>
                    <a:pt x="230931" y="15280"/>
                  </a:lnTo>
                  <a:lnTo>
                    <a:pt x="230652" y="15113"/>
                  </a:lnTo>
                  <a:lnTo>
                    <a:pt x="230485" y="15057"/>
                  </a:lnTo>
                  <a:close/>
                  <a:moveTo>
                    <a:pt x="233496" y="15057"/>
                  </a:moveTo>
                  <a:lnTo>
                    <a:pt x="233385" y="15113"/>
                  </a:lnTo>
                  <a:lnTo>
                    <a:pt x="233106" y="15280"/>
                  </a:lnTo>
                  <a:lnTo>
                    <a:pt x="232939" y="15559"/>
                  </a:lnTo>
                  <a:lnTo>
                    <a:pt x="232883" y="15670"/>
                  </a:lnTo>
                  <a:lnTo>
                    <a:pt x="232883" y="15838"/>
                  </a:lnTo>
                  <a:lnTo>
                    <a:pt x="232883" y="16005"/>
                  </a:lnTo>
                  <a:lnTo>
                    <a:pt x="232939" y="16172"/>
                  </a:lnTo>
                  <a:lnTo>
                    <a:pt x="233106" y="16451"/>
                  </a:lnTo>
                  <a:lnTo>
                    <a:pt x="233385" y="16618"/>
                  </a:lnTo>
                  <a:lnTo>
                    <a:pt x="233496" y="16674"/>
                  </a:lnTo>
                  <a:lnTo>
                    <a:pt x="233831" y="16674"/>
                  </a:lnTo>
                  <a:lnTo>
                    <a:pt x="233998" y="16618"/>
                  </a:lnTo>
                  <a:lnTo>
                    <a:pt x="234277" y="16451"/>
                  </a:lnTo>
                  <a:lnTo>
                    <a:pt x="234444" y="16172"/>
                  </a:lnTo>
                  <a:lnTo>
                    <a:pt x="234500" y="16005"/>
                  </a:lnTo>
                  <a:lnTo>
                    <a:pt x="234500" y="15838"/>
                  </a:lnTo>
                  <a:lnTo>
                    <a:pt x="234500" y="15670"/>
                  </a:lnTo>
                  <a:lnTo>
                    <a:pt x="234444" y="15559"/>
                  </a:lnTo>
                  <a:lnTo>
                    <a:pt x="234277" y="15280"/>
                  </a:lnTo>
                  <a:lnTo>
                    <a:pt x="233998" y="15113"/>
                  </a:lnTo>
                  <a:lnTo>
                    <a:pt x="233831" y="15057"/>
                  </a:lnTo>
                  <a:close/>
                  <a:moveTo>
                    <a:pt x="236842" y="15057"/>
                  </a:moveTo>
                  <a:lnTo>
                    <a:pt x="236675" y="15113"/>
                  </a:lnTo>
                  <a:lnTo>
                    <a:pt x="236396" y="15280"/>
                  </a:lnTo>
                  <a:lnTo>
                    <a:pt x="236229" y="15559"/>
                  </a:lnTo>
                  <a:lnTo>
                    <a:pt x="236173" y="15670"/>
                  </a:lnTo>
                  <a:lnTo>
                    <a:pt x="236173" y="15838"/>
                  </a:lnTo>
                  <a:lnTo>
                    <a:pt x="236173" y="16005"/>
                  </a:lnTo>
                  <a:lnTo>
                    <a:pt x="236229" y="16172"/>
                  </a:lnTo>
                  <a:lnTo>
                    <a:pt x="236396" y="16451"/>
                  </a:lnTo>
                  <a:lnTo>
                    <a:pt x="236675" y="16618"/>
                  </a:lnTo>
                  <a:lnTo>
                    <a:pt x="236842" y="16674"/>
                  </a:lnTo>
                  <a:lnTo>
                    <a:pt x="237177" y="16674"/>
                  </a:lnTo>
                  <a:lnTo>
                    <a:pt x="237344" y="16618"/>
                  </a:lnTo>
                  <a:lnTo>
                    <a:pt x="237567" y="16451"/>
                  </a:lnTo>
                  <a:lnTo>
                    <a:pt x="237790" y="16172"/>
                  </a:lnTo>
                  <a:lnTo>
                    <a:pt x="237790" y="16005"/>
                  </a:lnTo>
                  <a:lnTo>
                    <a:pt x="237846" y="15838"/>
                  </a:lnTo>
                  <a:lnTo>
                    <a:pt x="237790" y="15670"/>
                  </a:lnTo>
                  <a:lnTo>
                    <a:pt x="237790" y="15559"/>
                  </a:lnTo>
                  <a:lnTo>
                    <a:pt x="237567" y="15280"/>
                  </a:lnTo>
                  <a:lnTo>
                    <a:pt x="237344" y="15113"/>
                  </a:lnTo>
                  <a:lnTo>
                    <a:pt x="237177" y="15057"/>
                  </a:lnTo>
                  <a:close/>
                  <a:moveTo>
                    <a:pt x="241973" y="15001"/>
                  </a:moveTo>
                  <a:lnTo>
                    <a:pt x="241806" y="15057"/>
                  </a:lnTo>
                  <a:lnTo>
                    <a:pt x="241638" y="15113"/>
                  </a:lnTo>
                  <a:lnTo>
                    <a:pt x="241359" y="15280"/>
                  </a:lnTo>
                  <a:lnTo>
                    <a:pt x="241192" y="15559"/>
                  </a:lnTo>
                  <a:lnTo>
                    <a:pt x="241136" y="15670"/>
                  </a:lnTo>
                  <a:lnTo>
                    <a:pt x="241136" y="15838"/>
                  </a:lnTo>
                  <a:lnTo>
                    <a:pt x="241136" y="16005"/>
                  </a:lnTo>
                  <a:lnTo>
                    <a:pt x="241192" y="16172"/>
                  </a:lnTo>
                  <a:lnTo>
                    <a:pt x="241359" y="16451"/>
                  </a:lnTo>
                  <a:lnTo>
                    <a:pt x="241638" y="16618"/>
                  </a:lnTo>
                  <a:lnTo>
                    <a:pt x="241806" y="16674"/>
                  </a:lnTo>
                  <a:lnTo>
                    <a:pt x="242140" y="16674"/>
                  </a:lnTo>
                  <a:lnTo>
                    <a:pt x="242308" y="16618"/>
                  </a:lnTo>
                  <a:lnTo>
                    <a:pt x="242531" y="16451"/>
                  </a:lnTo>
                  <a:lnTo>
                    <a:pt x="242754" y="16172"/>
                  </a:lnTo>
                  <a:lnTo>
                    <a:pt x="242754" y="16005"/>
                  </a:lnTo>
                  <a:lnTo>
                    <a:pt x="242809" y="15838"/>
                  </a:lnTo>
                  <a:lnTo>
                    <a:pt x="242754" y="15670"/>
                  </a:lnTo>
                  <a:lnTo>
                    <a:pt x="242754" y="15559"/>
                  </a:lnTo>
                  <a:lnTo>
                    <a:pt x="242531" y="15280"/>
                  </a:lnTo>
                  <a:lnTo>
                    <a:pt x="242308" y="15113"/>
                  </a:lnTo>
                  <a:lnTo>
                    <a:pt x="242140" y="15057"/>
                  </a:lnTo>
                  <a:lnTo>
                    <a:pt x="241973" y="15001"/>
                  </a:lnTo>
                  <a:close/>
                  <a:moveTo>
                    <a:pt x="250394" y="15001"/>
                  </a:moveTo>
                  <a:lnTo>
                    <a:pt x="250226" y="15057"/>
                  </a:lnTo>
                  <a:lnTo>
                    <a:pt x="250059" y="15113"/>
                  </a:lnTo>
                  <a:lnTo>
                    <a:pt x="249836" y="15280"/>
                  </a:lnTo>
                  <a:lnTo>
                    <a:pt x="249669" y="15559"/>
                  </a:lnTo>
                  <a:lnTo>
                    <a:pt x="249613" y="15670"/>
                  </a:lnTo>
                  <a:lnTo>
                    <a:pt x="249557" y="15838"/>
                  </a:lnTo>
                  <a:lnTo>
                    <a:pt x="249613" y="16005"/>
                  </a:lnTo>
                  <a:lnTo>
                    <a:pt x="249669" y="16172"/>
                  </a:lnTo>
                  <a:lnTo>
                    <a:pt x="249836" y="16451"/>
                  </a:lnTo>
                  <a:lnTo>
                    <a:pt x="250059" y="16618"/>
                  </a:lnTo>
                  <a:lnTo>
                    <a:pt x="250226" y="16674"/>
                  </a:lnTo>
                  <a:lnTo>
                    <a:pt x="250561" y="16674"/>
                  </a:lnTo>
                  <a:lnTo>
                    <a:pt x="250728" y="16618"/>
                  </a:lnTo>
                  <a:lnTo>
                    <a:pt x="251007" y="16451"/>
                  </a:lnTo>
                  <a:lnTo>
                    <a:pt x="251174" y="16172"/>
                  </a:lnTo>
                  <a:lnTo>
                    <a:pt x="251230" y="16005"/>
                  </a:lnTo>
                  <a:lnTo>
                    <a:pt x="251230" y="15838"/>
                  </a:lnTo>
                  <a:lnTo>
                    <a:pt x="251230" y="15670"/>
                  </a:lnTo>
                  <a:lnTo>
                    <a:pt x="251174" y="15559"/>
                  </a:lnTo>
                  <a:lnTo>
                    <a:pt x="251007" y="15280"/>
                  </a:lnTo>
                  <a:lnTo>
                    <a:pt x="250728" y="15113"/>
                  </a:lnTo>
                  <a:lnTo>
                    <a:pt x="250561" y="15057"/>
                  </a:lnTo>
                  <a:lnTo>
                    <a:pt x="250394" y="15001"/>
                  </a:lnTo>
                  <a:close/>
                  <a:moveTo>
                    <a:pt x="255469" y="15001"/>
                  </a:moveTo>
                  <a:lnTo>
                    <a:pt x="255301" y="15057"/>
                  </a:lnTo>
                  <a:lnTo>
                    <a:pt x="255134" y="15113"/>
                  </a:lnTo>
                  <a:lnTo>
                    <a:pt x="254855" y="15280"/>
                  </a:lnTo>
                  <a:lnTo>
                    <a:pt x="254688" y="15559"/>
                  </a:lnTo>
                  <a:lnTo>
                    <a:pt x="254632" y="15670"/>
                  </a:lnTo>
                  <a:lnTo>
                    <a:pt x="254632" y="15838"/>
                  </a:lnTo>
                  <a:lnTo>
                    <a:pt x="254632" y="16005"/>
                  </a:lnTo>
                  <a:lnTo>
                    <a:pt x="254688" y="16172"/>
                  </a:lnTo>
                  <a:lnTo>
                    <a:pt x="254855" y="16451"/>
                  </a:lnTo>
                  <a:lnTo>
                    <a:pt x="255134" y="16618"/>
                  </a:lnTo>
                  <a:lnTo>
                    <a:pt x="255301" y="16674"/>
                  </a:lnTo>
                  <a:lnTo>
                    <a:pt x="255636" y="16674"/>
                  </a:lnTo>
                  <a:lnTo>
                    <a:pt x="255747" y="16618"/>
                  </a:lnTo>
                  <a:lnTo>
                    <a:pt x="256026" y="16451"/>
                  </a:lnTo>
                  <a:lnTo>
                    <a:pt x="256194" y="16172"/>
                  </a:lnTo>
                  <a:lnTo>
                    <a:pt x="256249" y="16005"/>
                  </a:lnTo>
                  <a:lnTo>
                    <a:pt x="256305" y="15838"/>
                  </a:lnTo>
                  <a:lnTo>
                    <a:pt x="256249" y="15670"/>
                  </a:lnTo>
                  <a:lnTo>
                    <a:pt x="256194" y="15559"/>
                  </a:lnTo>
                  <a:lnTo>
                    <a:pt x="256026" y="15280"/>
                  </a:lnTo>
                  <a:lnTo>
                    <a:pt x="255747" y="15113"/>
                  </a:lnTo>
                  <a:lnTo>
                    <a:pt x="255636" y="15057"/>
                  </a:lnTo>
                  <a:lnTo>
                    <a:pt x="255469" y="15001"/>
                  </a:lnTo>
                  <a:close/>
                  <a:moveTo>
                    <a:pt x="258759" y="15001"/>
                  </a:moveTo>
                  <a:lnTo>
                    <a:pt x="258591" y="15057"/>
                  </a:lnTo>
                  <a:lnTo>
                    <a:pt x="258424" y="15113"/>
                  </a:lnTo>
                  <a:lnTo>
                    <a:pt x="258201" y="15280"/>
                  </a:lnTo>
                  <a:lnTo>
                    <a:pt x="257978" y="15559"/>
                  </a:lnTo>
                  <a:lnTo>
                    <a:pt x="257978" y="15670"/>
                  </a:lnTo>
                  <a:lnTo>
                    <a:pt x="257922" y="15838"/>
                  </a:lnTo>
                  <a:lnTo>
                    <a:pt x="257978" y="16005"/>
                  </a:lnTo>
                  <a:lnTo>
                    <a:pt x="257978" y="16172"/>
                  </a:lnTo>
                  <a:lnTo>
                    <a:pt x="258201" y="16451"/>
                  </a:lnTo>
                  <a:lnTo>
                    <a:pt x="258424" y="16618"/>
                  </a:lnTo>
                  <a:lnTo>
                    <a:pt x="258591" y="16674"/>
                  </a:lnTo>
                  <a:lnTo>
                    <a:pt x="258926" y="16674"/>
                  </a:lnTo>
                  <a:lnTo>
                    <a:pt x="259093" y="16618"/>
                  </a:lnTo>
                  <a:lnTo>
                    <a:pt x="259372" y="16451"/>
                  </a:lnTo>
                  <a:lnTo>
                    <a:pt x="259540" y="16172"/>
                  </a:lnTo>
                  <a:lnTo>
                    <a:pt x="259595" y="16005"/>
                  </a:lnTo>
                  <a:lnTo>
                    <a:pt x="259595" y="15838"/>
                  </a:lnTo>
                  <a:lnTo>
                    <a:pt x="259595" y="15670"/>
                  </a:lnTo>
                  <a:lnTo>
                    <a:pt x="259540" y="15559"/>
                  </a:lnTo>
                  <a:lnTo>
                    <a:pt x="259372" y="15280"/>
                  </a:lnTo>
                  <a:lnTo>
                    <a:pt x="259093" y="15113"/>
                  </a:lnTo>
                  <a:lnTo>
                    <a:pt x="258926" y="15057"/>
                  </a:lnTo>
                  <a:lnTo>
                    <a:pt x="258759" y="15001"/>
                  </a:lnTo>
                  <a:close/>
                  <a:moveTo>
                    <a:pt x="263834" y="15001"/>
                  </a:moveTo>
                  <a:lnTo>
                    <a:pt x="263666" y="15057"/>
                  </a:lnTo>
                  <a:lnTo>
                    <a:pt x="263499" y="15113"/>
                  </a:lnTo>
                  <a:lnTo>
                    <a:pt x="263220" y="15280"/>
                  </a:lnTo>
                  <a:lnTo>
                    <a:pt x="263053" y="15559"/>
                  </a:lnTo>
                  <a:lnTo>
                    <a:pt x="262997" y="15670"/>
                  </a:lnTo>
                  <a:lnTo>
                    <a:pt x="262997" y="15838"/>
                  </a:lnTo>
                  <a:lnTo>
                    <a:pt x="262997" y="16005"/>
                  </a:lnTo>
                  <a:lnTo>
                    <a:pt x="263053" y="16172"/>
                  </a:lnTo>
                  <a:lnTo>
                    <a:pt x="263220" y="16451"/>
                  </a:lnTo>
                  <a:lnTo>
                    <a:pt x="263499" y="16618"/>
                  </a:lnTo>
                  <a:lnTo>
                    <a:pt x="263666" y="16674"/>
                  </a:lnTo>
                  <a:lnTo>
                    <a:pt x="264001" y="16674"/>
                  </a:lnTo>
                  <a:lnTo>
                    <a:pt x="264168" y="16618"/>
                  </a:lnTo>
                  <a:lnTo>
                    <a:pt x="264391" y="16451"/>
                  </a:lnTo>
                  <a:lnTo>
                    <a:pt x="264614" y="16172"/>
                  </a:lnTo>
                  <a:lnTo>
                    <a:pt x="264670" y="16005"/>
                  </a:lnTo>
                  <a:lnTo>
                    <a:pt x="264670" y="15838"/>
                  </a:lnTo>
                  <a:lnTo>
                    <a:pt x="264670" y="15670"/>
                  </a:lnTo>
                  <a:lnTo>
                    <a:pt x="264614" y="15559"/>
                  </a:lnTo>
                  <a:lnTo>
                    <a:pt x="264391" y="15280"/>
                  </a:lnTo>
                  <a:lnTo>
                    <a:pt x="264168" y="15113"/>
                  </a:lnTo>
                  <a:lnTo>
                    <a:pt x="264001" y="15057"/>
                  </a:lnTo>
                  <a:lnTo>
                    <a:pt x="263834" y="15001"/>
                  </a:lnTo>
                  <a:close/>
                  <a:moveTo>
                    <a:pt x="267124" y="15001"/>
                  </a:moveTo>
                  <a:lnTo>
                    <a:pt x="266957" y="15057"/>
                  </a:lnTo>
                  <a:lnTo>
                    <a:pt x="266845" y="15113"/>
                  </a:lnTo>
                  <a:lnTo>
                    <a:pt x="266566" y="15280"/>
                  </a:lnTo>
                  <a:lnTo>
                    <a:pt x="266399" y="15559"/>
                  </a:lnTo>
                  <a:lnTo>
                    <a:pt x="266343" y="15670"/>
                  </a:lnTo>
                  <a:lnTo>
                    <a:pt x="266343" y="15838"/>
                  </a:lnTo>
                  <a:lnTo>
                    <a:pt x="266343" y="16005"/>
                  </a:lnTo>
                  <a:lnTo>
                    <a:pt x="266399" y="16172"/>
                  </a:lnTo>
                  <a:lnTo>
                    <a:pt x="266566" y="16451"/>
                  </a:lnTo>
                  <a:lnTo>
                    <a:pt x="266845" y="16618"/>
                  </a:lnTo>
                  <a:lnTo>
                    <a:pt x="266957" y="16674"/>
                  </a:lnTo>
                  <a:lnTo>
                    <a:pt x="267291" y="16674"/>
                  </a:lnTo>
                  <a:lnTo>
                    <a:pt x="267458" y="16618"/>
                  </a:lnTo>
                  <a:lnTo>
                    <a:pt x="267737" y="16451"/>
                  </a:lnTo>
                  <a:lnTo>
                    <a:pt x="267905" y="16172"/>
                  </a:lnTo>
                  <a:lnTo>
                    <a:pt x="267960" y="16005"/>
                  </a:lnTo>
                  <a:lnTo>
                    <a:pt x="267960" y="15838"/>
                  </a:lnTo>
                  <a:lnTo>
                    <a:pt x="267960" y="15670"/>
                  </a:lnTo>
                  <a:lnTo>
                    <a:pt x="267905" y="15559"/>
                  </a:lnTo>
                  <a:lnTo>
                    <a:pt x="267737" y="15280"/>
                  </a:lnTo>
                  <a:lnTo>
                    <a:pt x="267458" y="15113"/>
                  </a:lnTo>
                  <a:lnTo>
                    <a:pt x="267291" y="15057"/>
                  </a:lnTo>
                  <a:lnTo>
                    <a:pt x="267124" y="15001"/>
                  </a:lnTo>
                  <a:close/>
                  <a:moveTo>
                    <a:pt x="270581" y="15001"/>
                  </a:moveTo>
                  <a:lnTo>
                    <a:pt x="270414" y="15057"/>
                  </a:lnTo>
                  <a:lnTo>
                    <a:pt x="270247" y="15113"/>
                  </a:lnTo>
                  <a:lnTo>
                    <a:pt x="269968" y="15280"/>
                  </a:lnTo>
                  <a:lnTo>
                    <a:pt x="269801" y="15559"/>
                  </a:lnTo>
                  <a:lnTo>
                    <a:pt x="269745" y="15670"/>
                  </a:lnTo>
                  <a:lnTo>
                    <a:pt x="269745" y="15838"/>
                  </a:lnTo>
                  <a:lnTo>
                    <a:pt x="269745" y="16005"/>
                  </a:lnTo>
                  <a:lnTo>
                    <a:pt x="269801" y="16172"/>
                  </a:lnTo>
                  <a:lnTo>
                    <a:pt x="269968" y="16451"/>
                  </a:lnTo>
                  <a:lnTo>
                    <a:pt x="270247" y="16618"/>
                  </a:lnTo>
                  <a:lnTo>
                    <a:pt x="270414" y="16674"/>
                  </a:lnTo>
                  <a:lnTo>
                    <a:pt x="270749" y="16674"/>
                  </a:lnTo>
                  <a:lnTo>
                    <a:pt x="270916" y="16618"/>
                  </a:lnTo>
                  <a:lnTo>
                    <a:pt x="271139" y="16451"/>
                  </a:lnTo>
                  <a:lnTo>
                    <a:pt x="271362" y="16172"/>
                  </a:lnTo>
                  <a:lnTo>
                    <a:pt x="271362" y="16005"/>
                  </a:lnTo>
                  <a:lnTo>
                    <a:pt x="271418" y="15838"/>
                  </a:lnTo>
                  <a:lnTo>
                    <a:pt x="271362" y="15670"/>
                  </a:lnTo>
                  <a:lnTo>
                    <a:pt x="271362" y="15559"/>
                  </a:lnTo>
                  <a:lnTo>
                    <a:pt x="271139" y="15280"/>
                  </a:lnTo>
                  <a:lnTo>
                    <a:pt x="270916" y="15113"/>
                  </a:lnTo>
                  <a:lnTo>
                    <a:pt x="270749" y="15057"/>
                  </a:lnTo>
                  <a:lnTo>
                    <a:pt x="270581" y="15001"/>
                  </a:lnTo>
                  <a:close/>
                  <a:moveTo>
                    <a:pt x="280619" y="15001"/>
                  </a:moveTo>
                  <a:lnTo>
                    <a:pt x="280452" y="15057"/>
                  </a:lnTo>
                  <a:lnTo>
                    <a:pt x="280285" y="15113"/>
                  </a:lnTo>
                  <a:lnTo>
                    <a:pt x="280006" y="15280"/>
                  </a:lnTo>
                  <a:lnTo>
                    <a:pt x="279839" y="15559"/>
                  </a:lnTo>
                  <a:lnTo>
                    <a:pt x="279783" y="15670"/>
                  </a:lnTo>
                  <a:lnTo>
                    <a:pt x="279783" y="15838"/>
                  </a:lnTo>
                  <a:lnTo>
                    <a:pt x="279783" y="16005"/>
                  </a:lnTo>
                  <a:lnTo>
                    <a:pt x="279839" y="16172"/>
                  </a:lnTo>
                  <a:lnTo>
                    <a:pt x="280006" y="16451"/>
                  </a:lnTo>
                  <a:lnTo>
                    <a:pt x="280285" y="16618"/>
                  </a:lnTo>
                  <a:lnTo>
                    <a:pt x="280452" y="16674"/>
                  </a:lnTo>
                  <a:lnTo>
                    <a:pt x="280787" y="16674"/>
                  </a:lnTo>
                  <a:lnTo>
                    <a:pt x="280954" y="16618"/>
                  </a:lnTo>
                  <a:lnTo>
                    <a:pt x="281177" y="16451"/>
                  </a:lnTo>
                  <a:lnTo>
                    <a:pt x="281400" y="16172"/>
                  </a:lnTo>
                  <a:lnTo>
                    <a:pt x="281400" y="16005"/>
                  </a:lnTo>
                  <a:lnTo>
                    <a:pt x="281456" y="15838"/>
                  </a:lnTo>
                  <a:lnTo>
                    <a:pt x="281400" y="15670"/>
                  </a:lnTo>
                  <a:lnTo>
                    <a:pt x="281400" y="15559"/>
                  </a:lnTo>
                  <a:lnTo>
                    <a:pt x="281177" y="15280"/>
                  </a:lnTo>
                  <a:lnTo>
                    <a:pt x="280954" y="15113"/>
                  </a:lnTo>
                  <a:lnTo>
                    <a:pt x="280787" y="15057"/>
                  </a:lnTo>
                  <a:lnTo>
                    <a:pt x="280619" y="15001"/>
                  </a:lnTo>
                  <a:close/>
                </a:path>
              </a:pathLst>
            </a:custGeom>
            <a:solidFill>
              <a:srgbClr val="32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17"/>
            <p:cNvSpPr/>
            <p:nvPr/>
          </p:nvSpPr>
          <p:spPr>
            <a:xfrm>
              <a:off x="18861" y="217501"/>
              <a:ext cx="9187662" cy="542679"/>
            </a:xfrm>
            <a:custGeom>
              <a:avLst/>
              <a:gdLst/>
              <a:ahLst/>
              <a:cxnLst/>
              <a:rect l="l" t="t" r="r" b="b"/>
              <a:pathLst>
                <a:path w="283242" h="16730" extrusionOk="0">
                  <a:moveTo>
                    <a:pt x="14333" y="0"/>
                  </a:moveTo>
                  <a:lnTo>
                    <a:pt x="14333" y="1673"/>
                  </a:lnTo>
                  <a:lnTo>
                    <a:pt x="17734" y="1673"/>
                  </a:lnTo>
                  <a:lnTo>
                    <a:pt x="17734" y="0"/>
                  </a:lnTo>
                  <a:close/>
                  <a:moveTo>
                    <a:pt x="24371" y="0"/>
                  </a:moveTo>
                  <a:lnTo>
                    <a:pt x="24371" y="1673"/>
                  </a:lnTo>
                  <a:lnTo>
                    <a:pt x="27772" y="1673"/>
                  </a:lnTo>
                  <a:lnTo>
                    <a:pt x="27772" y="0"/>
                  </a:lnTo>
                  <a:close/>
                  <a:moveTo>
                    <a:pt x="34409" y="0"/>
                  </a:moveTo>
                  <a:lnTo>
                    <a:pt x="34409" y="1673"/>
                  </a:lnTo>
                  <a:lnTo>
                    <a:pt x="37811" y="1673"/>
                  </a:lnTo>
                  <a:lnTo>
                    <a:pt x="37811" y="0"/>
                  </a:lnTo>
                  <a:close/>
                  <a:moveTo>
                    <a:pt x="51250" y="0"/>
                  </a:moveTo>
                  <a:lnTo>
                    <a:pt x="51250" y="1673"/>
                  </a:lnTo>
                  <a:lnTo>
                    <a:pt x="54652" y="1673"/>
                  </a:lnTo>
                  <a:lnTo>
                    <a:pt x="54652" y="0"/>
                  </a:lnTo>
                  <a:close/>
                  <a:moveTo>
                    <a:pt x="76457" y="0"/>
                  </a:moveTo>
                  <a:lnTo>
                    <a:pt x="76457" y="1673"/>
                  </a:lnTo>
                  <a:lnTo>
                    <a:pt x="79859" y="1673"/>
                  </a:lnTo>
                  <a:lnTo>
                    <a:pt x="79859" y="0"/>
                  </a:lnTo>
                  <a:close/>
                  <a:moveTo>
                    <a:pt x="88224" y="0"/>
                  </a:moveTo>
                  <a:lnTo>
                    <a:pt x="88224" y="1673"/>
                  </a:lnTo>
                  <a:lnTo>
                    <a:pt x="91626" y="1673"/>
                  </a:lnTo>
                  <a:lnTo>
                    <a:pt x="91626" y="0"/>
                  </a:lnTo>
                  <a:close/>
                  <a:moveTo>
                    <a:pt x="110140" y="0"/>
                  </a:moveTo>
                  <a:lnTo>
                    <a:pt x="110140" y="1673"/>
                  </a:lnTo>
                  <a:lnTo>
                    <a:pt x="113542" y="1673"/>
                  </a:lnTo>
                  <a:lnTo>
                    <a:pt x="113542" y="0"/>
                  </a:lnTo>
                  <a:close/>
                  <a:moveTo>
                    <a:pt x="120178" y="0"/>
                  </a:moveTo>
                  <a:lnTo>
                    <a:pt x="120178" y="1673"/>
                  </a:lnTo>
                  <a:lnTo>
                    <a:pt x="123580" y="1673"/>
                  </a:lnTo>
                  <a:lnTo>
                    <a:pt x="123580" y="0"/>
                  </a:lnTo>
                  <a:close/>
                  <a:moveTo>
                    <a:pt x="130216" y="0"/>
                  </a:moveTo>
                  <a:lnTo>
                    <a:pt x="130216" y="1673"/>
                  </a:lnTo>
                  <a:lnTo>
                    <a:pt x="133618" y="1673"/>
                  </a:lnTo>
                  <a:lnTo>
                    <a:pt x="133618" y="0"/>
                  </a:lnTo>
                  <a:close/>
                  <a:moveTo>
                    <a:pt x="147002" y="0"/>
                  </a:moveTo>
                  <a:lnTo>
                    <a:pt x="147002" y="1673"/>
                  </a:lnTo>
                  <a:lnTo>
                    <a:pt x="150404" y="1673"/>
                  </a:lnTo>
                  <a:lnTo>
                    <a:pt x="150404" y="0"/>
                  </a:lnTo>
                  <a:close/>
                  <a:moveTo>
                    <a:pt x="172265" y="0"/>
                  </a:moveTo>
                  <a:lnTo>
                    <a:pt x="172265" y="1673"/>
                  </a:lnTo>
                  <a:lnTo>
                    <a:pt x="175667" y="1673"/>
                  </a:lnTo>
                  <a:lnTo>
                    <a:pt x="175667" y="0"/>
                  </a:lnTo>
                  <a:close/>
                  <a:moveTo>
                    <a:pt x="184032" y="0"/>
                  </a:moveTo>
                  <a:lnTo>
                    <a:pt x="184032" y="1673"/>
                  </a:lnTo>
                  <a:lnTo>
                    <a:pt x="187433" y="1673"/>
                  </a:lnTo>
                  <a:lnTo>
                    <a:pt x="187433" y="0"/>
                  </a:lnTo>
                  <a:close/>
                  <a:moveTo>
                    <a:pt x="205948" y="0"/>
                  </a:moveTo>
                  <a:lnTo>
                    <a:pt x="205948" y="1673"/>
                  </a:lnTo>
                  <a:lnTo>
                    <a:pt x="209350" y="1673"/>
                  </a:lnTo>
                  <a:lnTo>
                    <a:pt x="209350" y="0"/>
                  </a:lnTo>
                  <a:close/>
                  <a:moveTo>
                    <a:pt x="215986" y="0"/>
                  </a:moveTo>
                  <a:lnTo>
                    <a:pt x="215986" y="1673"/>
                  </a:lnTo>
                  <a:lnTo>
                    <a:pt x="219388" y="1673"/>
                  </a:lnTo>
                  <a:lnTo>
                    <a:pt x="219388" y="0"/>
                  </a:lnTo>
                  <a:close/>
                  <a:moveTo>
                    <a:pt x="226024" y="0"/>
                  </a:moveTo>
                  <a:lnTo>
                    <a:pt x="226024" y="1673"/>
                  </a:lnTo>
                  <a:lnTo>
                    <a:pt x="229426" y="1673"/>
                  </a:lnTo>
                  <a:lnTo>
                    <a:pt x="229426" y="0"/>
                  </a:lnTo>
                  <a:close/>
                  <a:moveTo>
                    <a:pt x="242866" y="0"/>
                  </a:moveTo>
                  <a:lnTo>
                    <a:pt x="242866" y="1673"/>
                  </a:lnTo>
                  <a:lnTo>
                    <a:pt x="246268" y="1673"/>
                  </a:lnTo>
                  <a:lnTo>
                    <a:pt x="246268" y="0"/>
                  </a:lnTo>
                  <a:close/>
                  <a:moveTo>
                    <a:pt x="268072" y="0"/>
                  </a:moveTo>
                  <a:lnTo>
                    <a:pt x="268072" y="1673"/>
                  </a:lnTo>
                  <a:lnTo>
                    <a:pt x="271474" y="1673"/>
                  </a:lnTo>
                  <a:lnTo>
                    <a:pt x="271474" y="0"/>
                  </a:lnTo>
                  <a:close/>
                  <a:moveTo>
                    <a:pt x="279839" y="0"/>
                  </a:moveTo>
                  <a:lnTo>
                    <a:pt x="279839" y="1673"/>
                  </a:lnTo>
                  <a:lnTo>
                    <a:pt x="283241" y="1673"/>
                  </a:lnTo>
                  <a:lnTo>
                    <a:pt x="283241" y="0"/>
                  </a:lnTo>
                  <a:close/>
                  <a:moveTo>
                    <a:pt x="2510" y="3346"/>
                  </a:moveTo>
                  <a:lnTo>
                    <a:pt x="2510" y="5075"/>
                  </a:lnTo>
                  <a:lnTo>
                    <a:pt x="5912" y="5075"/>
                  </a:lnTo>
                  <a:lnTo>
                    <a:pt x="5912" y="3346"/>
                  </a:lnTo>
                  <a:close/>
                  <a:moveTo>
                    <a:pt x="31118" y="3346"/>
                  </a:moveTo>
                  <a:lnTo>
                    <a:pt x="31118" y="5075"/>
                  </a:lnTo>
                  <a:lnTo>
                    <a:pt x="34520" y="5075"/>
                  </a:lnTo>
                  <a:lnTo>
                    <a:pt x="34520" y="3346"/>
                  </a:lnTo>
                  <a:close/>
                  <a:moveTo>
                    <a:pt x="47849" y="3346"/>
                  </a:moveTo>
                  <a:lnTo>
                    <a:pt x="47849" y="5075"/>
                  </a:lnTo>
                  <a:lnTo>
                    <a:pt x="51250" y="5075"/>
                  </a:lnTo>
                  <a:lnTo>
                    <a:pt x="51250" y="3346"/>
                  </a:lnTo>
                  <a:close/>
                  <a:moveTo>
                    <a:pt x="54652" y="3346"/>
                  </a:moveTo>
                  <a:lnTo>
                    <a:pt x="54652" y="5075"/>
                  </a:lnTo>
                  <a:lnTo>
                    <a:pt x="58054" y="5075"/>
                  </a:lnTo>
                  <a:lnTo>
                    <a:pt x="58054" y="3346"/>
                  </a:lnTo>
                  <a:close/>
                  <a:moveTo>
                    <a:pt x="59671" y="3346"/>
                  </a:moveTo>
                  <a:lnTo>
                    <a:pt x="59671" y="5075"/>
                  </a:lnTo>
                  <a:lnTo>
                    <a:pt x="63073" y="5075"/>
                  </a:lnTo>
                  <a:lnTo>
                    <a:pt x="63073" y="3346"/>
                  </a:lnTo>
                  <a:close/>
                  <a:moveTo>
                    <a:pt x="64690" y="3346"/>
                  </a:moveTo>
                  <a:lnTo>
                    <a:pt x="64690" y="5075"/>
                  </a:lnTo>
                  <a:lnTo>
                    <a:pt x="68092" y="5075"/>
                  </a:lnTo>
                  <a:lnTo>
                    <a:pt x="68092" y="3346"/>
                  </a:lnTo>
                  <a:close/>
                  <a:moveTo>
                    <a:pt x="73055" y="3346"/>
                  </a:moveTo>
                  <a:lnTo>
                    <a:pt x="73055" y="5075"/>
                  </a:lnTo>
                  <a:lnTo>
                    <a:pt x="76457" y="5075"/>
                  </a:lnTo>
                  <a:lnTo>
                    <a:pt x="76457" y="3346"/>
                  </a:lnTo>
                  <a:close/>
                  <a:moveTo>
                    <a:pt x="98318" y="3346"/>
                  </a:moveTo>
                  <a:lnTo>
                    <a:pt x="98318" y="5075"/>
                  </a:lnTo>
                  <a:lnTo>
                    <a:pt x="101719" y="5075"/>
                  </a:lnTo>
                  <a:lnTo>
                    <a:pt x="101719" y="3346"/>
                  </a:lnTo>
                  <a:close/>
                  <a:moveTo>
                    <a:pt x="126926" y="3346"/>
                  </a:moveTo>
                  <a:lnTo>
                    <a:pt x="126926" y="5075"/>
                  </a:lnTo>
                  <a:lnTo>
                    <a:pt x="130328" y="5075"/>
                  </a:lnTo>
                  <a:lnTo>
                    <a:pt x="130328" y="3346"/>
                  </a:lnTo>
                  <a:close/>
                  <a:moveTo>
                    <a:pt x="143656" y="3346"/>
                  </a:moveTo>
                  <a:lnTo>
                    <a:pt x="143656" y="5075"/>
                  </a:lnTo>
                  <a:lnTo>
                    <a:pt x="147058" y="5075"/>
                  </a:lnTo>
                  <a:lnTo>
                    <a:pt x="147058" y="3346"/>
                  </a:lnTo>
                  <a:close/>
                  <a:moveTo>
                    <a:pt x="150404" y="3346"/>
                  </a:moveTo>
                  <a:lnTo>
                    <a:pt x="150404" y="5075"/>
                  </a:lnTo>
                  <a:lnTo>
                    <a:pt x="153806" y="5075"/>
                  </a:lnTo>
                  <a:lnTo>
                    <a:pt x="153806" y="3346"/>
                  </a:lnTo>
                  <a:close/>
                  <a:moveTo>
                    <a:pt x="155423" y="3346"/>
                  </a:moveTo>
                  <a:lnTo>
                    <a:pt x="155423" y="5075"/>
                  </a:lnTo>
                  <a:lnTo>
                    <a:pt x="158825" y="5075"/>
                  </a:lnTo>
                  <a:lnTo>
                    <a:pt x="158825" y="3346"/>
                  </a:lnTo>
                  <a:close/>
                  <a:moveTo>
                    <a:pt x="160498" y="3346"/>
                  </a:moveTo>
                  <a:lnTo>
                    <a:pt x="160498" y="5075"/>
                  </a:lnTo>
                  <a:lnTo>
                    <a:pt x="163900" y="5075"/>
                  </a:lnTo>
                  <a:lnTo>
                    <a:pt x="163900" y="3346"/>
                  </a:lnTo>
                  <a:close/>
                  <a:moveTo>
                    <a:pt x="168863" y="3346"/>
                  </a:moveTo>
                  <a:lnTo>
                    <a:pt x="168863" y="5075"/>
                  </a:lnTo>
                  <a:lnTo>
                    <a:pt x="172265" y="5075"/>
                  </a:lnTo>
                  <a:lnTo>
                    <a:pt x="172265" y="3346"/>
                  </a:lnTo>
                  <a:close/>
                  <a:moveTo>
                    <a:pt x="194125" y="3346"/>
                  </a:moveTo>
                  <a:lnTo>
                    <a:pt x="194125" y="5075"/>
                  </a:lnTo>
                  <a:lnTo>
                    <a:pt x="197527" y="5075"/>
                  </a:lnTo>
                  <a:lnTo>
                    <a:pt x="197527" y="3346"/>
                  </a:lnTo>
                  <a:close/>
                  <a:moveTo>
                    <a:pt x="222734" y="3346"/>
                  </a:moveTo>
                  <a:lnTo>
                    <a:pt x="222734" y="5075"/>
                  </a:lnTo>
                  <a:lnTo>
                    <a:pt x="226136" y="5075"/>
                  </a:lnTo>
                  <a:lnTo>
                    <a:pt x="226136" y="3346"/>
                  </a:lnTo>
                  <a:close/>
                  <a:moveTo>
                    <a:pt x="239464" y="3346"/>
                  </a:moveTo>
                  <a:lnTo>
                    <a:pt x="239464" y="5075"/>
                  </a:lnTo>
                  <a:lnTo>
                    <a:pt x="242866" y="5075"/>
                  </a:lnTo>
                  <a:lnTo>
                    <a:pt x="242866" y="3346"/>
                  </a:lnTo>
                  <a:close/>
                  <a:moveTo>
                    <a:pt x="246268" y="3346"/>
                  </a:moveTo>
                  <a:lnTo>
                    <a:pt x="246268" y="5075"/>
                  </a:lnTo>
                  <a:lnTo>
                    <a:pt x="249669" y="5075"/>
                  </a:lnTo>
                  <a:lnTo>
                    <a:pt x="249669" y="3346"/>
                  </a:lnTo>
                  <a:close/>
                  <a:moveTo>
                    <a:pt x="251287" y="3346"/>
                  </a:moveTo>
                  <a:lnTo>
                    <a:pt x="251287" y="5075"/>
                  </a:lnTo>
                  <a:lnTo>
                    <a:pt x="254688" y="5075"/>
                  </a:lnTo>
                  <a:lnTo>
                    <a:pt x="254688" y="3346"/>
                  </a:lnTo>
                  <a:close/>
                  <a:moveTo>
                    <a:pt x="256306" y="3346"/>
                  </a:moveTo>
                  <a:lnTo>
                    <a:pt x="256306" y="5075"/>
                  </a:lnTo>
                  <a:lnTo>
                    <a:pt x="259707" y="5075"/>
                  </a:lnTo>
                  <a:lnTo>
                    <a:pt x="259707" y="3346"/>
                  </a:lnTo>
                  <a:close/>
                  <a:moveTo>
                    <a:pt x="264671" y="3346"/>
                  </a:moveTo>
                  <a:lnTo>
                    <a:pt x="264671" y="5075"/>
                  </a:lnTo>
                  <a:lnTo>
                    <a:pt x="268072" y="5075"/>
                  </a:lnTo>
                  <a:lnTo>
                    <a:pt x="268072" y="3346"/>
                  </a:lnTo>
                  <a:close/>
                  <a:moveTo>
                    <a:pt x="3347" y="11655"/>
                  </a:moveTo>
                  <a:lnTo>
                    <a:pt x="3347" y="13384"/>
                  </a:lnTo>
                  <a:lnTo>
                    <a:pt x="6748" y="13384"/>
                  </a:lnTo>
                  <a:lnTo>
                    <a:pt x="6748" y="11655"/>
                  </a:lnTo>
                  <a:close/>
                  <a:moveTo>
                    <a:pt x="28609" y="11655"/>
                  </a:moveTo>
                  <a:lnTo>
                    <a:pt x="28609" y="13384"/>
                  </a:lnTo>
                  <a:lnTo>
                    <a:pt x="32011" y="13384"/>
                  </a:lnTo>
                  <a:lnTo>
                    <a:pt x="32011" y="11655"/>
                  </a:lnTo>
                  <a:close/>
                  <a:moveTo>
                    <a:pt x="40376" y="11655"/>
                  </a:moveTo>
                  <a:lnTo>
                    <a:pt x="40376" y="13384"/>
                  </a:lnTo>
                  <a:lnTo>
                    <a:pt x="43778" y="13384"/>
                  </a:lnTo>
                  <a:lnTo>
                    <a:pt x="43778" y="11655"/>
                  </a:lnTo>
                  <a:close/>
                  <a:moveTo>
                    <a:pt x="62181" y="11655"/>
                  </a:moveTo>
                  <a:lnTo>
                    <a:pt x="62181" y="13384"/>
                  </a:lnTo>
                  <a:lnTo>
                    <a:pt x="65582" y="13384"/>
                  </a:lnTo>
                  <a:lnTo>
                    <a:pt x="65582" y="11655"/>
                  </a:lnTo>
                  <a:close/>
                  <a:moveTo>
                    <a:pt x="72219" y="11655"/>
                  </a:moveTo>
                  <a:lnTo>
                    <a:pt x="72219" y="13384"/>
                  </a:lnTo>
                  <a:lnTo>
                    <a:pt x="75621" y="13384"/>
                  </a:lnTo>
                  <a:lnTo>
                    <a:pt x="75621" y="11655"/>
                  </a:lnTo>
                  <a:close/>
                  <a:moveTo>
                    <a:pt x="82257" y="11655"/>
                  </a:moveTo>
                  <a:lnTo>
                    <a:pt x="82257" y="13384"/>
                  </a:lnTo>
                  <a:lnTo>
                    <a:pt x="85659" y="13384"/>
                  </a:lnTo>
                  <a:lnTo>
                    <a:pt x="85659" y="11655"/>
                  </a:lnTo>
                  <a:close/>
                  <a:moveTo>
                    <a:pt x="99210" y="11655"/>
                  </a:moveTo>
                  <a:lnTo>
                    <a:pt x="99210" y="13384"/>
                  </a:lnTo>
                  <a:lnTo>
                    <a:pt x="102612" y="13384"/>
                  </a:lnTo>
                  <a:lnTo>
                    <a:pt x="102612" y="11655"/>
                  </a:lnTo>
                  <a:close/>
                  <a:moveTo>
                    <a:pt x="124417" y="11655"/>
                  </a:moveTo>
                  <a:lnTo>
                    <a:pt x="124417" y="13384"/>
                  </a:lnTo>
                  <a:lnTo>
                    <a:pt x="127818" y="13384"/>
                  </a:lnTo>
                  <a:lnTo>
                    <a:pt x="127818" y="11655"/>
                  </a:lnTo>
                  <a:close/>
                  <a:moveTo>
                    <a:pt x="136183" y="11655"/>
                  </a:moveTo>
                  <a:lnTo>
                    <a:pt x="136183" y="13384"/>
                  </a:lnTo>
                  <a:lnTo>
                    <a:pt x="139585" y="13384"/>
                  </a:lnTo>
                  <a:lnTo>
                    <a:pt x="139585" y="11655"/>
                  </a:lnTo>
                  <a:close/>
                  <a:moveTo>
                    <a:pt x="157988" y="11655"/>
                  </a:moveTo>
                  <a:lnTo>
                    <a:pt x="157988" y="13384"/>
                  </a:lnTo>
                  <a:lnTo>
                    <a:pt x="161390" y="13384"/>
                  </a:lnTo>
                  <a:lnTo>
                    <a:pt x="161390" y="11655"/>
                  </a:lnTo>
                  <a:close/>
                  <a:moveTo>
                    <a:pt x="168026" y="11655"/>
                  </a:moveTo>
                  <a:lnTo>
                    <a:pt x="168026" y="13384"/>
                  </a:lnTo>
                  <a:lnTo>
                    <a:pt x="171428" y="13384"/>
                  </a:lnTo>
                  <a:lnTo>
                    <a:pt x="171428" y="11655"/>
                  </a:lnTo>
                  <a:close/>
                  <a:moveTo>
                    <a:pt x="178064" y="11655"/>
                  </a:moveTo>
                  <a:lnTo>
                    <a:pt x="178064" y="13384"/>
                  </a:lnTo>
                  <a:lnTo>
                    <a:pt x="181466" y="13384"/>
                  </a:lnTo>
                  <a:lnTo>
                    <a:pt x="181466" y="11655"/>
                  </a:lnTo>
                  <a:close/>
                  <a:moveTo>
                    <a:pt x="194962" y="11655"/>
                  </a:moveTo>
                  <a:lnTo>
                    <a:pt x="194962" y="13384"/>
                  </a:lnTo>
                  <a:lnTo>
                    <a:pt x="198364" y="13384"/>
                  </a:lnTo>
                  <a:lnTo>
                    <a:pt x="198364" y="11655"/>
                  </a:lnTo>
                  <a:close/>
                  <a:moveTo>
                    <a:pt x="220224" y="11655"/>
                  </a:moveTo>
                  <a:lnTo>
                    <a:pt x="220224" y="13384"/>
                  </a:lnTo>
                  <a:lnTo>
                    <a:pt x="223626" y="13384"/>
                  </a:lnTo>
                  <a:lnTo>
                    <a:pt x="223626" y="11655"/>
                  </a:lnTo>
                  <a:close/>
                  <a:moveTo>
                    <a:pt x="231991" y="11655"/>
                  </a:moveTo>
                  <a:lnTo>
                    <a:pt x="231991" y="13384"/>
                  </a:lnTo>
                  <a:lnTo>
                    <a:pt x="235393" y="13384"/>
                  </a:lnTo>
                  <a:lnTo>
                    <a:pt x="235393" y="11655"/>
                  </a:lnTo>
                  <a:close/>
                  <a:moveTo>
                    <a:pt x="253796" y="11655"/>
                  </a:moveTo>
                  <a:lnTo>
                    <a:pt x="253796" y="13384"/>
                  </a:lnTo>
                  <a:lnTo>
                    <a:pt x="257198" y="13384"/>
                  </a:lnTo>
                  <a:lnTo>
                    <a:pt x="257198" y="11655"/>
                  </a:lnTo>
                  <a:close/>
                  <a:moveTo>
                    <a:pt x="263834" y="11655"/>
                  </a:moveTo>
                  <a:lnTo>
                    <a:pt x="263834" y="13384"/>
                  </a:lnTo>
                  <a:lnTo>
                    <a:pt x="267236" y="13384"/>
                  </a:lnTo>
                  <a:lnTo>
                    <a:pt x="267236" y="11655"/>
                  </a:lnTo>
                  <a:close/>
                  <a:moveTo>
                    <a:pt x="273872" y="11655"/>
                  </a:moveTo>
                  <a:lnTo>
                    <a:pt x="273872" y="13384"/>
                  </a:lnTo>
                  <a:lnTo>
                    <a:pt x="277274" y="13384"/>
                  </a:lnTo>
                  <a:lnTo>
                    <a:pt x="277274" y="11655"/>
                  </a:lnTo>
                  <a:close/>
                  <a:moveTo>
                    <a:pt x="1" y="15001"/>
                  </a:moveTo>
                  <a:lnTo>
                    <a:pt x="1" y="16730"/>
                  </a:lnTo>
                  <a:lnTo>
                    <a:pt x="3402" y="16730"/>
                  </a:lnTo>
                  <a:lnTo>
                    <a:pt x="3402" y="15001"/>
                  </a:lnTo>
                  <a:close/>
                  <a:moveTo>
                    <a:pt x="6748" y="15001"/>
                  </a:moveTo>
                  <a:lnTo>
                    <a:pt x="6748" y="16730"/>
                  </a:lnTo>
                  <a:lnTo>
                    <a:pt x="10150" y="16730"/>
                  </a:lnTo>
                  <a:lnTo>
                    <a:pt x="10150" y="15001"/>
                  </a:lnTo>
                  <a:close/>
                  <a:moveTo>
                    <a:pt x="11767" y="15001"/>
                  </a:moveTo>
                  <a:lnTo>
                    <a:pt x="11767" y="16730"/>
                  </a:lnTo>
                  <a:lnTo>
                    <a:pt x="15169" y="16730"/>
                  </a:lnTo>
                  <a:lnTo>
                    <a:pt x="15169" y="15001"/>
                  </a:lnTo>
                  <a:close/>
                  <a:moveTo>
                    <a:pt x="16786" y="15001"/>
                  </a:moveTo>
                  <a:lnTo>
                    <a:pt x="16786" y="16730"/>
                  </a:lnTo>
                  <a:lnTo>
                    <a:pt x="20188" y="16730"/>
                  </a:lnTo>
                  <a:lnTo>
                    <a:pt x="20188" y="15001"/>
                  </a:lnTo>
                  <a:close/>
                  <a:moveTo>
                    <a:pt x="25207" y="15001"/>
                  </a:moveTo>
                  <a:lnTo>
                    <a:pt x="25207" y="16730"/>
                  </a:lnTo>
                  <a:lnTo>
                    <a:pt x="28609" y="16730"/>
                  </a:lnTo>
                  <a:lnTo>
                    <a:pt x="28609" y="15001"/>
                  </a:lnTo>
                  <a:close/>
                  <a:moveTo>
                    <a:pt x="50358" y="15001"/>
                  </a:moveTo>
                  <a:lnTo>
                    <a:pt x="50358" y="16730"/>
                  </a:lnTo>
                  <a:lnTo>
                    <a:pt x="53760" y="16730"/>
                  </a:lnTo>
                  <a:lnTo>
                    <a:pt x="53760" y="15001"/>
                  </a:lnTo>
                  <a:close/>
                  <a:moveTo>
                    <a:pt x="78967" y="15001"/>
                  </a:moveTo>
                  <a:lnTo>
                    <a:pt x="78967" y="16730"/>
                  </a:lnTo>
                  <a:lnTo>
                    <a:pt x="82368" y="16730"/>
                  </a:lnTo>
                  <a:lnTo>
                    <a:pt x="82368" y="15001"/>
                  </a:lnTo>
                  <a:close/>
                  <a:moveTo>
                    <a:pt x="95808" y="15001"/>
                  </a:moveTo>
                  <a:lnTo>
                    <a:pt x="95808" y="16730"/>
                  </a:lnTo>
                  <a:lnTo>
                    <a:pt x="99210" y="16730"/>
                  </a:lnTo>
                  <a:lnTo>
                    <a:pt x="99210" y="15001"/>
                  </a:lnTo>
                  <a:close/>
                  <a:moveTo>
                    <a:pt x="102612" y="15001"/>
                  </a:moveTo>
                  <a:lnTo>
                    <a:pt x="102612" y="16730"/>
                  </a:lnTo>
                  <a:lnTo>
                    <a:pt x="105958" y="16730"/>
                  </a:lnTo>
                  <a:lnTo>
                    <a:pt x="105958" y="15001"/>
                  </a:lnTo>
                  <a:close/>
                  <a:moveTo>
                    <a:pt x="107631" y="15001"/>
                  </a:moveTo>
                  <a:lnTo>
                    <a:pt x="107631" y="16730"/>
                  </a:lnTo>
                  <a:lnTo>
                    <a:pt x="110977" y="16730"/>
                  </a:lnTo>
                  <a:lnTo>
                    <a:pt x="110977" y="15001"/>
                  </a:lnTo>
                  <a:close/>
                  <a:moveTo>
                    <a:pt x="112650" y="15001"/>
                  </a:moveTo>
                  <a:lnTo>
                    <a:pt x="112650" y="16730"/>
                  </a:lnTo>
                  <a:lnTo>
                    <a:pt x="116052" y="16730"/>
                  </a:lnTo>
                  <a:lnTo>
                    <a:pt x="116052" y="15001"/>
                  </a:lnTo>
                  <a:close/>
                  <a:moveTo>
                    <a:pt x="121015" y="15001"/>
                  </a:moveTo>
                  <a:lnTo>
                    <a:pt x="121015" y="16730"/>
                  </a:lnTo>
                  <a:lnTo>
                    <a:pt x="124417" y="16730"/>
                  </a:lnTo>
                  <a:lnTo>
                    <a:pt x="124417" y="15001"/>
                  </a:lnTo>
                  <a:close/>
                  <a:moveTo>
                    <a:pt x="146166" y="15001"/>
                  </a:moveTo>
                  <a:lnTo>
                    <a:pt x="146166" y="16730"/>
                  </a:lnTo>
                  <a:lnTo>
                    <a:pt x="149568" y="16730"/>
                  </a:lnTo>
                  <a:lnTo>
                    <a:pt x="149568" y="15001"/>
                  </a:lnTo>
                  <a:close/>
                  <a:moveTo>
                    <a:pt x="174774" y="15001"/>
                  </a:moveTo>
                  <a:lnTo>
                    <a:pt x="174774" y="16730"/>
                  </a:lnTo>
                  <a:lnTo>
                    <a:pt x="178176" y="16730"/>
                  </a:lnTo>
                  <a:lnTo>
                    <a:pt x="178176" y="15001"/>
                  </a:lnTo>
                  <a:close/>
                  <a:moveTo>
                    <a:pt x="191616" y="15001"/>
                  </a:moveTo>
                  <a:lnTo>
                    <a:pt x="191616" y="16730"/>
                  </a:lnTo>
                  <a:lnTo>
                    <a:pt x="195018" y="16730"/>
                  </a:lnTo>
                  <a:lnTo>
                    <a:pt x="195018" y="15001"/>
                  </a:lnTo>
                  <a:close/>
                  <a:moveTo>
                    <a:pt x="198364" y="15001"/>
                  </a:moveTo>
                  <a:lnTo>
                    <a:pt x="198364" y="16730"/>
                  </a:lnTo>
                  <a:lnTo>
                    <a:pt x="201765" y="16730"/>
                  </a:lnTo>
                  <a:lnTo>
                    <a:pt x="201765" y="15001"/>
                  </a:lnTo>
                  <a:close/>
                  <a:moveTo>
                    <a:pt x="203383" y="15001"/>
                  </a:moveTo>
                  <a:lnTo>
                    <a:pt x="203383" y="16730"/>
                  </a:lnTo>
                  <a:lnTo>
                    <a:pt x="206784" y="16730"/>
                  </a:lnTo>
                  <a:lnTo>
                    <a:pt x="206784" y="15001"/>
                  </a:lnTo>
                  <a:close/>
                  <a:moveTo>
                    <a:pt x="208402" y="15001"/>
                  </a:moveTo>
                  <a:lnTo>
                    <a:pt x="208402" y="16730"/>
                  </a:lnTo>
                  <a:lnTo>
                    <a:pt x="211804" y="16730"/>
                  </a:lnTo>
                  <a:lnTo>
                    <a:pt x="211804" y="15001"/>
                  </a:lnTo>
                  <a:close/>
                  <a:moveTo>
                    <a:pt x="216823" y="15001"/>
                  </a:moveTo>
                  <a:lnTo>
                    <a:pt x="216823" y="16730"/>
                  </a:lnTo>
                  <a:lnTo>
                    <a:pt x="220224" y="16730"/>
                  </a:lnTo>
                  <a:lnTo>
                    <a:pt x="220224" y="15001"/>
                  </a:lnTo>
                  <a:close/>
                  <a:moveTo>
                    <a:pt x="241973" y="15001"/>
                  </a:moveTo>
                  <a:lnTo>
                    <a:pt x="241973" y="16730"/>
                  </a:lnTo>
                  <a:lnTo>
                    <a:pt x="245375" y="16730"/>
                  </a:lnTo>
                  <a:lnTo>
                    <a:pt x="245375" y="15001"/>
                  </a:lnTo>
                  <a:close/>
                  <a:moveTo>
                    <a:pt x="270582" y="15001"/>
                  </a:moveTo>
                  <a:lnTo>
                    <a:pt x="270582" y="16730"/>
                  </a:lnTo>
                  <a:lnTo>
                    <a:pt x="273984" y="16730"/>
                  </a:lnTo>
                  <a:lnTo>
                    <a:pt x="273984" y="1500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06" name="Google Shape;4506;p117"/>
          <p:cNvSpPr/>
          <p:nvPr/>
        </p:nvSpPr>
        <p:spPr>
          <a:xfrm>
            <a:off x="-1069525" y="-3263275"/>
            <a:ext cx="132615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7" name="Google Shape;4507;p117"/>
          <p:cNvSpPr/>
          <p:nvPr/>
        </p:nvSpPr>
        <p:spPr>
          <a:xfrm>
            <a:off x="9144000" y="-129422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8" name="Google Shape;4508;p117"/>
          <p:cNvSpPr/>
          <p:nvPr/>
        </p:nvSpPr>
        <p:spPr>
          <a:xfrm>
            <a:off x="-5113275" y="5143500"/>
            <a:ext cx="144450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9" name="Google Shape;4509;p117"/>
          <p:cNvSpPr/>
          <p:nvPr/>
        </p:nvSpPr>
        <p:spPr>
          <a:xfrm>
            <a:off x="-5113275" y="-81582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z-Blank, with ASU network pattern edges — black">
  <p:cSld name="CUSTOM_22_1_1_1_1_1_1_1_1_1_1_1_1_1_1_1_1_1_1_2">
    <p:bg>
      <p:bgPr>
        <a:solidFill>
          <a:schemeClr val="dk1"/>
        </a:solidFill>
        <a:effectLst/>
      </p:bgPr>
    </p:bg>
    <p:spTree>
      <p:nvGrpSpPr>
        <p:cNvPr id="1" name="Shape 4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1" name="Google Shape;4511;p118"/>
          <p:cNvGrpSpPr/>
          <p:nvPr/>
        </p:nvGrpSpPr>
        <p:grpSpPr>
          <a:xfrm rot="10218403">
            <a:off x="-675851" y="-1262943"/>
            <a:ext cx="3264305" cy="2910457"/>
            <a:chOff x="1572350" y="1151675"/>
            <a:chExt cx="4851050" cy="4325200"/>
          </a:xfrm>
        </p:grpSpPr>
        <p:sp>
          <p:nvSpPr>
            <p:cNvPr id="4512" name="Google Shape;4512;p118"/>
            <p:cNvSpPr/>
            <p:nvPr/>
          </p:nvSpPr>
          <p:spPr>
            <a:xfrm>
              <a:off x="3968050" y="3267050"/>
              <a:ext cx="2041825" cy="1687950"/>
            </a:xfrm>
            <a:custGeom>
              <a:avLst/>
              <a:gdLst/>
              <a:ahLst/>
              <a:cxnLst/>
              <a:rect l="l" t="t" r="r" b="b"/>
              <a:pathLst>
                <a:path w="81673" h="67518" extrusionOk="0">
                  <a:moveTo>
                    <a:pt x="62229" y="676"/>
                  </a:moveTo>
                  <a:lnTo>
                    <a:pt x="80917" y="40638"/>
                  </a:lnTo>
                  <a:lnTo>
                    <a:pt x="57298" y="66722"/>
                  </a:lnTo>
                  <a:lnTo>
                    <a:pt x="32964" y="54475"/>
                  </a:lnTo>
                  <a:lnTo>
                    <a:pt x="955" y="36662"/>
                  </a:lnTo>
                  <a:lnTo>
                    <a:pt x="27277" y="3579"/>
                  </a:lnTo>
                  <a:lnTo>
                    <a:pt x="62229" y="676"/>
                  </a:lnTo>
                  <a:close/>
                  <a:moveTo>
                    <a:pt x="62587" y="0"/>
                  </a:moveTo>
                  <a:lnTo>
                    <a:pt x="27079" y="2943"/>
                  </a:lnTo>
                  <a:lnTo>
                    <a:pt x="26959" y="2982"/>
                  </a:lnTo>
                  <a:lnTo>
                    <a:pt x="0" y="36860"/>
                  </a:lnTo>
                  <a:lnTo>
                    <a:pt x="32645" y="55032"/>
                  </a:lnTo>
                  <a:lnTo>
                    <a:pt x="57418" y="67518"/>
                  </a:lnTo>
                  <a:lnTo>
                    <a:pt x="81673" y="40717"/>
                  </a:lnTo>
                  <a:lnTo>
                    <a:pt x="62706" y="199"/>
                  </a:lnTo>
                  <a:lnTo>
                    <a:pt x="62587" y="0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118"/>
            <p:cNvSpPr/>
            <p:nvPr/>
          </p:nvSpPr>
          <p:spPr>
            <a:xfrm>
              <a:off x="3938225" y="4013600"/>
              <a:ext cx="1469250" cy="918525"/>
            </a:xfrm>
            <a:custGeom>
              <a:avLst/>
              <a:gdLst/>
              <a:ahLst/>
              <a:cxnLst/>
              <a:rect l="l" t="t" r="r" b="b"/>
              <a:pathLst>
                <a:path w="58770" h="36741" extrusionOk="0">
                  <a:moveTo>
                    <a:pt x="24852" y="676"/>
                  </a:moveTo>
                  <a:lnTo>
                    <a:pt x="55708" y="12565"/>
                  </a:lnTo>
                  <a:lnTo>
                    <a:pt x="3340" y="6760"/>
                  </a:lnTo>
                  <a:lnTo>
                    <a:pt x="24852" y="676"/>
                  </a:lnTo>
                  <a:close/>
                  <a:moveTo>
                    <a:pt x="24892" y="0"/>
                  </a:moveTo>
                  <a:lnTo>
                    <a:pt x="0" y="7038"/>
                  </a:lnTo>
                  <a:lnTo>
                    <a:pt x="57378" y="13400"/>
                  </a:lnTo>
                  <a:lnTo>
                    <a:pt x="58133" y="36741"/>
                  </a:lnTo>
                  <a:lnTo>
                    <a:pt x="58770" y="36741"/>
                  </a:lnTo>
                  <a:lnTo>
                    <a:pt x="58014" y="12764"/>
                  </a:lnTo>
                  <a:lnTo>
                    <a:pt x="2489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118"/>
            <p:cNvSpPr/>
            <p:nvPr/>
          </p:nvSpPr>
          <p:spPr>
            <a:xfrm>
              <a:off x="4769250" y="3825700"/>
              <a:ext cx="621325" cy="828100"/>
            </a:xfrm>
            <a:custGeom>
              <a:avLst/>
              <a:gdLst/>
              <a:ahLst/>
              <a:cxnLst/>
              <a:rect l="l" t="t" r="r" b="b"/>
              <a:pathLst>
                <a:path w="24853" h="33124" extrusionOk="0">
                  <a:moveTo>
                    <a:pt x="17656" y="1591"/>
                  </a:moveTo>
                  <a:lnTo>
                    <a:pt x="24057" y="20479"/>
                  </a:lnTo>
                  <a:lnTo>
                    <a:pt x="1512" y="31692"/>
                  </a:lnTo>
                  <a:lnTo>
                    <a:pt x="17656" y="1591"/>
                  </a:lnTo>
                  <a:close/>
                  <a:moveTo>
                    <a:pt x="17815" y="1"/>
                  </a:moveTo>
                  <a:lnTo>
                    <a:pt x="1" y="33123"/>
                  </a:lnTo>
                  <a:lnTo>
                    <a:pt x="1" y="33123"/>
                  </a:lnTo>
                  <a:lnTo>
                    <a:pt x="24853" y="20797"/>
                  </a:lnTo>
                  <a:lnTo>
                    <a:pt x="17815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118"/>
            <p:cNvSpPr/>
            <p:nvPr/>
          </p:nvSpPr>
          <p:spPr>
            <a:xfrm>
              <a:off x="4550575" y="3238225"/>
              <a:ext cx="1476200" cy="1111375"/>
            </a:xfrm>
            <a:custGeom>
              <a:avLst/>
              <a:gdLst/>
              <a:ahLst/>
              <a:cxnLst/>
              <a:rect l="l" t="t" r="r" b="b"/>
              <a:pathLst>
                <a:path w="59048" h="44455" extrusionOk="0">
                  <a:moveTo>
                    <a:pt x="38530" y="3300"/>
                  </a:moveTo>
                  <a:lnTo>
                    <a:pt x="35031" y="28669"/>
                  </a:lnTo>
                  <a:lnTo>
                    <a:pt x="26919" y="24136"/>
                  </a:lnTo>
                  <a:lnTo>
                    <a:pt x="32208" y="14712"/>
                  </a:lnTo>
                  <a:lnTo>
                    <a:pt x="35787" y="8311"/>
                  </a:lnTo>
                  <a:lnTo>
                    <a:pt x="38530" y="3300"/>
                  </a:lnTo>
                  <a:close/>
                  <a:moveTo>
                    <a:pt x="4056" y="5050"/>
                  </a:moveTo>
                  <a:lnTo>
                    <a:pt x="25925" y="24096"/>
                  </a:lnTo>
                  <a:lnTo>
                    <a:pt x="756" y="30936"/>
                  </a:lnTo>
                  <a:lnTo>
                    <a:pt x="4056" y="5050"/>
                  </a:lnTo>
                  <a:close/>
                  <a:moveTo>
                    <a:pt x="35508" y="29663"/>
                  </a:moveTo>
                  <a:lnTo>
                    <a:pt x="56940" y="41592"/>
                  </a:lnTo>
                  <a:lnTo>
                    <a:pt x="33560" y="43779"/>
                  </a:lnTo>
                  <a:lnTo>
                    <a:pt x="35508" y="29663"/>
                  </a:lnTo>
                  <a:close/>
                  <a:moveTo>
                    <a:pt x="39484" y="0"/>
                  </a:moveTo>
                  <a:lnTo>
                    <a:pt x="39365" y="40"/>
                  </a:lnTo>
                  <a:lnTo>
                    <a:pt x="39286" y="80"/>
                  </a:lnTo>
                  <a:lnTo>
                    <a:pt x="39286" y="119"/>
                  </a:lnTo>
                  <a:lnTo>
                    <a:pt x="38809" y="1392"/>
                  </a:lnTo>
                  <a:lnTo>
                    <a:pt x="38371" y="2267"/>
                  </a:lnTo>
                  <a:lnTo>
                    <a:pt x="37337" y="4135"/>
                  </a:lnTo>
                  <a:lnTo>
                    <a:pt x="34117" y="9981"/>
                  </a:lnTo>
                  <a:lnTo>
                    <a:pt x="26442" y="23699"/>
                  </a:lnTo>
                  <a:lnTo>
                    <a:pt x="3579" y="3778"/>
                  </a:lnTo>
                  <a:lnTo>
                    <a:pt x="0" y="31771"/>
                  </a:lnTo>
                  <a:lnTo>
                    <a:pt x="26442" y="24613"/>
                  </a:lnTo>
                  <a:lnTo>
                    <a:pt x="34912" y="29345"/>
                  </a:lnTo>
                  <a:lnTo>
                    <a:pt x="32844" y="44455"/>
                  </a:lnTo>
                  <a:lnTo>
                    <a:pt x="59048" y="42069"/>
                  </a:lnTo>
                  <a:lnTo>
                    <a:pt x="35628" y="28987"/>
                  </a:lnTo>
                  <a:lnTo>
                    <a:pt x="39604" y="199"/>
                  </a:lnTo>
                  <a:lnTo>
                    <a:pt x="39604" y="119"/>
                  </a:lnTo>
                  <a:lnTo>
                    <a:pt x="39564" y="80"/>
                  </a:lnTo>
                  <a:lnTo>
                    <a:pt x="39484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118"/>
            <p:cNvSpPr/>
            <p:nvPr/>
          </p:nvSpPr>
          <p:spPr>
            <a:xfrm>
              <a:off x="4560500" y="402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rgbClr val="5E5E5E"/>
            </a:solidFill>
            <a:ln w="11925" cap="rnd" cmpd="sng">
              <a:solidFill>
                <a:srgbClr val="FAFA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118"/>
            <p:cNvSpPr/>
            <p:nvPr/>
          </p:nvSpPr>
          <p:spPr>
            <a:xfrm>
              <a:off x="5320975" y="4864525"/>
              <a:ext cx="162050" cy="162050"/>
            </a:xfrm>
            <a:custGeom>
              <a:avLst/>
              <a:gdLst/>
              <a:ahLst/>
              <a:cxnLst/>
              <a:rect l="l" t="t" r="r" b="b"/>
              <a:pathLst>
                <a:path w="6482" h="6482" extrusionOk="0">
                  <a:moveTo>
                    <a:pt x="2903" y="0"/>
                  </a:moveTo>
                  <a:lnTo>
                    <a:pt x="2585" y="40"/>
                  </a:lnTo>
                  <a:lnTo>
                    <a:pt x="2306" y="119"/>
                  </a:lnTo>
                  <a:lnTo>
                    <a:pt x="1988" y="239"/>
                  </a:lnTo>
                  <a:lnTo>
                    <a:pt x="1710" y="398"/>
                  </a:lnTo>
                  <a:lnTo>
                    <a:pt x="1432" y="557"/>
                  </a:lnTo>
                  <a:lnTo>
                    <a:pt x="1153" y="756"/>
                  </a:lnTo>
                  <a:lnTo>
                    <a:pt x="915" y="994"/>
                  </a:lnTo>
                  <a:lnTo>
                    <a:pt x="716" y="1233"/>
                  </a:lnTo>
                  <a:lnTo>
                    <a:pt x="517" y="1471"/>
                  </a:lnTo>
                  <a:lnTo>
                    <a:pt x="358" y="1750"/>
                  </a:lnTo>
                  <a:lnTo>
                    <a:pt x="239" y="2028"/>
                  </a:lnTo>
                  <a:lnTo>
                    <a:pt x="120" y="2346"/>
                  </a:lnTo>
                  <a:lnTo>
                    <a:pt x="40" y="2624"/>
                  </a:lnTo>
                  <a:lnTo>
                    <a:pt x="0" y="2943"/>
                  </a:lnTo>
                  <a:lnTo>
                    <a:pt x="0" y="3261"/>
                  </a:lnTo>
                  <a:lnTo>
                    <a:pt x="0" y="3579"/>
                  </a:lnTo>
                  <a:lnTo>
                    <a:pt x="80" y="3857"/>
                  </a:lnTo>
                  <a:lnTo>
                    <a:pt x="159" y="4175"/>
                  </a:lnTo>
                  <a:lnTo>
                    <a:pt x="239" y="4493"/>
                  </a:lnTo>
                  <a:lnTo>
                    <a:pt x="398" y="4772"/>
                  </a:lnTo>
                  <a:lnTo>
                    <a:pt x="557" y="5050"/>
                  </a:lnTo>
                  <a:lnTo>
                    <a:pt x="756" y="5328"/>
                  </a:lnTo>
                  <a:lnTo>
                    <a:pt x="994" y="5567"/>
                  </a:lnTo>
                  <a:lnTo>
                    <a:pt x="1233" y="5766"/>
                  </a:lnTo>
                  <a:lnTo>
                    <a:pt x="1471" y="5965"/>
                  </a:lnTo>
                  <a:lnTo>
                    <a:pt x="1750" y="6124"/>
                  </a:lnTo>
                  <a:lnTo>
                    <a:pt x="2028" y="6243"/>
                  </a:lnTo>
                  <a:lnTo>
                    <a:pt x="2346" y="6362"/>
                  </a:lnTo>
                  <a:lnTo>
                    <a:pt x="2625" y="6402"/>
                  </a:lnTo>
                  <a:lnTo>
                    <a:pt x="2943" y="6442"/>
                  </a:lnTo>
                  <a:lnTo>
                    <a:pt x="3261" y="6481"/>
                  </a:lnTo>
                  <a:lnTo>
                    <a:pt x="3579" y="6442"/>
                  </a:lnTo>
                  <a:lnTo>
                    <a:pt x="3897" y="6402"/>
                  </a:lnTo>
                  <a:lnTo>
                    <a:pt x="4175" y="6322"/>
                  </a:lnTo>
                  <a:lnTo>
                    <a:pt x="4493" y="6203"/>
                  </a:lnTo>
                  <a:lnTo>
                    <a:pt x="4772" y="6084"/>
                  </a:lnTo>
                  <a:lnTo>
                    <a:pt x="5090" y="5925"/>
                  </a:lnTo>
                  <a:lnTo>
                    <a:pt x="5328" y="5686"/>
                  </a:lnTo>
                  <a:lnTo>
                    <a:pt x="5567" y="5487"/>
                  </a:lnTo>
                  <a:lnTo>
                    <a:pt x="5806" y="5249"/>
                  </a:lnTo>
                  <a:lnTo>
                    <a:pt x="5965" y="4970"/>
                  </a:lnTo>
                  <a:lnTo>
                    <a:pt x="6124" y="4732"/>
                  </a:lnTo>
                  <a:lnTo>
                    <a:pt x="6243" y="4414"/>
                  </a:lnTo>
                  <a:lnTo>
                    <a:pt x="6362" y="4135"/>
                  </a:lnTo>
                  <a:lnTo>
                    <a:pt x="6442" y="3817"/>
                  </a:lnTo>
                  <a:lnTo>
                    <a:pt x="6482" y="3539"/>
                  </a:lnTo>
                  <a:lnTo>
                    <a:pt x="6482" y="3221"/>
                  </a:lnTo>
                  <a:lnTo>
                    <a:pt x="6482" y="2903"/>
                  </a:lnTo>
                  <a:lnTo>
                    <a:pt x="6442" y="2585"/>
                  </a:lnTo>
                  <a:lnTo>
                    <a:pt x="6362" y="2267"/>
                  </a:lnTo>
                  <a:lnTo>
                    <a:pt x="6243" y="1988"/>
                  </a:lnTo>
                  <a:lnTo>
                    <a:pt x="6084" y="1670"/>
                  </a:lnTo>
                  <a:lnTo>
                    <a:pt x="5925" y="1392"/>
                  </a:lnTo>
                  <a:lnTo>
                    <a:pt x="5726" y="1153"/>
                  </a:lnTo>
                  <a:lnTo>
                    <a:pt x="5487" y="915"/>
                  </a:lnTo>
                  <a:lnTo>
                    <a:pt x="5249" y="676"/>
                  </a:lnTo>
                  <a:lnTo>
                    <a:pt x="5010" y="517"/>
                  </a:lnTo>
                  <a:lnTo>
                    <a:pt x="4732" y="358"/>
                  </a:lnTo>
                  <a:lnTo>
                    <a:pt x="4454" y="199"/>
                  </a:lnTo>
                  <a:lnTo>
                    <a:pt x="4136" y="119"/>
                  </a:lnTo>
                  <a:lnTo>
                    <a:pt x="3857" y="40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118"/>
            <p:cNvSpPr/>
            <p:nvPr/>
          </p:nvSpPr>
          <p:spPr>
            <a:xfrm>
              <a:off x="5457150" y="3205400"/>
              <a:ext cx="141175" cy="141200"/>
            </a:xfrm>
            <a:custGeom>
              <a:avLst/>
              <a:gdLst/>
              <a:ahLst/>
              <a:cxnLst/>
              <a:rect l="l" t="t" r="r" b="b"/>
              <a:pathLst>
                <a:path w="5647" h="5648" extrusionOk="0">
                  <a:moveTo>
                    <a:pt x="2546" y="1"/>
                  </a:moveTo>
                  <a:lnTo>
                    <a:pt x="2267" y="41"/>
                  </a:lnTo>
                  <a:lnTo>
                    <a:pt x="2029" y="120"/>
                  </a:lnTo>
                  <a:lnTo>
                    <a:pt x="1750" y="200"/>
                  </a:lnTo>
                  <a:lnTo>
                    <a:pt x="1512" y="319"/>
                  </a:lnTo>
                  <a:lnTo>
                    <a:pt x="1233" y="478"/>
                  </a:lnTo>
                  <a:lnTo>
                    <a:pt x="1035" y="637"/>
                  </a:lnTo>
                  <a:lnTo>
                    <a:pt x="796" y="836"/>
                  </a:lnTo>
                  <a:lnTo>
                    <a:pt x="637" y="1075"/>
                  </a:lnTo>
                  <a:lnTo>
                    <a:pt x="478" y="1273"/>
                  </a:lnTo>
                  <a:lnTo>
                    <a:pt x="319" y="1512"/>
                  </a:lnTo>
                  <a:lnTo>
                    <a:pt x="200" y="1751"/>
                  </a:lnTo>
                  <a:lnTo>
                    <a:pt x="120" y="2029"/>
                  </a:lnTo>
                  <a:lnTo>
                    <a:pt x="80" y="2267"/>
                  </a:lnTo>
                  <a:lnTo>
                    <a:pt x="40" y="2546"/>
                  </a:lnTo>
                  <a:lnTo>
                    <a:pt x="1" y="2824"/>
                  </a:lnTo>
                  <a:lnTo>
                    <a:pt x="40" y="3102"/>
                  </a:lnTo>
                  <a:lnTo>
                    <a:pt x="80" y="3381"/>
                  </a:lnTo>
                  <a:lnTo>
                    <a:pt x="120" y="3619"/>
                  </a:lnTo>
                  <a:lnTo>
                    <a:pt x="239" y="3898"/>
                  </a:lnTo>
                  <a:lnTo>
                    <a:pt x="359" y="4136"/>
                  </a:lnTo>
                  <a:lnTo>
                    <a:pt x="518" y="4415"/>
                  </a:lnTo>
                  <a:lnTo>
                    <a:pt x="677" y="4613"/>
                  </a:lnTo>
                  <a:lnTo>
                    <a:pt x="875" y="4852"/>
                  </a:lnTo>
                  <a:lnTo>
                    <a:pt x="1074" y="5011"/>
                  </a:lnTo>
                  <a:lnTo>
                    <a:pt x="1313" y="5170"/>
                  </a:lnTo>
                  <a:lnTo>
                    <a:pt x="1551" y="5329"/>
                  </a:lnTo>
                  <a:lnTo>
                    <a:pt x="1790" y="5448"/>
                  </a:lnTo>
                  <a:lnTo>
                    <a:pt x="2068" y="5528"/>
                  </a:lnTo>
                  <a:lnTo>
                    <a:pt x="2307" y="5568"/>
                  </a:lnTo>
                  <a:lnTo>
                    <a:pt x="2585" y="5608"/>
                  </a:lnTo>
                  <a:lnTo>
                    <a:pt x="2864" y="5647"/>
                  </a:lnTo>
                  <a:lnTo>
                    <a:pt x="3142" y="5608"/>
                  </a:lnTo>
                  <a:lnTo>
                    <a:pt x="3381" y="5568"/>
                  </a:lnTo>
                  <a:lnTo>
                    <a:pt x="3659" y="5528"/>
                  </a:lnTo>
                  <a:lnTo>
                    <a:pt x="3937" y="5409"/>
                  </a:lnTo>
                  <a:lnTo>
                    <a:pt x="4176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2" y="4773"/>
                  </a:lnTo>
                  <a:lnTo>
                    <a:pt x="5051" y="4574"/>
                  </a:lnTo>
                  <a:lnTo>
                    <a:pt x="5210" y="4335"/>
                  </a:lnTo>
                  <a:lnTo>
                    <a:pt x="5369" y="4097"/>
                  </a:lnTo>
                  <a:lnTo>
                    <a:pt x="5448" y="3858"/>
                  </a:lnTo>
                  <a:lnTo>
                    <a:pt x="5567" y="3580"/>
                  </a:lnTo>
                  <a:lnTo>
                    <a:pt x="5607" y="3341"/>
                  </a:lnTo>
                  <a:lnTo>
                    <a:pt x="5647" y="3063"/>
                  </a:lnTo>
                  <a:lnTo>
                    <a:pt x="5647" y="2784"/>
                  </a:lnTo>
                  <a:lnTo>
                    <a:pt x="5647" y="2506"/>
                  </a:lnTo>
                  <a:lnTo>
                    <a:pt x="5607" y="2267"/>
                  </a:lnTo>
                  <a:lnTo>
                    <a:pt x="5528" y="1989"/>
                  </a:lnTo>
                  <a:lnTo>
                    <a:pt x="5448" y="1711"/>
                  </a:lnTo>
                  <a:lnTo>
                    <a:pt x="5329" y="1472"/>
                  </a:lnTo>
                  <a:lnTo>
                    <a:pt x="5170" y="1234"/>
                  </a:lnTo>
                  <a:lnTo>
                    <a:pt x="5011" y="995"/>
                  </a:lnTo>
                  <a:lnTo>
                    <a:pt x="4812" y="796"/>
                  </a:lnTo>
                  <a:lnTo>
                    <a:pt x="4613" y="597"/>
                  </a:lnTo>
                  <a:lnTo>
                    <a:pt x="4375" y="438"/>
                  </a:lnTo>
                  <a:lnTo>
                    <a:pt x="4136" y="279"/>
                  </a:lnTo>
                  <a:lnTo>
                    <a:pt x="3897" y="200"/>
                  </a:lnTo>
                  <a:lnTo>
                    <a:pt x="3619" y="81"/>
                  </a:lnTo>
                  <a:lnTo>
                    <a:pt x="3381" y="41"/>
                  </a:lnTo>
                  <a:lnTo>
                    <a:pt x="310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118"/>
            <p:cNvSpPr/>
            <p:nvPr/>
          </p:nvSpPr>
          <p:spPr>
            <a:xfrm>
              <a:off x="4476000" y="393805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3023" y="0"/>
                  </a:moveTo>
                  <a:lnTo>
                    <a:pt x="2705" y="80"/>
                  </a:lnTo>
                  <a:lnTo>
                    <a:pt x="2387" y="159"/>
                  </a:lnTo>
                  <a:lnTo>
                    <a:pt x="206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95"/>
                  </a:lnTo>
                  <a:lnTo>
                    <a:pt x="955" y="1034"/>
                  </a:lnTo>
                  <a:lnTo>
                    <a:pt x="717" y="1273"/>
                  </a:lnTo>
                  <a:lnTo>
                    <a:pt x="518" y="1551"/>
                  </a:lnTo>
                  <a:lnTo>
                    <a:pt x="359" y="1829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062"/>
                  </a:lnTo>
                  <a:lnTo>
                    <a:pt x="1" y="3380"/>
                  </a:lnTo>
                  <a:lnTo>
                    <a:pt x="1" y="3698"/>
                  </a:lnTo>
                  <a:lnTo>
                    <a:pt x="81" y="4016"/>
                  </a:lnTo>
                  <a:lnTo>
                    <a:pt x="160" y="4334"/>
                  </a:lnTo>
                  <a:lnTo>
                    <a:pt x="279" y="4652"/>
                  </a:lnTo>
                  <a:lnTo>
                    <a:pt x="399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1035" y="5766"/>
                  </a:lnTo>
                  <a:lnTo>
                    <a:pt x="1273" y="6004"/>
                  </a:lnTo>
                  <a:lnTo>
                    <a:pt x="1552" y="6203"/>
                  </a:lnTo>
                  <a:lnTo>
                    <a:pt x="1830" y="6362"/>
                  </a:lnTo>
                  <a:lnTo>
                    <a:pt x="2108" y="6482"/>
                  </a:lnTo>
                  <a:lnTo>
                    <a:pt x="2427" y="6601"/>
                  </a:lnTo>
                  <a:lnTo>
                    <a:pt x="2745" y="6680"/>
                  </a:lnTo>
                  <a:lnTo>
                    <a:pt x="3063" y="6720"/>
                  </a:lnTo>
                  <a:lnTo>
                    <a:pt x="3699" y="6720"/>
                  </a:lnTo>
                  <a:lnTo>
                    <a:pt x="4017" y="6641"/>
                  </a:lnTo>
                  <a:lnTo>
                    <a:pt x="4335" y="6561"/>
                  </a:lnTo>
                  <a:lnTo>
                    <a:pt x="4653" y="6482"/>
                  </a:lnTo>
                  <a:lnTo>
                    <a:pt x="4971" y="6322"/>
                  </a:lnTo>
                  <a:lnTo>
                    <a:pt x="5250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6005" y="5448"/>
                  </a:lnTo>
                  <a:lnTo>
                    <a:pt x="6204" y="516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95"/>
                  </a:lnTo>
                  <a:lnTo>
                    <a:pt x="6681" y="3976"/>
                  </a:lnTo>
                  <a:lnTo>
                    <a:pt x="6721" y="3658"/>
                  </a:lnTo>
                  <a:lnTo>
                    <a:pt x="6721" y="3340"/>
                  </a:lnTo>
                  <a:lnTo>
                    <a:pt x="6721" y="3022"/>
                  </a:lnTo>
                  <a:lnTo>
                    <a:pt x="6641" y="2704"/>
                  </a:lnTo>
                  <a:lnTo>
                    <a:pt x="6562" y="2386"/>
                  </a:lnTo>
                  <a:lnTo>
                    <a:pt x="6482" y="2068"/>
                  </a:lnTo>
                  <a:lnTo>
                    <a:pt x="6323" y="1750"/>
                  </a:lnTo>
                  <a:lnTo>
                    <a:pt x="6124" y="1471"/>
                  </a:lnTo>
                  <a:lnTo>
                    <a:pt x="5926" y="1193"/>
                  </a:lnTo>
                  <a:lnTo>
                    <a:pt x="5687" y="954"/>
                  </a:lnTo>
                  <a:lnTo>
                    <a:pt x="5448" y="716"/>
                  </a:lnTo>
                  <a:lnTo>
                    <a:pt x="5170" y="517"/>
                  </a:lnTo>
                  <a:lnTo>
                    <a:pt x="4892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77" y="40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118"/>
            <p:cNvSpPr/>
            <p:nvPr/>
          </p:nvSpPr>
          <p:spPr>
            <a:xfrm>
              <a:off x="5916425" y="4199475"/>
              <a:ext cx="169000" cy="169025"/>
            </a:xfrm>
            <a:custGeom>
              <a:avLst/>
              <a:gdLst/>
              <a:ahLst/>
              <a:cxnLst/>
              <a:rect l="l" t="t" r="r" b="b"/>
              <a:pathLst>
                <a:path w="6760" h="6761" extrusionOk="0">
                  <a:moveTo>
                    <a:pt x="3340" y="1"/>
                  </a:moveTo>
                  <a:lnTo>
                    <a:pt x="3022" y="41"/>
                  </a:lnTo>
                  <a:lnTo>
                    <a:pt x="2704" y="80"/>
                  </a:lnTo>
                  <a:lnTo>
                    <a:pt x="2386" y="160"/>
                  </a:lnTo>
                  <a:lnTo>
                    <a:pt x="2068" y="279"/>
                  </a:lnTo>
                  <a:lnTo>
                    <a:pt x="1789" y="438"/>
                  </a:lnTo>
                  <a:lnTo>
                    <a:pt x="1471" y="597"/>
                  </a:lnTo>
                  <a:lnTo>
                    <a:pt x="1193" y="796"/>
                  </a:lnTo>
                  <a:lnTo>
                    <a:pt x="954" y="1035"/>
                  </a:lnTo>
                  <a:lnTo>
                    <a:pt x="756" y="1313"/>
                  </a:lnTo>
                  <a:lnTo>
                    <a:pt x="557" y="1552"/>
                  </a:lnTo>
                  <a:lnTo>
                    <a:pt x="398" y="1830"/>
                  </a:lnTo>
                  <a:lnTo>
                    <a:pt x="239" y="2148"/>
                  </a:lnTo>
                  <a:lnTo>
                    <a:pt x="159" y="2426"/>
                  </a:lnTo>
                  <a:lnTo>
                    <a:pt x="80" y="2744"/>
                  </a:lnTo>
                  <a:lnTo>
                    <a:pt x="40" y="3063"/>
                  </a:lnTo>
                  <a:lnTo>
                    <a:pt x="0" y="3420"/>
                  </a:lnTo>
                  <a:lnTo>
                    <a:pt x="40" y="3739"/>
                  </a:lnTo>
                  <a:lnTo>
                    <a:pt x="80" y="4057"/>
                  </a:lnTo>
                  <a:lnTo>
                    <a:pt x="159" y="4375"/>
                  </a:lnTo>
                  <a:lnTo>
                    <a:pt x="278" y="4693"/>
                  </a:lnTo>
                  <a:lnTo>
                    <a:pt x="437" y="4971"/>
                  </a:lnTo>
                  <a:lnTo>
                    <a:pt x="596" y="5289"/>
                  </a:lnTo>
                  <a:lnTo>
                    <a:pt x="795" y="5568"/>
                  </a:lnTo>
                  <a:lnTo>
                    <a:pt x="1034" y="5806"/>
                  </a:lnTo>
                  <a:lnTo>
                    <a:pt x="1272" y="6005"/>
                  </a:lnTo>
                  <a:lnTo>
                    <a:pt x="1551" y="6204"/>
                  </a:lnTo>
                  <a:lnTo>
                    <a:pt x="1829" y="6363"/>
                  </a:lnTo>
                  <a:lnTo>
                    <a:pt x="2147" y="6522"/>
                  </a:lnTo>
                  <a:lnTo>
                    <a:pt x="2426" y="6601"/>
                  </a:lnTo>
                  <a:lnTo>
                    <a:pt x="2744" y="6681"/>
                  </a:lnTo>
                  <a:lnTo>
                    <a:pt x="3062" y="6721"/>
                  </a:lnTo>
                  <a:lnTo>
                    <a:pt x="3380" y="6760"/>
                  </a:lnTo>
                  <a:lnTo>
                    <a:pt x="3738" y="6721"/>
                  </a:lnTo>
                  <a:lnTo>
                    <a:pt x="4056" y="6681"/>
                  </a:lnTo>
                  <a:lnTo>
                    <a:pt x="4374" y="6601"/>
                  </a:lnTo>
                  <a:lnTo>
                    <a:pt x="4692" y="6482"/>
                  </a:lnTo>
                  <a:lnTo>
                    <a:pt x="4970" y="6323"/>
                  </a:lnTo>
                  <a:lnTo>
                    <a:pt x="5288" y="6164"/>
                  </a:lnTo>
                  <a:lnTo>
                    <a:pt x="5567" y="5965"/>
                  </a:lnTo>
                  <a:lnTo>
                    <a:pt x="5805" y="5727"/>
                  </a:lnTo>
                  <a:lnTo>
                    <a:pt x="6004" y="5488"/>
                  </a:lnTo>
                  <a:lnTo>
                    <a:pt x="6203" y="5210"/>
                  </a:lnTo>
                  <a:lnTo>
                    <a:pt x="6362" y="4931"/>
                  </a:lnTo>
                  <a:lnTo>
                    <a:pt x="6521" y="4613"/>
                  </a:lnTo>
                  <a:lnTo>
                    <a:pt x="6601" y="4335"/>
                  </a:lnTo>
                  <a:lnTo>
                    <a:pt x="6680" y="4017"/>
                  </a:lnTo>
                  <a:lnTo>
                    <a:pt x="6720" y="3699"/>
                  </a:lnTo>
                  <a:lnTo>
                    <a:pt x="6760" y="3381"/>
                  </a:lnTo>
                  <a:lnTo>
                    <a:pt x="6720" y="3023"/>
                  </a:lnTo>
                  <a:lnTo>
                    <a:pt x="6680" y="2705"/>
                  </a:lnTo>
                  <a:lnTo>
                    <a:pt x="6601" y="2387"/>
                  </a:lnTo>
                  <a:lnTo>
                    <a:pt x="6481" y="2068"/>
                  </a:lnTo>
                  <a:lnTo>
                    <a:pt x="6322" y="1790"/>
                  </a:lnTo>
                  <a:lnTo>
                    <a:pt x="6163" y="1472"/>
                  </a:lnTo>
                  <a:lnTo>
                    <a:pt x="5964" y="1194"/>
                  </a:lnTo>
                  <a:lnTo>
                    <a:pt x="5726" y="955"/>
                  </a:lnTo>
                  <a:lnTo>
                    <a:pt x="5448" y="756"/>
                  </a:lnTo>
                  <a:lnTo>
                    <a:pt x="5209" y="557"/>
                  </a:lnTo>
                  <a:lnTo>
                    <a:pt x="4931" y="398"/>
                  </a:lnTo>
                  <a:lnTo>
                    <a:pt x="4613" y="239"/>
                  </a:lnTo>
                  <a:lnTo>
                    <a:pt x="4334" y="160"/>
                  </a:lnTo>
                  <a:lnTo>
                    <a:pt x="4016" y="80"/>
                  </a:lnTo>
                  <a:lnTo>
                    <a:pt x="3698" y="41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118"/>
            <p:cNvSpPr/>
            <p:nvPr/>
          </p:nvSpPr>
          <p:spPr>
            <a:xfrm>
              <a:off x="5308050" y="4268075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545" y="0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50" y="199"/>
                  </a:lnTo>
                  <a:lnTo>
                    <a:pt x="1472" y="319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35"/>
                  </a:lnTo>
                  <a:lnTo>
                    <a:pt x="597" y="1074"/>
                  </a:lnTo>
                  <a:lnTo>
                    <a:pt x="438" y="1273"/>
                  </a:lnTo>
                  <a:lnTo>
                    <a:pt x="318" y="1511"/>
                  </a:lnTo>
                  <a:lnTo>
                    <a:pt x="199" y="1790"/>
                  </a:lnTo>
                  <a:lnTo>
                    <a:pt x="120" y="2028"/>
                  </a:lnTo>
                  <a:lnTo>
                    <a:pt x="4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75" y="4851"/>
                  </a:lnTo>
                  <a:lnTo>
                    <a:pt x="1074" y="5011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7"/>
                  </a:lnTo>
                  <a:lnTo>
                    <a:pt x="2307" y="5607"/>
                  </a:lnTo>
                  <a:lnTo>
                    <a:pt x="2585" y="5647"/>
                  </a:lnTo>
                  <a:lnTo>
                    <a:pt x="2823" y="5647"/>
                  </a:lnTo>
                  <a:lnTo>
                    <a:pt x="3102" y="5607"/>
                  </a:lnTo>
                  <a:lnTo>
                    <a:pt x="3380" y="5567"/>
                  </a:lnTo>
                  <a:lnTo>
                    <a:pt x="3658" y="5527"/>
                  </a:lnTo>
                  <a:lnTo>
                    <a:pt x="3897" y="5408"/>
                  </a:lnTo>
                  <a:lnTo>
                    <a:pt x="4175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50" y="4573"/>
                  </a:lnTo>
                  <a:lnTo>
                    <a:pt x="5209" y="4335"/>
                  </a:lnTo>
                  <a:lnTo>
                    <a:pt x="5329" y="4096"/>
                  </a:lnTo>
                  <a:lnTo>
                    <a:pt x="5448" y="3857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062"/>
                  </a:lnTo>
                  <a:lnTo>
                    <a:pt x="5647" y="2784"/>
                  </a:lnTo>
                  <a:lnTo>
                    <a:pt x="5647" y="2545"/>
                  </a:lnTo>
                  <a:lnTo>
                    <a:pt x="5607" y="2267"/>
                  </a:lnTo>
                  <a:lnTo>
                    <a:pt x="5527" y="1989"/>
                  </a:lnTo>
                  <a:lnTo>
                    <a:pt x="5408" y="171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118"/>
            <p:cNvSpPr/>
            <p:nvPr/>
          </p:nvSpPr>
          <p:spPr>
            <a:xfrm>
              <a:off x="4575425" y="3277975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784" y="1"/>
                  </a:moveTo>
                  <a:lnTo>
                    <a:pt x="2545" y="40"/>
                  </a:lnTo>
                  <a:lnTo>
                    <a:pt x="2267" y="8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1" y="359"/>
                  </a:lnTo>
                  <a:lnTo>
                    <a:pt x="1233" y="518"/>
                  </a:lnTo>
                  <a:lnTo>
                    <a:pt x="994" y="677"/>
                  </a:lnTo>
                  <a:lnTo>
                    <a:pt x="795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12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02"/>
                  </a:lnTo>
                  <a:lnTo>
                    <a:pt x="40" y="3381"/>
                  </a:lnTo>
                  <a:lnTo>
                    <a:pt x="120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35" y="4852"/>
                  </a:lnTo>
                  <a:lnTo>
                    <a:pt x="1074" y="5051"/>
                  </a:lnTo>
                  <a:lnTo>
                    <a:pt x="1273" y="5210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8"/>
                  </a:lnTo>
                  <a:lnTo>
                    <a:pt x="2306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2" y="4971"/>
                  </a:lnTo>
                  <a:lnTo>
                    <a:pt x="4851" y="4812"/>
                  </a:lnTo>
                  <a:lnTo>
                    <a:pt x="5050" y="4573"/>
                  </a:lnTo>
                  <a:lnTo>
                    <a:pt x="5209" y="4375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102"/>
                  </a:lnTo>
                  <a:lnTo>
                    <a:pt x="5647" y="2824"/>
                  </a:lnTo>
                  <a:lnTo>
                    <a:pt x="564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637"/>
                  </a:lnTo>
                  <a:lnTo>
                    <a:pt x="4334" y="47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4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118"/>
            <p:cNvSpPr/>
            <p:nvPr/>
          </p:nvSpPr>
          <p:spPr>
            <a:xfrm>
              <a:off x="4717575" y="45653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505" y="1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2" y="358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80" y="2028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37" y="4653"/>
                  </a:lnTo>
                  <a:lnTo>
                    <a:pt x="835" y="4852"/>
                  </a:lnTo>
                  <a:lnTo>
                    <a:pt x="1074" y="5050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50" y="5448"/>
                  </a:lnTo>
                  <a:lnTo>
                    <a:pt x="2028" y="5528"/>
                  </a:lnTo>
                  <a:lnTo>
                    <a:pt x="2307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10" y="4573"/>
                  </a:lnTo>
                  <a:lnTo>
                    <a:pt x="5169" y="4374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07" y="3062"/>
                  </a:lnTo>
                  <a:lnTo>
                    <a:pt x="5647" y="2824"/>
                  </a:lnTo>
                  <a:lnTo>
                    <a:pt x="560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30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579" y="120"/>
                  </a:lnTo>
                  <a:lnTo>
                    <a:pt x="3340" y="40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118"/>
            <p:cNvSpPr/>
            <p:nvPr/>
          </p:nvSpPr>
          <p:spPr>
            <a:xfrm>
              <a:off x="5161925" y="3794900"/>
              <a:ext cx="101400" cy="100425"/>
            </a:xfrm>
            <a:custGeom>
              <a:avLst/>
              <a:gdLst/>
              <a:ahLst/>
              <a:cxnLst/>
              <a:rect l="l" t="t" r="r" b="b"/>
              <a:pathLst>
                <a:path w="4056" h="4017" extrusionOk="0">
                  <a:moveTo>
                    <a:pt x="2028" y="0"/>
                  </a:moveTo>
                  <a:lnTo>
                    <a:pt x="1630" y="40"/>
                  </a:lnTo>
                  <a:lnTo>
                    <a:pt x="1273" y="159"/>
                  </a:lnTo>
                  <a:lnTo>
                    <a:pt x="875" y="358"/>
                  </a:lnTo>
                  <a:lnTo>
                    <a:pt x="597" y="597"/>
                  </a:lnTo>
                  <a:lnTo>
                    <a:pt x="318" y="915"/>
                  </a:lnTo>
                  <a:lnTo>
                    <a:pt x="159" y="1273"/>
                  </a:lnTo>
                  <a:lnTo>
                    <a:pt x="40" y="1631"/>
                  </a:lnTo>
                  <a:lnTo>
                    <a:pt x="0" y="2028"/>
                  </a:lnTo>
                  <a:lnTo>
                    <a:pt x="40" y="2426"/>
                  </a:lnTo>
                  <a:lnTo>
                    <a:pt x="159" y="2784"/>
                  </a:lnTo>
                  <a:lnTo>
                    <a:pt x="358" y="3142"/>
                  </a:lnTo>
                  <a:lnTo>
                    <a:pt x="636" y="3460"/>
                  </a:lnTo>
                  <a:lnTo>
                    <a:pt x="955" y="3698"/>
                  </a:lnTo>
                  <a:lnTo>
                    <a:pt x="1273" y="3897"/>
                  </a:lnTo>
                  <a:lnTo>
                    <a:pt x="1670" y="3977"/>
                  </a:lnTo>
                  <a:lnTo>
                    <a:pt x="2028" y="4016"/>
                  </a:lnTo>
                  <a:lnTo>
                    <a:pt x="2426" y="3977"/>
                  </a:lnTo>
                  <a:lnTo>
                    <a:pt x="2823" y="3857"/>
                  </a:lnTo>
                  <a:lnTo>
                    <a:pt x="3181" y="3659"/>
                  </a:lnTo>
                  <a:lnTo>
                    <a:pt x="3499" y="3420"/>
                  </a:lnTo>
                  <a:lnTo>
                    <a:pt x="3738" y="3102"/>
                  </a:lnTo>
                  <a:lnTo>
                    <a:pt x="3897" y="2744"/>
                  </a:lnTo>
                  <a:lnTo>
                    <a:pt x="4016" y="2386"/>
                  </a:lnTo>
                  <a:lnTo>
                    <a:pt x="4056" y="1988"/>
                  </a:lnTo>
                  <a:lnTo>
                    <a:pt x="4016" y="1591"/>
                  </a:lnTo>
                  <a:lnTo>
                    <a:pt x="3897" y="1233"/>
                  </a:lnTo>
                  <a:lnTo>
                    <a:pt x="3698" y="875"/>
                  </a:lnTo>
                  <a:lnTo>
                    <a:pt x="3420" y="557"/>
                  </a:lnTo>
                  <a:lnTo>
                    <a:pt x="3141" y="318"/>
                  </a:lnTo>
                  <a:lnTo>
                    <a:pt x="2784" y="120"/>
                  </a:lnTo>
                  <a:lnTo>
                    <a:pt x="2426" y="40"/>
                  </a:lnTo>
                  <a:lnTo>
                    <a:pt x="202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118"/>
            <p:cNvSpPr/>
            <p:nvPr/>
          </p:nvSpPr>
          <p:spPr>
            <a:xfrm>
              <a:off x="3475975" y="1202350"/>
              <a:ext cx="2910650" cy="2071675"/>
            </a:xfrm>
            <a:custGeom>
              <a:avLst/>
              <a:gdLst/>
              <a:ahLst/>
              <a:cxnLst/>
              <a:rect l="l" t="t" r="r" b="b"/>
              <a:pathLst>
                <a:path w="116426" h="82867" extrusionOk="0">
                  <a:moveTo>
                    <a:pt x="68870" y="2546"/>
                  </a:moveTo>
                  <a:lnTo>
                    <a:pt x="88990" y="16900"/>
                  </a:lnTo>
                  <a:lnTo>
                    <a:pt x="64058" y="11015"/>
                  </a:lnTo>
                  <a:lnTo>
                    <a:pt x="68870" y="2546"/>
                  </a:lnTo>
                  <a:close/>
                  <a:moveTo>
                    <a:pt x="29067" y="3818"/>
                  </a:moveTo>
                  <a:lnTo>
                    <a:pt x="36304" y="23898"/>
                  </a:lnTo>
                  <a:lnTo>
                    <a:pt x="29465" y="29545"/>
                  </a:lnTo>
                  <a:lnTo>
                    <a:pt x="29067" y="3818"/>
                  </a:lnTo>
                  <a:close/>
                  <a:moveTo>
                    <a:pt x="91972" y="18252"/>
                  </a:moveTo>
                  <a:lnTo>
                    <a:pt x="114159" y="23501"/>
                  </a:lnTo>
                  <a:lnTo>
                    <a:pt x="115591" y="35072"/>
                  </a:lnTo>
                  <a:lnTo>
                    <a:pt x="91972" y="18252"/>
                  </a:lnTo>
                  <a:close/>
                  <a:moveTo>
                    <a:pt x="54754" y="9464"/>
                  </a:moveTo>
                  <a:lnTo>
                    <a:pt x="63064" y="11453"/>
                  </a:lnTo>
                  <a:lnTo>
                    <a:pt x="44336" y="44376"/>
                  </a:lnTo>
                  <a:lnTo>
                    <a:pt x="37060" y="24097"/>
                  </a:lnTo>
                  <a:lnTo>
                    <a:pt x="54754" y="9464"/>
                  </a:lnTo>
                  <a:close/>
                  <a:moveTo>
                    <a:pt x="28829" y="30857"/>
                  </a:moveTo>
                  <a:lnTo>
                    <a:pt x="29226" y="57935"/>
                  </a:lnTo>
                  <a:lnTo>
                    <a:pt x="21552" y="36901"/>
                  </a:lnTo>
                  <a:lnTo>
                    <a:pt x="28829" y="30857"/>
                  </a:lnTo>
                  <a:close/>
                  <a:moveTo>
                    <a:pt x="36543" y="24535"/>
                  </a:moveTo>
                  <a:lnTo>
                    <a:pt x="43938" y="45092"/>
                  </a:lnTo>
                  <a:lnTo>
                    <a:pt x="43740" y="45410"/>
                  </a:lnTo>
                  <a:lnTo>
                    <a:pt x="44098" y="45609"/>
                  </a:lnTo>
                  <a:lnTo>
                    <a:pt x="44137" y="45688"/>
                  </a:lnTo>
                  <a:lnTo>
                    <a:pt x="44257" y="45688"/>
                  </a:lnTo>
                  <a:lnTo>
                    <a:pt x="44296" y="45728"/>
                  </a:lnTo>
                  <a:lnTo>
                    <a:pt x="44296" y="45688"/>
                  </a:lnTo>
                  <a:lnTo>
                    <a:pt x="74755" y="49426"/>
                  </a:lnTo>
                  <a:lnTo>
                    <a:pt x="59883" y="74357"/>
                  </a:lnTo>
                  <a:lnTo>
                    <a:pt x="30022" y="59685"/>
                  </a:lnTo>
                  <a:lnTo>
                    <a:pt x="29942" y="59566"/>
                  </a:lnTo>
                  <a:lnTo>
                    <a:pt x="29902" y="59566"/>
                  </a:lnTo>
                  <a:lnTo>
                    <a:pt x="29465" y="30340"/>
                  </a:lnTo>
                  <a:lnTo>
                    <a:pt x="36543" y="24535"/>
                  </a:lnTo>
                  <a:close/>
                  <a:moveTo>
                    <a:pt x="28073" y="61474"/>
                  </a:moveTo>
                  <a:lnTo>
                    <a:pt x="13679" y="82111"/>
                  </a:lnTo>
                  <a:lnTo>
                    <a:pt x="1472" y="77936"/>
                  </a:lnTo>
                  <a:lnTo>
                    <a:pt x="28073" y="61474"/>
                  </a:lnTo>
                  <a:close/>
                  <a:moveTo>
                    <a:pt x="28391" y="1"/>
                  </a:moveTo>
                  <a:lnTo>
                    <a:pt x="28829" y="30062"/>
                  </a:lnTo>
                  <a:lnTo>
                    <a:pt x="20797" y="36702"/>
                  </a:lnTo>
                  <a:lnTo>
                    <a:pt x="29226" y="59764"/>
                  </a:lnTo>
                  <a:lnTo>
                    <a:pt x="28988" y="60162"/>
                  </a:lnTo>
                  <a:lnTo>
                    <a:pt x="1" y="78095"/>
                  </a:lnTo>
                  <a:lnTo>
                    <a:pt x="13918" y="82867"/>
                  </a:lnTo>
                  <a:lnTo>
                    <a:pt x="29425" y="60599"/>
                  </a:lnTo>
                  <a:lnTo>
                    <a:pt x="29902" y="60321"/>
                  </a:lnTo>
                  <a:lnTo>
                    <a:pt x="60122" y="75192"/>
                  </a:lnTo>
                  <a:lnTo>
                    <a:pt x="75828" y="48909"/>
                  </a:lnTo>
                  <a:lnTo>
                    <a:pt x="44654" y="45092"/>
                  </a:lnTo>
                  <a:lnTo>
                    <a:pt x="63701" y="11612"/>
                  </a:lnTo>
                  <a:lnTo>
                    <a:pt x="90341" y="17854"/>
                  </a:lnTo>
                  <a:lnTo>
                    <a:pt x="116426" y="36463"/>
                  </a:lnTo>
                  <a:lnTo>
                    <a:pt x="114756" y="22984"/>
                  </a:lnTo>
                  <a:lnTo>
                    <a:pt x="90620" y="17298"/>
                  </a:lnTo>
                  <a:lnTo>
                    <a:pt x="68671" y="1631"/>
                  </a:lnTo>
                  <a:lnTo>
                    <a:pt x="63422" y="10856"/>
                  </a:lnTo>
                  <a:lnTo>
                    <a:pt x="54595" y="8789"/>
                  </a:lnTo>
                  <a:lnTo>
                    <a:pt x="36821" y="23461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118"/>
            <p:cNvSpPr/>
            <p:nvPr/>
          </p:nvSpPr>
          <p:spPr>
            <a:xfrm>
              <a:off x="3486925" y="1242125"/>
              <a:ext cx="1707825" cy="1914600"/>
            </a:xfrm>
            <a:custGeom>
              <a:avLst/>
              <a:gdLst/>
              <a:ahLst/>
              <a:cxnLst/>
              <a:rect l="l" t="t" r="r" b="b"/>
              <a:pathLst>
                <a:path w="68313" h="76584" extrusionOk="0">
                  <a:moveTo>
                    <a:pt x="28033" y="0"/>
                  </a:moveTo>
                  <a:lnTo>
                    <a:pt x="20438" y="35111"/>
                  </a:lnTo>
                  <a:lnTo>
                    <a:pt x="0" y="76305"/>
                  </a:lnTo>
                  <a:lnTo>
                    <a:pt x="557" y="76584"/>
                  </a:lnTo>
                  <a:lnTo>
                    <a:pt x="21035" y="35350"/>
                  </a:lnTo>
                  <a:lnTo>
                    <a:pt x="21035" y="35310"/>
                  </a:lnTo>
                  <a:lnTo>
                    <a:pt x="28550" y="637"/>
                  </a:lnTo>
                  <a:lnTo>
                    <a:pt x="68312" y="835"/>
                  </a:lnTo>
                  <a:lnTo>
                    <a:pt x="68312" y="199"/>
                  </a:lnTo>
                  <a:lnTo>
                    <a:pt x="2803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118"/>
            <p:cNvSpPr/>
            <p:nvPr/>
          </p:nvSpPr>
          <p:spPr>
            <a:xfrm>
              <a:off x="3775200" y="1242125"/>
              <a:ext cx="2600500" cy="2037875"/>
            </a:xfrm>
            <a:custGeom>
              <a:avLst/>
              <a:gdLst/>
              <a:ahLst/>
              <a:cxnLst/>
              <a:rect l="l" t="t" r="r" b="b"/>
              <a:pathLst>
                <a:path w="104020" h="81515" extrusionOk="0">
                  <a:moveTo>
                    <a:pt x="56543" y="995"/>
                  </a:moveTo>
                  <a:lnTo>
                    <a:pt x="61195" y="34435"/>
                  </a:lnTo>
                  <a:lnTo>
                    <a:pt x="32685" y="43382"/>
                  </a:lnTo>
                  <a:lnTo>
                    <a:pt x="42984" y="7754"/>
                  </a:lnTo>
                  <a:lnTo>
                    <a:pt x="56543" y="995"/>
                  </a:lnTo>
                  <a:close/>
                  <a:moveTo>
                    <a:pt x="99924" y="22944"/>
                  </a:moveTo>
                  <a:lnTo>
                    <a:pt x="63581" y="47040"/>
                  </a:lnTo>
                  <a:lnTo>
                    <a:pt x="61871" y="34872"/>
                  </a:lnTo>
                  <a:lnTo>
                    <a:pt x="99924" y="22944"/>
                  </a:lnTo>
                  <a:close/>
                  <a:moveTo>
                    <a:pt x="61275" y="35071"/>
                  </a:moveTo>
                  <a:lnTo>
                    <a:pt x="62984" y="47398"/>
                  </a:lnTo>
                  <a:lnTo>
                    <a:pt x="40956" y="59327"/>
                  </a:lnTo>
                  <a:lnTo>
                    <a:pt x="32725" y="44058"/>
                  </a:lnTo>
                  <a:lnTo>
                    <a:pt x="61275" y="35071"/>
                  </a:lnTo>
                  <a:close/>
                  <a:moveTo>
                    <a:pt x="40678" y="60201"/>
                  </a:moveTo>
                  <a:lnTo>
                    <a:pt x="47556" y="72925"/>
                  </a:lnTo>
                  <a:lnTo>
                    <a:pt x="3658" y="80282"/>
                  </a:lnTo>
                  <a:lnTo>
                    <a:pt x="3658" y="80282"/>
                  </a:lnTo>
                  <a:lnTo>
                    <a:pt x="40678" y="60201"/>
                  </a:lnTo>
                  <a:close/>
                  <a:moveTo>
                    <a:pt x="57060" y="0"/>
                  </a:moveTo>
                  <a:lnTo>
                    <a:pt x="42427" y="7317"/>
                  </a:lnTo>
                  <a:lnTo>
                    <a:pt x="31930" y="43620"/>
                  </a:lnTo>
                  <a:lnTo>
                    <a:pt x="31890" y="43620"/>
                  </a:lnTo>
                  <a:lnTo>
                    <a:pt x="9305" y="34912"/>
                  </a:lnTo>
                  <a:lnTo>
                    <a:pt x="9106" y="35509"/>
                  </a:lnTo>
                  <a:lnTo>
                    <a:pt x="31890" y="44296"/>
                  </a:lnTo>
                  <a:lnTo>
                    <a:pt x="32089" y="44217"/>
                  </a:lnTo>
                  <a:lnTo>
                    <a:pt x="40399" y="59645"/>
                  </a:lnTo>
                  <a:lnTo>
                    <a:pt x="0" y="81514"/>
                  </a:lnTo>
                  <a:lnTo>
                    <a:pt x="48511" y="73403"/>
                  </a:lnTo>
                  <a:lnTo>
                    <a:pt x="41234" y="59883"/>
                  </a:lnTo>
                  <a:lnTo>
                    <a:pt x="63064" y="48074"/>
                  </a:lnTo>
                  <a:lnTo>
                    <a:pt x="63064" y="48113"/>
                  </a:lnTo>
                  <a:lnTo>
                    <a:pt x="104019" y="20995"/>
                  </a:lnTo>
                  <a:lnTo>
                    <a:pt x="104019" y="20995"/>
                  </a:lnTo>
                  <a:lnTo>
                    <a:pt x="61791" y="34236"/>
                  </a:lnTo>
                  <a:lnTo>
                    <a:pt x="5706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118"/>
            <p:cNvSpPr/>
            <p:nvPr/>
          </p:nvSpPr>
          <p:spPr>
            <a:xfrm>
              <a:off x="4215575" y="2341575"/>
              <a:ext cx="356875" cy="355900"/>
            </a:xfrm>
            <a:custGeom>
              <a:avLst/>
              <a:gdLst/>
              <a:ahLst/>
              <a:cxnLst/>
              <a:rect l="l" t="t" r="r" b="b"/>
              <a:pathLst>
                <a:path w="14275" h="14236" fill="none" extrusionOk="0">
                  <a:moveTo>
                    <a:pt x="14275" y="0"/>
                  </a:moveTo>
                  <a:lnTo>
                    <a:pt x="0" y="14235"/>
                  </a:lnTo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118"/>
            <p:cNvSpPr/>
            <p:nvPr/>
          </p:nvSpPr>
          <p:spPr>
            <a:xfrm>
              <a:off x="4191700" y="1243125"/>
              <a:ext cx="2214825" cy="1835075"/>
            </a:xfrm>
            <a:custGeom>
              <a:avLst/>
              <a:gdLst/>
              <a:ahLst/>
              <a:cxnLst/>
              <a:rect l="l" t="t" r="r" b="b"/>
              <a:pathLst>
                <a:path w="88593" h="73403" extrusionOk="0">
                  <a:moveTo>
                    <a:pt x="200" y="0"/>
                  </a:moveTo>
                  <a:lnTo>
                    <a:pt x="1" y="597"/>
                  </a:lnTo>
                  <a:lnTo>
                    <a:pt x="25807" y="7794"/>
                  </a:lnTo>
                  <a:lnTo>
                    <a:pt x="46364" y="47676"/>
                  </a:lnTo>
                  <a:lnTo>
                    <a:pt x="46483" y="47914"/>
                  </a:lnTo>
                  <a:lnTo>
                    <a:pt x="85411" y="35111"/>
                  </a:lnTo>
                  <a:lnTo>
                    <a:pt x="85411" y="35111"/>
                  </a:lnTo>
                  <a:lnTo>
                    <a:pt x="31175" y="72885"/>
                  </a:lnTo>
                  <a:lnTo>
                    <a:pt x="31572" y="73402"/>
                  </a:lnTo>
                  <a:lnTo>
                    <a:pt x="88552" y="33719"/>
                  </a:lnTo>
                  <a:lnTo>
                    <a:pt x="88592" y="33640"/>
                  </a:lnTo>
                  <a:lnTo>
                    <a:pt x="88592" y="33520"/>
                  </a:lnTo>
                  <a:lnTo>
                    <a:pt x="88513" y="33480"/>
                  </a:lnTo>
                  <a:lnTo>
                    <a:pt x="88393" y="33441"/>
                  </a:lnTo>
                  <a:lnTo>
                    <a:pt x="46802" y="47159"/>
                  </a:lnTo>
                  <a:lnTo>
                    <a:pt x="26284" y="723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118"/>
            <p:cNvSpPr/>
            <p:nvPr/>
          </p:nvSpPr>
          <p:spPr>
            <a:xfrm>
              <a:off x="4516775" y="2272975"/>
              <a:ext cx="128250" cy="128250"/>
            </a:xfrm>
            <a:custGeom>
              <a:avLst/>
              <a:gdLst/>
              <a:ahLst/>
              <a:cxnLst/>
              <a:rect l="l" t="t" r="r" b="b"/>
              <a:pathLst>
                <a:path w="5130" h="5130" extrusionOk="0">
                  <a:moveTo>
                    <a:pt x="2306" y="0"/>
                  </a:moveTo>
                  <a:lnTo>
                    <a:pt x="2028" y="40"/>
                  </a:lnTo>
                  <a:lnTo>
                    <a:pt x="1790" y="120"/>
                  </a:lnTo>
                  <a:lnTo>
                    <a:pt x="1551" y="199"/>
                  </a:lnTo>
                  <a:lnTo>
                    <a:pt x="1352" y="279"/>
                  </a:lnTo>
                  <a:lnTo>
                    <a:pt x="1114" y="438"/>
                  </a:lnTo>
                  <a:lnTo>
                    <a:pt x="756" y="756"/>
                  </a:lnTo>
                  <a:lnTo>
                    <a:pt x="438" y="1114"/>
                  </a:lnTo>
                  <a:lnTo>
                    <a:pt x="279" y="1352"/>
                  </a:lnTo>
                  <a:lnTo>
                    <a:pt x="199" y="1551"/>
                  </a:lnTo>
                  <a:lnTo>
                    <a:pt x="120" y="1790"/>
                  </a:lnTo>
                  <a:lnTo>
                    <a:pt x="40" y="2028"/>
                  </a:lnTo>
                  <a:lnTo>
                    <a:pt x="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40" y="3062"/>
                  </a:lnTo>
                  <a:lnTo>
                    <a:pt x="120" y="3341"/>
                  </a:lnTo>
                  <a:lnTo>
                    <a:pt x="199" y="3579"/>
                  </a:lnTo>
                  <a:lnTo>
                    <a:pt x="279" y="3778"/>
                  </a:lnTo>
                  <a:lnTo>
                    <a:pt x="438" y="4017"/>
                  </a:lnTo>
                  <a:lnTo>
                    <a:pt x="756" y="4374"/>
                  </a:lnTo>
                  <a:lnTo>
                    <a:pt x="1114" y="4692"/>
                  </a:lnTo>
                  <a:lnTo>
                    <a:pt x="1352" y="4812"/>
                  </a:lnTo>
                  <a:lnTo>
                    <a:pt x="1551" y="4931"/>
                  </a:lnTo>
                  <a:lnTo>
                    <a:pt x="1790" y="5011"/>
                  </a:lnTo>
                  <a:lnTo>
                    <a:pt x="2028" y="5090"/>
                  </a:lnTo>
                  <a:lnTo>
                    <a:pt x="2306" y="5130"/>
                  </a:lnTo>
                  <a:lnTo>
                    <a:pt x="2823" y="5130"/>
                  </a:lnTo>
                  <a:lnTo>
                    <a:pt x="3102" y="5090"/>
                  </a:lnTo>
                  <a:lnTo>
                    <a:pt x="3340" y="5011"/>
                  </a:lnTo>
                  <a:lnTo>
                    <a:pt x="3579" y="4931"/>
                  </a:lnTo>
                  <a:lnTo>
                    <a:pt x="3778" y="4812"/>
                  </a:lnTo>
                  <a:lnTo>
                    <a:pt x="4016" y="4692"/>
                  </a:lnTo>
                  <a:lnTo>
                    <a:pt x="4374" y="4374"/>
                  </a:lnTo>
                  <a:lnTo>
                    <a:pt x="4692" y="4017"/>
                  </a:lnTo>
                  <a:lnTo>
                    <a:pt x="4812" y="3778"/>
                  </a:lnTo>
                  <a:lnTo>
                    <a:pt x="4931" y="3579"/>
                  </a:lnTo>
                  <a:lnTo>
                    <a:pt x="5010" y="3341"/>
                  </a:lnTo>
                  <a:lnTo>
                    <a:pt x="5090" y="3062"/>
                  </a:lnTo>
                  <a:lnTo>
                    <a:pt x="5130" y="2824"/>
                  </a:lnTo>
                  <a:lnTo>
                    <a:pt x="5130" y="2545"/>
                  </a:lnTo>
                  <a:lnTo>
                    <a:pt x="5130" y="2307"/>
                  </a:lnTo>
                  <a:lnTo>
                    <a:pt x="5090" y="2028"/>
                  </a:lnTo>
                  <a:lnTo>
                    <a:pt x="5010" y="1790"/>
                  </a:lnTo>
                  <a:lnTo>
                    <a:pt x="4931" y="1551"/>
                  </a:lnTo>
                  <a:lnTo>
                    <a:pt x="4812" y="1352"/>
                  </a:lnTo>
                  <a:lnTo>
                    <a:pt x="4692" y="1114"/>
                  </a:lnTo>
                  <a:lnTo>
                    <a:pt x="4374" y="756"/>
                  </a:lnTo>
                  <a:lnTo>
                    <a:pt x="4016" y="438"/>
                  </a:lnTo>
                  <a:lnTo>
                    <a:pt x="3778" y="279"/>
                  </a:lnTo>
                  <a:lnTo>
                    <a:pt x="3579" y="199"/>
                  </a:lnTo>
                  <a:lnTo>
                    <a:pt x="3340" y="120"/>
                  </a:lnTo>
                  <a:lnTo>
                    <a:pt x="3102" y="40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118"/>
            <p:cNvSpPr/>
            <p:nvPr/>
          </p:nvSpPr>
          <p:spPr>
            <a:xfrm>
              <a:off x="4130075" y="2611950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062" y="1"/>
                  </a:moveTo>
                  <a:lnTo>
                    <a:pt x="2744" y="80"/>
                  </a:lnTo>
                  <a:lnTo>
                    <a:pt x="2386" y="160"/>
                  </a:lnTo>
                  <a:lnTo>
                    <a:pt x="2108" y="279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33" y="796"/>
                  </a:lnTo>
                  <a:lnTo>
                    <a:pt x="995" y="995"/>
                  </a:lnTo>
                  <a:lnTo>
                    <a:pt x="796" y="1233"/>
                  </a:lnTo>
                  <a:lnTo>
                    <a:pt x="597" y="1512"/>
                  </a:lnTo>
                  <a:lnTo>
                    <a:pt x="39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062"/>
                  </a:lnTo>
                  <a:lnTo>
                    <a:pt x="1" y="3420"/>
                  </a:lnTo>
                  <a:lnTo>
                    <a:pt x="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3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386" y="6721"/>
                  </a:lnTo>
                  <a:lnTo>
                    <a:pt x="2744" y="6800"/>
                  </a:lnTo>
                  <a:lnTo>
                    <a:pt x="3062" y="6840"/>
                  </a:lnTo>
                  <a:lnTo>
                    <a:pt x="342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1"/>
                  </a:lnTo>
                  <a:lnTo>
                    <a:pt x="5050" y="6442"/>
                  </a:lnTo>
                  <a:lnTo>
                    <a:pt x="5329" y="6283"/>
                  </a:lnTo>
                  <a:lnTo>
                    <a:pt x="5607" y="6084"/>
                  </a:lnTo>
                  <a:lnTo>
                    <a:pt x="584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0" y="4454"/>
                  </a:lnTo>
                  <a:lnTo>
                    <a:pt x="6800" y="4136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062"/>
                  </a:lnTo>
                  <a:lnTo>
                    <a:pt x="6800" y="2744"/>
                  </a:lnTo>
                  <a:lnTo>
                    <a:pt x="6720" y="2426"/>
                  </a:lnTo>
                  <a:lnTo>
                    <a:pt x="6601" y="2108"/>
                  </a:lnTo>
                  <a:lnTo>
                    <a:pt x="6442" y="1790"/>
                  </a:lnTo>
                  <a:lnTo>
                    <a:pt x="6283" y="1512"/>
                  </a:lnTo>
                  <a:lnTo>
                    <a:pt x="6084" y="1233"/>
                  </a:lnTo>
                  <a:lnTo>
                    <a:pt x="5846" y="995"/>
                  </a:lnTo>
                  <a:lnTo>
                    <a:pt x="5607" y="796"/>
                  </a:lnTo>
                  <a:lnTo>
                    <a:pt x="5329" y="597"/>
                  </a:lnTo>
                  <a:lnTo>
                    <a:pt x="5050" y="398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118"/>
            <p:cNvSpPr/>
            <p:nvPr/>
          </p:nvSpPr>
          <p:spPr>
            <a:xfrm>
              <a:off x="4800075" y="1388250"/>
              <a:ext cx="85525" cy="85525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353" y="1"/>
                  </a:moveTo>
                  <a:lnTo>
                    <a:pt x="1034" y="120"/>
                  </a:lnTo>
                  <a:lnTo>
                    <a:pt x="756" y="279"/>
                  </a:lnTo>
                  <a:lnTo>
                    <a:pt x="478" y="478"/>
                  </a:lnTo>
                  <a:lnTo>
                    <a:pt x="279" y="756"/>
                  </a:lnTo>
                  <a:lnTo>
                    <a:pt x="120" y="1034"/>
                  </a:lnTo>
                  <a:lnTo>
                    <a:pt x="40" y="1353"/>
                  </a:lnTo>
                  <a:lnTo>
                    <a:pt x="1" y="1710"/>
                  </a:lnTo>
                  <a:lnTo>
                    <a:pt x="40" y="2028"/>
                  </a:lnTo>
                  <a:lnTo>
                    <a:pt x="120" y="2386"/>
                  </a:lnTo>
                  <a:lnTo>
                    <a:pt x="279" y="2665"/>
                  </a:lnTo>
                  <a:lnTo>
                    <a:pt x="478" y="2903"/>
                  </a:lnTo>
                  <a:lnTo>
                    <a:pt x="756" y="3142"/>
                  </a:lnTo>
                  <a:lnTo>
                    <a:pt x="1034" y="3301"/>
                  </a:lnTo>
                  <a:lnTo>
                    <a:pt x="1353" y="3380"/>
                  </a:lnTo>
                  <a:lnTo>
                    <a:pt x="1710" y="3420"/>
                  </a:lnTo>
                  <a:lnTo>
                    <a:pt x="2068" y="3380"/>
                  </a:lnTo>
                  <a:lnTo>
                    <a:pt x="2386" y="3301"/>
                  </a:lnTo>
                  <a:lnTo>
                    <a:pt x="2665" y="3142"/>
                  </a:lnTo>
                  <a:lnTo>
                    <a:pt x="2943" y="2903"/>
                  </a:lnTo>
                  <a:lnTo>
                    <a:pt x="3142" y="2665"/>
                  </a:lnTo>
                  <a:lnTo>
                    <a:pt x="3301" y="2386"/>
                  </a:lnTo>
                  <a:lnTo>
                    <a:pt x="3380" y="2028"/>
                  </a:lnTo>
                  <a:lnTo>
                    <a:pt x="3420" y="1710"/>
                  </a:lnTo>
                  <a:lnTo>
                    <a:pt x="3380" y="1353"/>
                  </a:lnTo>
                  <a:lnTo>
                    <a:pt x="3301" y="1034"/>
                  </a:lnTo>
                  <a:lnTo>
                    <a:pt x="3142" y="756"/>
                  </a:lnTo>
                  <a:lnTo>
                    <a:pt x="2943" y="478"/>
                  </a:lnTo>
                  <a:lnTo>
                    <a:pt x="2665" y="279"/>
                  </a:lnTo>
                  <a:lnTo>
                    <a:pt x="2386" y="120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118"/>
            <p:cNvSpPr/>
            <p:nvPr/>
          </p:nvSpPr>
          <p:spPr>
            <a:xfrm>
              <a:off x="5087375" y="1151675"/>
              <a:ext cx="214725" cy="214725"/>
            </a:xfrm>
            <a:custGeom>
              <a:avLst/>
              <a:gdLst/>
              <a:ahLst/>
              <a:cxnLst/>
              <a:rect l="l" t="t" r="r" b="b"/>
              <a:pathLst>
                <a:path w="8589" h="8589" extrusionOk="0">
                  <a:moveTo>
                    <a:pt x="3857" y="0"/>
                  </a:moveTo>
                  <a:lnTo>
                    <a:pt x="3459" y="80"/>
                  </a:lnTo>
                  <a:lnTo>
                    <a:pt x="3022" y="199"/>
                  </a:lnTo>
                  <a:lnTo>
                    <a:pt x="2624" y="318"/>
                  </a:lnTo>
                  <a:lnTo>
                    <a:pt x="2266" y="517"/>
                  </a:lnTo>
                  <a:lnTo>
                    <a:pt x="1909" y="716"/>
                  </a:lnTo>
                  <a:lnTo>
                    <a:pt x="1591" y="994"/>
                  </a:lnTo>
                  <a:lnTo>
                    <a:pt x="1272" y="1272"/>
                  </a:lnTo>
                  <a:lnTo>
                    <a:pt x="994" y="1551"/>
                  </a:lnTo>
                  <a:lnTo>
                    <a:pt x="756" y="1909"/>
                  </a:lnTo>
                  <a:lnTo>
                    <a:pt x="517" y="2227"/>
                  </a:lnTo>
                  <a:lnTo>
                    <a:pt x="358" y="2624"/>
                  </a:lnTo>
                  <a:lnTo>
                    <a:pt x="199" y="3022"/>
                  </a:lnTo>
                  <a:lnTo>
                    <a:pt x="80" y="3420"/>
                  </a:lnTo>
                  <a:lnTo>
                    <a:pt x="40" y="3857"/>
                  </a:lnTo>
                  <a:lnTo>
                    <a:pt x="0" y="4294"/>
                  </a:lnTo>
                  <a:lnTo>
                    <a:pt x="40" y="4732"/>
                  </a:lnTo>
                  <a:lnTo>
                    <a:pt x="80" y="5169"/>
                  </a:lnTo>
                  <a:lnTo>
                    <a:pt x="199" y="5567"/>
                  </a:lnTo>
                  <a:lnTo>
                    <a:pt x="358" y="5964"/>
                  </a:lnTo>
                  <a:lnTo>
                    <a:pt x="517" y="6322"/>
                  </a:lnTo>
                  <a:lnTo>
                    <a:pt x="756" y="6680"/>
                  </a:lnTo>
                  <a:lnTo>
                    <a:pt x="994" y="7038"/>
                  </a:lnTo>
                  <a:lnTo>
                    <a:pt x="1272" y="7316"/>
                  </a:lnTo>
                  <a:lnTo>
                    <a:pt x="1591" y="7595"/>
                  </a:lnTo>
                  <a:lnTo>
                    <a:pt x="1909" y="7833"/>
                  </a:lnTo>
                  <a:lnTo>
                    <a:pt x="2266" y="8072"/>
                  </a:lnTo>
                  <a:lnTo>
                    <a:pt x="2624" y="8231"/>
                  </a:lnTo>
                  <a:lnTo>
                    <a:pt x="3022" y="8390"/>
                  </a:lnTo>
                  <a:lnTo>
                    <a:pt x="3459" y="8509"/>
                  </a:lnTo>
                  <a:lnTo>
                    <a:pt x="3857" y="8549"/>
                  </a:lnTo>
                  <a:lnTo>
                    <a:pt x="4294" y="8589"/>
                  </a:lnTo>
                  <a:lnTo>
                    <a:pt x="4732" y="8549"/>
                  </a:lnTo>
                  <a:lnTo>
                    <a:pt x="5169" y="8509"/>
                  </a:lnTo>
                  <a:lnTo>
                    <a:pt x="5567" y="8390"/>
                  </a:lnTo>
                  <a:lnTo>
                    <a:pt x="5964" y="8231"/>
                  </a:lnTo>
                  <a:lnTo>
                    <a:pt x="6362" y="8072"/>
                  </a:lnTo>
                  <a:lnTo>
                    <a:pt x="6720" y="7833"/>
                  </a:lnTo>
                  <a:lnTo>
                    <a:pt x="7038" y="7595"/>
                  </a:lnTo>
                  <a:lnTo>
                    <a:pt x="7356" y="7316"/>
                  </a:lnTo>
                  <a:lnTo>
                    <a:pt x="7634" y="7038"/>
                  </a:lnTo>
                  <a:lnTo>
                    <a:pt x="7873" y="6680"/>
                  </a:lnTo>
                  <a:lnTo>
                    <a:pt x="8072" y="6322"/>
                  </a:lnTo>
                  <a:lnTo>
                    <a:pt x="8271" y="5964"/>
                  </a:lnTo>
                  <a:lnTo>
                    <a:pt x="8390" y="5567"/>
                  </a:lnTo>
                  <a:lnTo>
                    <a:pt x="8509" y="5169"/>
                  </a:lnTo>
                  <a:lnTo>
                    <a:pt x="8589" y="4732"/>
                  </a:lnTo>
                  <a:lnTo>
                    <a:pt x="8589" y="4294"/>
                  </a:lnTo>
                  <a:lnTo>
                    <a:pt x="8589" y="3857"/>
                  </a:lnTo>
                  <a:lnTo>
                    <a:pt x="8509" y="3420"/>
                  </a:lnTo>
                  <a:lnTo>
                    <a:pt x="8390" y="3022"/>
                  </a:lnTo>
                  <a:lnTo>
                    <a:pt x="8271" y="2624"/>
                  </a:lnTo>
                  <a:lnTo>
                    <a:pt x="8072" y="2227"/>
                  </a:lnTo>
                  <a:lnTo>
                    <a:pt x="7873" y="1909"/>
                  </a:lnTo>
                  <a:lnTo>
                    <a:pt x="7634" y="1551"/>
                  </a:lnTo>
                  <a:lnTo>
                    <a:pt x="7356" y="1272"/>
                  </a:lnTo>
                  <a:lnTo>
                    <a:pt x="7038" y="994"/>
                  </a:lnTo>
                  <a:lnTo>
                    <a:pt x="6720" y="716"/>
                  </a:lnTo>
                  <a:lnTo>
                    <a:pt x="6362" y="517"/>
                  </a:lnTo>
                  <a:lnTo>
                    <a:pt x="5964" y="318"/>
                  </a:lnTo>
                  <a:lnTo>
                    <a:pt x="5567" y="199"/>
                  </a:lnTo>
                  <a:lnTo>
                    <a:pt x="5169" y="80"/>
                  </a:lnTo>
                  <a:lnTo>
                    <a:pt x="473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118"/>
            <p:cNvSpPr/>
            <p:nvPr/>
          </p:nvSpPr>
          <p:spPr>
            <a:xfrm>
              <a:off x="4108200" y="1164575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102" y="1"/>
                  </a:moveTo>
                  <a:lnTo>
                    <a:pt x="2744" y="80"/>
                  </a:lnTo>
                  <a:lnTo>
                    <a:pt x="2426" y="160"/>
                  </a:lnTo>
                  <a:lnTo>
                    <a:pt x="2108" y="279"/>
                  </a:lnTo>
                  <a:lnTo>
                    <a:pt x="1790" y="399"/>
                  </a:lnTo>
                  <a:lnTo>
                    <a:pt x="1512" y="597"/>
                  </a:lnTo>
                  <a:lnTo>
                    <a:pt x="1273" y="796"/>
                  </a:lnTo>
                  <a:lnTo>
                    <a:pt x="995" y="995"/>
                  </a:lnTo>
                  <a:lnTo>
                    <a:pt x="796" y="1234"/>
                  </a:lnTo>
                  <a:lnTo>
                    <a:pt x="597" y="1512"/>
                  </a:lnTo>
                  <a:lnTo>
                    <a:pt x="43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5"/>
                  </a:lnTo>
                  <a:lnTo>
                    <a:pt x="41" y="3063"/>
                  </a:lnTo>
                  <a:lnTo>
                    <a:pt x="1" y="3421"/>
                  </a:lnTo>
                  <a:lnTo>
                    <a:pt x="4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438" y="5051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73" y="6085"/>
                  </a:lnTo>
                  <a:lnTo>
                    <a:pt x="1512" y="6283"/>
                  </a:lnTo>
                  <a:lnTo>
                    <a:pt x="1790" y="6443"/>
                  </a:lnTo>
                  <a:lnTo>
                    <a:pt x="2108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40"/>
                  </a:lnTo>
                  <a:lnTo>
                    <a:pt x="346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2"/>
                  </a:lnTo>
                  <a:lnTo>
                    <a:pt x="5090" y="6443"/>
                  </a:lnTo>
                  <a:lnTo>
                    <a:pt x="5369" y="6283"/>
                  </a:lnTo>
                  <a:lnTo>
                    <a:pt x="5647" y="6085"/>
                  </a:lnTo>
                  <a:lnTo>
                    <a:pt x="588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82" y="5051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6"/>
                  </a:lnTo>
                  <a:lnTo>
                    <a:pt x="6880" y="3778"/>
                  </a:lnTo>
                  <a:lnTo>
                    <a:pt x="6880" y="3421"/>
                  </a:lnTo>
                  <a:lnTo>
                    <a:pt x="6880" y="3063"/>
                  </a:lnTo>
                  <a:lnTo>
                    <a:pt x="6800" y="2745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82" y="1790"/>
                  </a:lnTo>
                  <a:lnTo>
                    <a:pt x="6283" y="1512"/>
                  </a:lnTo>
                  <a:lnTo>
                    <a:pt x="6084" y="1234"/>
                  </a:lnTo>
                  <a:lnTo>
                    <a:pt x="5886" y="995"/>
                  </a:lnTo>
                  <a:lnTo>
                    <a:pt x="5647" y="796"/>
                  </a:lnTo>
                  <a:lnTo>
                    <a:pt x="5369" y="597"/>
                  </a:lnTo>
                  <a:lnTo>
                    <a:pt x="5090" y="399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118"/>
            <p:cNvSpPr/>
            <p:nvPr/>
          </p:nvSpPr>
          <p:spPr>
            <a:xfrm>
              <a:off x="5272250" y="2345550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102" y="0"/>
                  </a:moveTo>
                  <a:lnTo>
                    <a:pt x="2744" y="80"/>
                  </a:lnTo>
                  <a:lnTo>
                    <a:pt x="2426" y="159"/>
                  </a:lnTo>
                  <a:lnTo>
                    <a:pt x="2108" y="278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73" y="795"/>
                  </a:lnTo>
                  <a:lnTo>
                    <a:pt x="995" y="994"/>
                  </a:lnTo>
                  <a:lnTo>
                    <a:pt x="796" y="1233"/>
                  </a:lnTo>
                  <a:lnTo>
                    <a:pt x="597" y="1511"/>
                  </a:lnTo>
                  <a:lnTo>
                    <a:pt x="398" y="1789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41" y="3102"/>
                  </a:lnTo>
                  <a:lnTo>
                    <a:pt x="1" y="3420"/>
                  </a:lnTo>
                  <a:lnTo>
                    <a:pt x="41" y="3778"/>
                  </a:lnTo>
                  <a:lnTo>
                    <a:pt x="80" y="4135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8"/>
                  </a:lnTo>
                  <a:lnTo>
                    <a:pt x="796" y="5607"/>
                  </a:lnTo>
                  <a:lnTo>
                    <a:pt x="995" y="5885"/>
                  </a:lnTo>
                  <a:lnTo>
                    <a:pt x="127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426" y="6720"/>
                  </a:lnTo>
                  <a:lnTo>
                    <a:pt x="2744" y="6800"/>
                  </a:lnTo>
                  <a:lnTo>
                    <a:pt x="3102" y="6839"/>
                  </a:lnTo>
                  <a:lnTo>
                    <a:pt x="3420" y="6879"/>
                  </a:lnTo>
                  <a:lnTo>
                    <a:pt x="3778" y="6839"/>
                  </a:lnTo>
                  <a:lnTo>
                    <a:pt x="4136" y="6800"/>
                  </a:lnTo>
                  <a:lnTo>
                    <a:pt x="4454" y="6720"/>
                  </a:lnTo>
                  <a:lnTo>
                    <a:pt x="4772" y="6601"/>
                  </a:lnTo>
                  <a:lnTo>
                    <a:pt x="5090" y="6442"/>
                  </a:lnTo>
                  <a:lnTo>
                    <a:pt x="5369" y="6283"/>
                  </a:lnTo>
                  <a:lnTo>
                    <a:pt x="5607" y="6084"/>
                  </a:lnTo>
                  <a:lnTo>
                    <a:pt x="5886" y="5885"/>
                  </a:lnTo>
                  <a:lnTo>
                    <a:pt x="6085" y="5607"/>
                  </a:lnTo>
                  <a:lnTo>
                    <a:pt x="6283" y="5368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5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102"/>
                  </a:lnTo>
                  <a:lnTo>
                    <a:pt x="6800" y="2744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42" y="1789"/>
                  </a:lnTo>
                  <a:lnTo>
                    <a:pt x="6283" y="1511"/>
                  </a:lnTo>
                  <a:lnTo>
                    <a:pt x="6085" y="1233"/>
                  </a:lnTo>
                  <a:lnTo>
                    <a:pt x="5886" y="994"/>
                  </a:lnTo>
                  <a:lnTo>
                    <a:pt x="5607" y="795"/>
                  </a:lnTo>
                  <a:lnTo>
                    <a:pt x="5369" y="597"/>
                  </a:lnTo>
                  <a:lnTo>
                    <a:pt x="5090" y="398"/>
                  </a:lnTo>
                  <a:lnTo>
                    <a:pt x="4772" y="278"/>
                  </a:lnTo>
                  <a:lnTo>
                    <a:pt x="4454" y="159"/>
                  </a:lnTo>
                  <a:lnTo>
                    <a:pt x="4136" y="80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118"/>
            <p:cNvSpPr/>
            <p:nvPr/>
          </p:nvSpPr>
          <p:spPr>
            <a:xfrm>
              <a:off x="6332925" y="2049300"/>
              <a:ext cx="86500" cy="85525"/>
            </a:xfrm>
            <a:custGeom>
              <a:avLst/>
              <a:gdLst/>
              <a:ahLst/>
              <a:cxnLst/>
              <a:rect l="l" t="t" r="r" b="b"/>
              <a:pathLst>
                <a:path w="3460" h="3421" extrusionOk="0">
                  <a:moveTo>
                    <a:pt x="1710" y="1"/>
                  </a:moveTo>
                  <a:lnTo>
                    <a:pt x="1392" y="41"/>
                  </a:lnTo>
                  <a:lnTo>
                    <a:pt x="1074" y="120"/>
                  </a:lnTo>
                  <a:lnTo>
                    <a:pt x="756" y="279"/>
                  </a:lnTo>
                  <a:lnTo>
                    <a:pt x="518" y="518"/>
                  </a:lnTo>
                  <a:lnTo>
                    <a:pt x="319" y="756"/>
                  </a:lnTo>
                  <a:lnTo>
                    <a:pt x="160" y="1035"/>
                  </a:lnTo>
                  <a:lnTo>
                    <a:pt x="40" y="1353"/>
                  </a:lnTo>
                  <a:lnTo>
                    <a:pt x="1" y="1711"/>
                  </a:lnTo>
                  <a:lnTo>
                    <a:pt x="40" y="2069"/>
                  </a:lnTo>
                  <a:lnTo>
                    <a:pt x="160" y="2387"/>
                  </a:lnTo>
                  <a:lnTo>
                    <a:pt x="319" y="2665"/>
                  </a:lnTo>
                  <a:lnTo>
                    <a:pt x="518" y="2943"/>
                  </a:lnTo>
                  <a:lnTo>
                    <a:pt x="756" y="3142"/>
                  </a:lnTo>
                  <a:lnTo>
                    <a:pt x="1074" y="3301"/>
                  </a:lnTo>
                  <a:lnTo>
                    <a:pt x="1392" y="3381"/>
                  </a:lnTo>
                  <a:lnTo>
                    <a:pt x="1710" y="3420"/>
                  </a:lnTo>
                  <a:lnTo>
                    <a:pt x="2068" y="3381"/>
                  </a:lnTo>
                  <a:lnTo>
                    <a:pt x="2386" y="3301"/>
                  </a:lnTo>
                  <a:lnTo>
                    <a:pt x="2704" y="3142"/>
                  </a:lnTo>
                  <a:lnTo>
                    <a:pt x="2943" y="2943"/>
                  </a:lnTo>
                  <a:lnTo>
                    <a:pt x="3142" y="2665"/>
                  </a:lnTo>
                  <a:lnTo>
                    <a:pt x="3301" y="2387"/>
                  </a:lnTo>
                  <a:lnTo>
                    <a:pt x="3420" y="2069"/>
                  </a:lnTo>
                  <a:lnTo>
                    <a:pt x="3460" y="1711"/>
                  </a:lnTo>
                  <a:lnTo>
                    <a:pt x="3420" y="1353"/>
                  </a:lnTo>
                  <a:lnTo>
                    <a:pt x="3301" y="1035"/>
                  </a:lnTo>
                  <a:lnTo>
                    <a:pt x="3142" y="756"/>
                  </a:lnTo>
                  <a:lnTo>
                    <a:pt x="2943" y="518"/>
                  </a:lnTo>
                  <a:lnTo>
                    <a:pt x="2704" y="279"/>
                  </a:lnTo>
                  <a:lnTo>
                    <a:pt x="2386" y="120"/>
                  </a:lnTo>
                  <a:lnTo>
                    <a:pt x="2068" y="4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118"/>
            <p:cNvSpPr/>
            <p:nvPr/>
          </p:nvSpPr>
          <p:spPr>
            <a:xfrm>
              <a:off x="6251425" y="1692425"/>
              <a:ext cx="171975" cy="172000"/>
            </a:xfrm>
            <a:custGeom>
              <a:avLst/>
              <a:gdLst/>
              <a:ahLst/>
              <a:cxnLst/>
              <a:rect l="l" t="t" r="r" b="b"/>
              <a:pathLst>
                <a:path w="6879" h="6880" extrusionOk="0">
                  <a:moveTo>
                    <a:pt x="3459" y="1"/>
                  </a:moveTo>
                  <a:lnTo>
                    <a:pt x="3102" y="41"/>
                  </a:lnTo>
                  <a:lnTo>
                    <a:pt x="2744" y="81"/>
                  </a:lnTo>
                  <a:lnTo>
                    <a:pt x="2426" y="160"/>
                  </a:lnTo>
                  <a:lnTo>
                    <a:pt x="2107" y="279"/>
                  </a:lnTo>
                  <a:lnTo>
                    <a:pt x="1789" y="438"/>
                  </a:lnTo>
                  <a:lnTo>
                    <a:pt x="1511" y="597"/>
                  </a:lnTo>
                  <a:lnTo>
                    <a:pt x="1272" y="796"/>
                  </a:lnTo>
                  <a:lnTo>
                    <a:pt x="994" y="1035"/>
                  </a:lnTo>
                  <a:lnTo>
                    <a:pt x="795" y="1273"/>
                  </a:lnTo>
                  <a:lnTo>
                    <a:pt x="597" y="1512"/>
                  </a:lnTo>
                  <a:lnTo>
                    <a:pt x="437" y="1830"/>
                  </a:lnTo>
                  <a:lnTo>
                    <a:pt x="278" y="2108"/>
                  </a:lnTo>
                  <a:lnTo>
                    <a:pt x="159" y="2427"/>
                  </a:lnTo>
                  <a:lnTo>
                    <a:pt x="80" y="2745"/>
                  </a:lnTo>
                  <a:lnTo>
                    <a:pt x="40" y="3102"/>
                  </a:lnTo>
                  <a:lnTo>
                    <a:pt x="0" y="3460"/>
                  </a:lnTo>
                  <a:lnTo>
                    <a:pt x="40" y="3818"/>
                  </a:lnTo>
                  <a:lnTo>
                    <a:pt x="80" y="4136"/>
                  </a:lnTo>
                  <a:lnTo>
                    <a:pt x="159" y="4454"/>
                  </a:lnTo>
                  <a:lnTo>
                    <a:pt x="278" y="4773"/>
                  </a:lnTo>
                  <a:lnTo>
                    <a:pt x="437" y="5091"/>
                  </a:lnTo>
                  <a:lnTo>
                    <a:pt x="597" y="5369"/>
                  </a:lnTo>
                  <a:lnTo>
                    <a:pt x="795" y="5647"/>
                  </a:lnTo>
                  <a:lnTo>
                    <a:pt x="994" y="5886"/>
                  </a:lnTo>
                  <a:lnTo>
                    <a:pt x="1272" y="6085"/>
                  </a:lnTo>
                  <a:lnTo>
                    <a:pt x="1511" y="6284"/>
                  </a:lnTo>
                  <a:lnTo>
                    <a:pt x="1789" y="6482"/>
                  </a:lnTo>
                  <a:lnTo>
                    <a:pt x="2107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80"/>
                  </a:lnTo>
                  <a:lnTo>
                    <a:pt x="3778" y="6880"/>
                  </a:lnTo>
                  <a:lnTo>
                    <a:pt x="4135" y="6800"/>
                  </a:lnTo>
                  <a:lnTo>
                    <a:pt x="4453" y="6721"/>
                  </a:lnTo>
                  <a:lnTo>
                    <a:pt x="4772" y="6602"/>
                  </a:lnTo>
                  <a:lnTo>
                    <a:pt x="5090" y="6482"/>
                  </a:lnTo>
                  <a:lnTo>
                    <a:pt x="5368" y="6284"/>
                  </a:lnTo>
                  <a:lnTo>
                    <a:pt x="5646" y="6085"/>
                  </a:lnTo>
                  <a:lnTo>
                    <a:pt x="5885" y="5886"/>
                  </a:lnTo>
                  <a:lnTo>
                    <a:pt x="6084" y="5647"/>
                  </a:lnTo>
                  <a:lnTo>
                    <a:pt x="6283" y="5369"/>
                  </a:lnTo>
                  <a:lnTo>
                    <a:pt x="6481" y="5091"/>
                  </a:lnTo>
                  <a:lnTo>
                    <a:pt x="6601" y="4773"/>
                  </a:lnTo>
                  <a:lnTo>
                    <a:pt x="6720" y="4454"/>
                  </a:lnTo>
                  <a:lnTo>
                    <a:pt x="6799" y="4136"/>
                  </a:lnTo>
                  <a:lnTo>
                    <a:pt x="6879" y="3818"/>
                  </a:lnTo>
                  <a:lnTo>
                    <a:pt x="6879" y="3460"/>
                  </a:lnTo>
                  <a:lnTo>
                    <a:pt x="6879" y="3102"/>
                  </a:lnTo>
                  <a:lnTo>
                    <a:pt x="6799" y="2745"/>
                  </a:lnTo>
                  <a:lnTo>
                    <a:pt x="6720" y="2427"/>
                  </a:lnTo>
                  <a:lnTo>
                    <a:pt x="6601" y="2108"/>
                  </a:lnTo>
                  <a:lnTo>
                    <a:pt x="6481" y="1830"/>
                  </a:lnTo>
                  <a:lnTo>
                    <a:pt x="6283" y="1512"/>
                  </a:lnTo>
                  <a:lnTo>
                    <a:pt x="6084" y="1273"/>
                  </a:lnTo>
                  <a:lnTo>
                    <a:pt x="5885" y="1035"/>
                  </a:lnTo>
                  <a:lnTo>
                    <a:pt x="5646" y="796"/>
                  </a:lnTo>
                  <a:lnTo>
                    <a:pt x="5368" y="597"/>
                  </a:lnTo>
                  <a:lnTo>
                    <a:pt x="5090" y="438"/>
                  </a:lnTo>
                  <a:lnTo>
                    <a:pt x="4772" y="279"/>
                  </a:lnTo>
                  <a:lnTo>
                    <a:pt x="4453" y="160"/>
                  </a:lnTo>
                  <a:lnTo>
                    <a:pt x="4135" y="81"/>
                  </a:lnTo>
                  <a:lnTo>
                    <a:pt x="3778" y="41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118"/>
            <p:cNvSpPr/>
            <p:nvPr/>
          </p:nvSpPr>
          <p:spPr>
            <a:xfrm>
              <a:off x="4868675" y="2955900"/>
              <a:ext cx="214725" cy="214750"/>
            </a:xfrm>
            <a:custGeom>
              <a:avLst/>
              <a:gdLst/>
              <a:ahLst/>
              <a:cxnLst/>
              <a:rect l="l" t="t" r="r" b="b"/>
              <a:pathLst>
                <a:path w="8589" h="8590" extrusionOk="0">
                  <a:moveTo>
                    <a:pt x="3857" y="1"/>
                  </a:moveTo>
                  <a:lnTo>
                    <a:pt x="3420" y="80"/>
                  </a:lnTo>
                  <a:lnTo>
                    <a:pt x="3022" y="160"/>
                  </a:lnTo>
                  <a:lnTo>
                    <a:pt x="2625" y="319"/>
                  </a:lnTo>
                  <a:lnTo>
                    <a:pt x="2227" y="517"/>
                  </a:lnTo>
                  <a:lnTo>
                    <a:pt x="1909" y="716"/>
                  </a:lnTo>
                  <a:lnTo>
                    <a:pt x="1551" y="955"/>
                  </a:lnTo>
                  <a:lnTo>
                    <a:pt x="1273" y="1233"/>
                  </a:lnTo>
                  <a:lnTo>
                    <a:pt x="994" y="1551"/>
                  </a:lnTo>
                  <a:lnTo>
                    <a:pt x="716" y="1869"/>
                  </a:lnTo>
                  <a:lnTo>
                    <a:pt x="517" y="2227"/>
                  </a:lnTo>
                  <a:lnTo>
                    <a:pt x="318" y="2625"/>
                  </a:lnTo>
                  <a:lnTo>
                    <a:pt x="199" y="2983"/>
                  </a:lnTo>
                  <a:lnTo>
                    <a:pt x="80" y="3420"/>
                  </a:lnTo>
                  <a:lnTo>
                    <a:pt x="0" y="3858"/>
                  </a:lnTo>
                  <a:lnTo>
                    <a:pt x="0" y="4295"/>
                  </a:lnTo>
                  <a:lnTo>
                    <a:pt x="0" y="4732"/>
                  </a:lnTo>
                  <a:lnTo>
                    <a:pt x="80" y="5130"/>
                  </a:lnTo>
                  <a:lnTo>
                    <a:pt x="199" y="5567"/>
                  </a:lnTo>
                  <a:lnTo>
                    <a:pt x="318" y="5965"/>
                  </a:lnTo>
                  <a:lnTo>
                    <a:pt x="517" y="6323"/>
                  </a:lnTo>
                  <a:lnTo>
                    <a:pt x="716" y="6681"/>
                  </a:lnTo>
                  <a:lnTo>
                    <a:pt x="994" y="6999"/>
                  </a:lnTo>
                  <a:lnTo>
                    <a:pt x="1273" y="7317"/>
                  </a:lnTo>
                  <a:lnTo>
                    <a:pt x="1551" y="7595"/>
                  </a:lnTo>
                  <a:lnTo>
                    <a:pt x="1909" y="7834"/>
                  </a:lnTo>
                  <a:lnTo>
                    <a:pt x="2227" y="8072"/>
                  </a:lnTo>
                  <a:lnTo>
                    <a:pt x="2625" y="8231"/>
                  </a:lnTo>
                  <a:lnTo>
                    <a:pt x="3022" y="8390"/>
                  </a:lnTo>
                  <a:lnTo>
                    <a:pt x="3420" y="8470"/>
                  </a:lnTo>
                  <a:lnTo>
                    <a:pt x="3857" y="8550"/>
                  </a:lnTo>
                  <a:lnTo>
                    <a:pt x="4295" y="8589"/>
                  </a:lnTo>
                  <a:lnTo>
                    <a:pt x="4732" y="8550"/>
                  </a:lnTo>
                  <a:lnTo>
                    <a:pt x="5169" y="8470"/>
                  </a:lnTo>
                  <a:lnTo>
                    <a:pt x="5567" y="8390"/>
                  </a:lnTo>
                  <a:lnTo>
                    <a:pt x="5965" y="8231"/>
                  </a:lnTo>
                  <a:lnTo>
                    <a:pt x="6322" y="8072"/>
                  </a:lnTo>
                  <a:lnTo>
                    <a:pt x="6680" y="7834"/>
                  </a:lnTo>
                  <a:lnTo>
                    <a:pt x="7038" y="7595"/>
                  </a:lnTo>
                  <a:lnTo>
                    <a:pt x="7317" y="7317"/>
                  </a:lnTo>
                  <a:lnTo>
                    <a:pt x="7595" y="6999"/>
                  </a:lnTo>
                  <a:lnTo>
                    <a:pt x="7873" y="6681"/>
                  </a:lnTo>
                  <a:lnTo>
                    <a:pt x="8072" y="6323"/>
                  </a:lnTo>
                  <a:lnTo>
                    <a:pt x="8231" y="5965"/>
                  </a:lnTo>
                  <a:lnTo>
                    <a:pt x="8390" y="5567"/>
                  </a:lnTo>
                  <a:lnTo>
                    <a:pt x="8509" y="5130"/>
                  </a:lnTo>
                  <a:lnTo>
                    <a:pt x="8549" y="4732"/>
                  </a:lnTo>
                  <a:lnTo>
                    <a:pt x="8589" y="4295"/>
                  </a:lnTo>
                  <a:lnTo>
                    <a:pt x="8549" y="3858"/>
                  </a:lnTo>
                  <a:lnTo>
                    <a:pt x="8509" y="3420"/>
                  </a:lnTo>
                  <a:lnTo>
                    <a:pt x="8390" y="2983"/>
                  </a:lnTo>
                  <a:lnTo>
                    <a:pt x="8231" y="2625"/>
                  </a:lnTo>
                  <a:lnTo>
                    <a:pt x="8072" y="2227"/>
                  </a:lnTo>
                  <a:lnTo>
                    <a:pt x="7873" y="1869"/>
                  </a:lnTo>
                  <a:lnTo>
                    <a:pt x="7595" y="1551"/>
                  </a:lnTo>
                  <a:lnTo>
                    <a:pt x="7317" y="1233"/>
                  </a:lnTo>
                  <a:lnTo>
                    <a:pt x="7038" y="955"/>
                  </a:lnTo>
                  <a:lnTo>
                    <a:pt x="6680" y="716"/>
                  </a:lnTo>
                  <a:lnTo>
                    <a:pt x="6322" y="517"/>
                  </a:lnTo>
                  <a:lnTo>
                    <a:pt x="5965" y="319"/>
                  </a:lnTo>
                  <a:lnTo>
                    <a:pt x="5567" y="160"/>
                  </a:lnTo>
                  <a:lnTo>
                    <a:pt x="5169" y="80"/>
                  </a:lnTo>
                  <a:lnTo>
                    <a:pt x="473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118"/>
            <p:cNvSpPr/>
            <p:nvPr/>
          </p:nvSpPr>
          <p:spPr>
            <a:xfrm>
              <a:off x="1862600" y="3088100"/>
              <a:ext cx="2253575" cy="2372875"/>
            </a:xfrm>
            <a:custGeom>
              <a:avLst/>
              <a:gdLst/>
              <a:ahLst/>
              <a:cxnLst/>
              <a:rect l="l" t="t" r="r" b="b"/>
              <a:pathLst>
                <a:path w="90143" h="94915" extrusionOk="0">
                  <a:moveTo>
                    <a:pt x="43024" y="30141"/>
                  </a:moveTo>
                  <a:lnTo>
                    <a:pt x="50301" y="41792"/>
                  </a:lnTo>
                  <a:lnTo>
                    <a:pt x="45171" y="40002"/>
                  </a:lnTo>
                  <a:lnTo>
                    <a:pt x="43024" y="30141"/>
                  </a:lnTo>
                  <a:close/>
                  <a:moveTo>
                    <a:pt x="1432" y="717"/>
                  </a:moveTo>
                  <a:lnTo>
                    <a:pt x="64973" y="2904"/>
                  </a:lnTo>
                  <a:lnTo>
                    <a:pt x="83980" y="43780"/>
                  </a:lnTo>
                  <a:lnTo>
                    <a:pt x="50738" y="65172"/>
                  </a:lnTo>
                  <a:lnTo>
                    <a:pt x="45330" y="40718"/>
                  </a:lnTo>
                  <a:lnTo>
                    <a:pt x="51812" y="43024"/>
                  </a:lnTo>
                  <a:lnTo>
                    <a:pt x="51812" y="43024"/>
                  </a:lnTo>
                  <a:lnTo>
                    <a:pt x="41593" y="26682"/>
                  </a:lnTo>
                  <a:lnTo>
                    <a:pt x="44456" y="39724"/>
                  </a:lnTo>
                  <a:lnTo>
                    <a:pt x="30777" y="34873"/>
                  </a:lnTo>
                  <a:lnTo>
                    <a:pt x="1432" y="717"/>
                  </a:lnTo>
                  <a:close/>
                  <a:moveTo>
                    <a:pt x="84218" y="44853"/>
                  </a:moveTo>
                  <a:lnTo>
                    <a:pt x="89427" y="76783"/>
                  </a:lnTo>
                  <a:lnTo>
                    <a:pt x="57736" y="93523"/>
                  </a:lnTo>
                  <a:lnTo>
                    <a:pt x="84218" y="44853"/>
                  </a:lnTo>
                  <a:close/>
                  <a:moveTo>
                    <a:pt x="1" y="1"/>
                  </a:moveTo>
                  <a:lnTo>
                    <a:pt x="30380" y="35350"/>
                  </a:lnTo>
                  <a:lnTo>
                    <a:pt x="30419" y="35430"/>
                  </a:lnTo>
                  <a:lnTo>
                    <a:pt x="44615" y="40480"/>
                  </a:lnTo>
                  <a:lnTo>
                    <a:pt x="50301" y="66206"/>
                  </a:lnTo>
                  <a:lnTo>
                    <a:pt x="83542" y="44814"/>
                  </a:lnTo>
                  <a:lnTo>
                    <a:pt x="56384" y="94716"/>
                  </a:lnTo>
                  <a:lnTo>
                    <a:pt x="56384" y="94796"/>
                  </a:lnTo>
                  <a:lnTo>
                    <a:pt x="56424" y="94875"/>
                  </a:lnTo>
                  <a:lnTo>
                    <a:pt x="56464" y="94915"/>
                  </a:lnTo>
                  <a:lnTo>
                    <a:pt x="56543" y="94875"/>
                  </a:lnTo>
                  <a:lnTo>
                    <a:pt x="90143" y="77141"/>
                  </a:lnTo>
                  <a:lnTo>
                    <a:pt x="84735" y="43939"/>
                  </a:lnTo>
                  <a:lnTo>
                    <a:pt x="85252" y="42945"/>
                  </a:lnTo>
                  <a:lnTo>
                    <a:pt x="84536" y="43422"/>
                  </a:lnTo>
                  <a:lnTo>
                    <a:pt x="65371" y="23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118"/>
            <p:cNvSpPr/>
            <p:nvPr/>
          </p:nvSpPr>
          <p:spPr>
            <a:xfrm>
              <a:off x="1589250" y="3124900"/>
              <a:ext cx="2383800" cy="2334100"/>
            </a:xfrm>
            <a:custGeom>
              <a:avLst/>
              <a:gdLst/>
              <a:ahLst/>
              <a:cxnLst/>
              <a:rect l="l" t="t" r="r" b="b"/>
              <a:pathLst>
                <a:path w="95352" h="93364" extrusionOk="0">
                  <a:moveTo>
                    <a:pt x="74515" y="6561"/>
                  </a:moveTo>
                  <a:lnTo>
                    <a:pt x="66563" y="40837"/>
                  </a:lnTo>
                  <a:lnTo>
                    <a:pt x="62428" y="40638"/>
                  </a:lnTo>
                  <a:lnTo>
                    <a:pt x="74515" y="6561"/>
                  </a:lnTo>
                  <a:close/>
                  <a:moveTo>
                    <a:pt x="74436" y="2505"/>
                  </a:moveTo>
                  <a:lnTo>
                    <a:pt x="52726" y="26721"/>
                  </a:lnTo>
                  <a:lnTo>
                    <a:pt x="52845" y="26800"/>
                  </a:lnTo>
                  <a:lnTo>
                    <a:pt x="41393" y="33361"/>
                  </a:lnTo>
                  <a:lnTo>
                    <a:pt x="4136" y="45091"/>
                  </a:lnTo>
                  <a:lnTo>
                    <a:pt x="4136" y="45091"/>
                  </a:lnTo>
                  <a:lnTo>
                    <a:pt x="74436" y="2505"/>
                  </a:lnTo>
                  <a:close/>
                  <a:moveTo>
                    <a:pt x="75271" y="2545"/>
                  </a:moveTo>
                  <a:lnTo>
                    <a:pt x="61553" y="41234"/>
                  </a:lnTo>
                  <a:lnTo>
                    <a:pt x="66404" y="41433"/>
                  </a:lnTo>
                  <a:lnTo>
                    <a:pt x="61115" y="64217"/>
                  </a:lnTo>
                  <a:lnTo>
                    <a:pt x="67438" y="92329"/>
                  </a:lnTo>
                  <a:lnTo>
                    <a:pt x="67438" y="92329"/>
                  </a:lnTo>
                  <a:lnTo>
                    <a:pt x="18251" y="73005"/>
                  </a:lnTo>
                  <a:lnTo>
                    <a:pt x="27397" y="66563"/>
                  </a:lnTo>
                  <a:lnTo>
                    <a:pt x="54237" y="26005"/>
                  </a:lnTo>
                  <a:lnTo>
                    <a:pt x="75271" y="2545"/>
                  </a:lnTo>
                  <a:close/>
                  <a:moveTo>
                    <a:pt x="76702" y="0"/>
                  </a:moveTo>
                  <a:lnTo>
                    <a:pt x="75907" y="875"/>
                  </a:lnTo>
                  <a:lnTo>
                    <a:pt x="80" y="46801"/>
                  </a:lnTo>
                  <a:lnTo>
                    <a:pt x="0" y="46881"/>
                  </a:lnTo>
                  <a:lnTo>
                    <a:pt x="40" y="46960"/>
                  </a:lnTo>
                  <a:lnTo>
                    <a:pt x="80" y="47000"/>
                  </a:lnTo>
                  <a:lnTo>
                    <a:pt x="159" y="47000"/>
                  </a:lnTo>
                  <a:lnTo>
                    <a:pt x="41632" y="33958"/>
                  </a:lnTo>
                  <a:lnTo>
                    <a:pt x="41672" y="33958"/>
                  </a:lnTo>
                  <a:lnTo>
                    <a:pt x="52248" y="27914"/>
                  </a:lnTo>
                  <a:lnTo>
                    <a:pt x="26920" y="66126"/>
                  </a:lnTo>
                  <a:lnTo>
                    <a:pt x="16939" y="73164"/>
                  </a:lnTo>
                  <a:lnTo>
                    <a:pt x="68352" y="93363"/>
                  </a:lnTo>
                  <a:lnTo>
                    <a:pt x="61752" y="64217"/>
                  </a:lnTo>
                  <a:lnTo>
                    <a:pt x="67040" y="41473"/>
                  </a:lnTo>
                  <a:lnTo>
                    <a:pt x="95311" y="42745"/>
                  </a:lnTo>
                  <a:lnTo>
                    <a:pt x="95351" y="42109"/>
                  </a:lnTo>
                  <a:lnTo>
                    <a:pt x="67199" y="40837"/>
                  </a:lnTo>
                  <a:lnTo>
                    <a:pt x="76424" y="1233"/>
                  </a:lnTo>
                  <a:lnTo>
                    <a:pt x="76702" y="398"/>
                  </a:lnTo>
                  <a:lnTo>
                    <a:pt x="76702" y="398"/>
                  </a:lnTo>
                  <a:lnTo>
                    <a:pt x="76583" y="477"/>
                  </a:lnTo>
                  <a:lnTo>
                    <a:pt x="76583" y="477"/>
                  </a:lnTo>
                  <a:lnTo>
                    <a:pt x="76702" y="0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118"/>
            <p:cNvSpPr/>
            <p:nvPr/>
          </p:nvSpPr>
          <p:spPr>
            <a:xfrm>
              <a:off x="1620050" y="3054325"/>
              <a:ext cx="1676025" cy="2386775"/>
            </a:xfrm>
            <a:custGeom>
              <a:avLst/>
              <a:gdLst/>
              <a:ahLst/>
              <a:cxnLst/>
              <a:rect l="l" t="t" r="r" b="b"/>
              <a:pathLst>
                <a:path w="67041" h="95471" extrusionOk="0">
                  <a:moveTo>
                    <a:pt x="10140" y="3778"/>
                  </a:moveTo>
                  <a:lnTo>
                    <a:pt x="14673" y="59923"/>
                  </a:lnTo>
                  <a:lnTo>
                    <a:pt x="717" y="48869"/>
                  </a:lnTo>
                  <a:lnTo>
                    <a:pt x="10140" y="3778"/>
                  </a:lnTo>
                  <a:close/>
                  <a:moveTo>
                    <a:pt x="40360" y="37178"/>
                  </a:moveTo>
                  <a:lnTo>
                    <a:pt x="59645" y="66722"/>
                  </a:lnTo>
                  <a:lnTo>
                    <a:pt x="26443" y="68829"/>
                  </a:lnTo>
                  <a:lnTo>
                    <a:pt x="26443" y="68829"/>
                  </a:lnTo>
                  <a:lnTo>
                    <a:pt x="40360" y="37178"/>
                  </a:lnTo>
                  <a:close/>
                  <a:moveTo>
                    <a:pt x="1472" y="50260"/>
                  </a:moveTo>
                  <a:lnTo>
                    <a:pt x="14753" y="60758"/>
                  </a:lnTo>
                  <a:lnTo>
                    <a:pt x="15866" y="74476"/>
                  </a:lnTo>
                  <a:lnTo>
                    <a:pt x="15866" y="74476"/>
                  </a:lnTo>
                  <a:lnTo>
                    <a:pt x="1472" y="50260"/>
                  </a:lnTo>
                  <a:close/>
                  <a:moveTo>
                    <a:pt x="10299" y="0"/>
                  </a:moveTo>
                  <a:lnTo>
                    <a:pt x="10260" y="80"/>
                  </a:lnTo>
                  <a:lnTo>
                    <a:pt x="1" y="49147"/>
                  </a:lnTo>
                  <a:lnTo>
                    <a:pt x="80" y="49187"/>
                  </a:lnTo>
                  <a:lnTo>
                    <a:pt x="16741" y="77180"/>
                  </a:lnTo>
                  <a:lnTo>
                    <a:pt x="15429" y="61314"/>
                  </a:lnTo>
                  <a:lnTo>
                    <a:pt x="25051" y="68909"/>
                  </a:lnTo>
                  <a:lnTo>
                    <a:pt x="24773" y="68909"/>
                  </a:lnTo>
                  <a:lnTo>
                    <a:pt x="66683" y="95471"/>
                  </a:lnTo>
                  <a:lnTo>
                    <a:pt x="67041" y="94954"/>
                  </a:lnTo>
                  <a:lnTo>
                    <a:pt x="26801" y="69426"/>
                  </a:lnTo>
                  <a:lnTo>
                    <a:pt x="60758" y="67318"/>
                  </a:lnTo>
                  <a:lnTo>
                    <a:pt x="40241" y="35826"/>
                  </a:lnTo>
                  <a:lnTo>
                    <a:pt x="25807" y="68670"/>
                  </a:lnTo>
                  <a:lnTo>
                    <a:pt x="15389" y="60440"/>
                  </a:lnTo>
                  <a:lnTo>
                    <a:pt x="10458" y="80"/>
                  </a:lnTo>
                  <a:lnTo>
                    <a:pt x="10458" y="40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118"/>
            <p:cNvSpPr/>
            <p:nvPr/>
          </p:nvSpPr>
          <p:spPr>
            <a:xfrm>
              <a:off x="2866625" y="3743200"/>
              <a:ext cx="100425" cy="100425"/>
            </a:xfrm>
            <a:custGeom>
              <a:avLst/>
              <a:gdLst/>
              <a:ahLst/>
              <a:cxnLst/>
              <a:rect l="l" t="t" r="r" b="b"/>
              <a:pathLst>
                <a:path w="4017" h="4017" extrusionOk="0">
                  <a:moveTo>
                    <a:pt x="1750" y="1"/>
                  </a:moveTo>
                  <a:lnTo>
                    <a:pt x="1392" y="80"/>
                  </a:lnTo>
                  <a:lnTo>
                    <a:pt x="1034" y="239"/>
                  </a:lnTo>
                  <a:lnTo>
                    <a:pt x="716" y="438"/>
                  </a:lnTo>
                  <a:lnTo>
                    <a:pt x="438" y="716"/>
                  </a:lnTo>
                  <a:lnTo>
                    <a:pt x="239" y="1074"/>
                  </a:lnTo>
                  <a:lnTo>
                    <a:pt x="80" y="1432"/>
                  </a:lnTo>
                  <a:lnTo>
                    <a:pt x="0" y="1830"/>
                  </a:lnTo>
                  <a:lnTo>
                    <a:pt x="0" y="2227"/>
                  </a:lnTo>
                  <a:lnTo>
                    <a:pt x="80" y="2625"/>
                  </a:lnTo>
                  <a:lnTo>
                    <a:pt x="239" y="2983"/>
                  </a:lnTo>
                  <a:lnTo>
                    <a:pt x="477" y="3301"/>
                  </a:lnTo>
                  <a:lnTo>
                    <a:pt x="756" y="3579"/>
                  </a:lnTo>
                  <a:lnTo>
                    <a:pt x="1074" y="3778"/>
                  </a:lnTo>
                  <a:lnTo>
                    <a:pt x="1471" y="3937"/>
                  </a:lnTo>
                  <a:lnTo>
                    <a:pt x="1869" y="4017"/>
                  </a:lnTo>
                  <a:lnTo>
                    <a:pt x="2267" y="4017"/>
                  </a:lnTo>
                  <a:lnTo>
                    <a:pt x="2625" y="3937"/>
                  </a:lnTo>
                  <a:lnTo>
                    <a:pt x="2982" y="3778"/>
                  </a:lnTo>
                  <a:lnTo>
                    <a:pt x="3301" y="3540"/>
                  </a:lnTo>
                  <a:lnTo>
                    <a:pt x="3579" y="3261"/>
                  </a:lnTo>
                  <a:lnTo>
                    <a:pt x="3817" y="2943"/>
                  </a:lnTo>
                  <a:lnTo>
                    <a:pt x="3937" y="2545"/>
                  </a:lnTo>
                  <a:lnTo>
                    <a:pt x="4016" y="2148"/>
                  </a:lnTo>
                  <a:lnTo>
                    <a:pt x="4016" y="1750"/>
                  </a:lnTo>
                  <a:lnTo>
                    <a:pt x="3937" y="1392"/>
                  </a:lnTo>
                  <a:lnTo>
                    <a:pt x="3778" y="1035"/>
                  </a:lnTo>
                  <a:lnTo>
                    <a:pt x="3539" y="716"/>
                  </a:lnTo>
                  <a:lnTo>
                    <a:pt x="3261" y="438"/>
                  </a:lnTo>
                  <a:lnTo>
                    <a:pt x="2943" y="199"/>
                  </a:lnTo>
                  <a:lnTo>
                    <a:pt x="258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118"/>
            <p:cNvSpPr/>
            <p:nvPr/>
          </p:nvSpPr>
          <p:spPr>
            <a:xfrm>
              <a:off x="3896475" y="4102075"/>
              <a:ext cx="168025" cy="168000"/>
            </a:xfrm>
            <a:custGeom>
              <a:avLst/>
              <a:gdLst/>
              <a:ahLst/>
              <a:cxnLst/>
              <a:rect l="l" t="t" r="r" b="b"/>
              <a:pathLst>
                <a:path w="6721" h="6720" extrusionOk="0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8" y="278"/>
                  </a:lnTo>
                  <a:lnTo>
                    <a:pt x="1710" y="398"/>
                  </a:lnTo>
                  <a:lnTo>
                    <a:pt x="1472" y="596"/>
                  </a:lnTo>
                  <a:lnTo>
                    <a:pt x="1193" y="795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7" y="1511"/>
                  </a:lnTo>
                  <a:lnTo>
                    <a:pt x="398" y="1789"/>
                  </a:lnTo>
                  <a:lnTo>
                    <a:pt x="239" y="2107"/>
                  </a:lnTo>
                  <a:lnTo>
                    <a:pt x="120" y="2426"/>
                  </a:lnTo>
                  <a:lnTo>
                    <a:pt x="40" y="2783"/>
                  </a:lnTo>
                  <a:lnTo>
                    <a:pt x="0" y="3102"/>
                  </a:lnTo>
                  <a:lnTo>
                    <a:pt x="0" y="3420"/>
                  </a:lnTo>
                  <a:lnTo>
                    <a:pt x="40" y="3778"/>
                  </a:lnTo>
                  <a:lnTo>
                    <a:pt x="80" y="4096"/>
                  </a:lnTo>
                  <a:lnTo>
                    <a:pt x="159" y="4414"/>
                  </a:lnTo>
                  <a:lnTo>
                    <a:pt x="279" y="4692"/>
                  </a:lnTo>
                  <a:lnTo>
                    <a:pt x="438" y="4970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4" y="5766"/>
                  </a:lnTo>
                  <a:lnTo>
                    <a:pt x="1233" y="5964"/>
                  </a:lnTo>
                  <a:lnTo>
                    <a:pt x="1511" y="6163"/>
                  </a:lnTo>
                  <a:lnTo>
                    <a:pt x="1790" y="6322"/>
                  </a:lnTo>
                  <a:lnTo>
                    <a:pt x="2108" y="6481"/>
                  </a:lnTo>
                  <a:lnTo>
                    <a:pt x="2426" y="6601"/>
                  </a:lnTo>
                  <a:lnTo>
                    <a:pt x="2784" y="6680"/>
                  </a:lnTo>
                  <a:lnTo>
                    <a:pt x="3102" y="6720"/>
                  </a:lnTo>
                  <a:lnTo>
                    <a:pt x="3420" y="6720"/>
                  </a:lnTo>
                  <a:lnTo>
                    <a:pt x="3778" y="6680"/>
                  </a:lnTo>
                  <a:lnTo>
                    <a:pt x="4096" y="6640"/>
                  </a:lnTo>
                  <a:lnTo>
                    <a:pt x="4414" y="6561"/>
                  </a:lnTo>
                  <a:lnTo>
                    <a:pt x="4692" y="6442"/>
                  </a:lnTo>
                  <a:lnTo>
                    <a:pt x="5010" y="6283"/>
                  </a:lnTo>
                  <a:lnTo>
                    <a:pt x="5249" y="6124"/>
                  </a:lnTo>
                  <a:lnTo>
                    <a:pt x="5527" y="5925"/>
                  </a:lnTo>
                  <a:lnTo>
                    <a:pt x="5766" y="572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23" y="4931"/>
                  </a:lnTo>
                  <a:lnTo>
                    <a:pt x="6482" y="4613"/>
                  </a:lnTo>
                  <a:lnTo>
                    <a:pt x="6601" y="4294"/>
                  </a:lnTo>
                  <a:lnTo>
                    <a:pt x="6680" y="3937"/>
                  </a:lnTo>
                  <a:lnTo>
                    <a:pt x="6720" y="3618"/>
                  </a:lnTo>
                  <a:lnTo>
                    <a:pt x="6720" y="3261"/>
                  </a:lnTo>
                  <a:lnTo>
                    <a:pt x="6680" y="2942"/>
                  </a:lnTo>
                  <a:lnTo>
                    <a:pt x="6641" y="2624"/>
                  </a:lnTo>
                  <a:lnTo>
                    <a:pt x="6561" y="2306"/>
                  </a:lnTo>
                  <a:lnTo>
                    <a:pt x="6442" y="202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5" y="1193"/>
                  </a:lnTo>
                  <a:lnTo>
                    <a:pt x="5726" y="954"/>
                  </a:lnTo>
                  <a:lnTo>
                    <a:pt x="5488" y="756"/>
                  </a:lnTo>
                  <a:lnTo>
                    <a:pt x="5209" y="557"/>
                  </a:lnTo>
                  <a:lnTo>
                    <a:pt x="4931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118"/>
            <p:cNvSpPr/>
            <p:nvPr/>
          </p:nvSpPr>
          <p:spPr>
            <a:xfrm>
              <a:off x="3261275" y="5409275"/>
              <a:ext cx="67600" cy="67600"/>
            </a:xfrm>
            <a:custGeom>
              <a:avLst/>
              <a:gdLst/>
              <a:ahLst/>
              <a:cxnLst/>
              <a:rect l="l" t="t" r="r" b="b"/>
              <a:pathLst>
                <a:path w="2704" h="2704" extrusionOk="0">
                  <a:moveTo>
                    <a:pt x="1431" y="0"/>
                  </a:moveTo>
                  <a:lnTo>
                    <a:pt x="1193" y="40"/>
                  </a:lnTo>
                  <a:lnTo>
                    <a:pt x="915" y="80"/>
                  </a:lnTo>
                  <a:lnTo>
                    <a:pt x="676" y="199"/>
                  </a:lnTo>
                  <a:lnTo>
                    <a:pt x="477" y="318"/>
                  </a:lnTo>
                  <a:lnTo>
                    <a:pt x="278" y="517"/>
                  </a:lnTo>
                  <a:lnTo>
                    <a:pt x="159" y="756"/>
                  </a:lnTo>
                  <a:lnTo>
                    <a:pt x="40" y="994"/>
                  </a:lnTo>
                  <a:lnTo>
                    <a:pt x="0" y="1273"/>
                  </a:lnTo>
                  <a:lnTo>
                    <a:pt x="0" y="1511"/>
                  </a:lnTo>
                  <a:lnTo>
                    <a:pt x="80" y="1789"/>
                  </a:lnTo>
                  <a:lnTo>
                    <a:pt x="159" y="2028"/>
                  </a:lnTo>
                  <a:lnTo>
                    <a:pt x="318" y="2227"/>
                  </a:lnTo>
                  <a:lnTo>
                    <a:pt x="517" y="2426"/>
                  </a:lnTo>
                  <a:lnTo>
                    <a:pt x="716" y="2545"/>
                  </a:lnTo>
                  <a:lnTo>
                    <a:pt x="954" y="2664"/>
                  </a:lnTo>
                  <a:lnTo>
                    <a:pt x="1233" y="2704"/>
                  </a:lnTo>
                  <a:lnTo>
                    <a:pt x="1511" y="2704"/>
                  </a:lnTo>
                  <a:lnTo>
                    <a:pt x="1750" y="2624"/>
                  </a:lnTo>
                  <a:lnTo>
                    <a:pt x="1988" y="2545"/>
                  </a:lnTo>
                  <a:lnTo>
                    <a:pt x="2227" y="2386"/>
                  </a:lnTo>
                  <a:lnTo>
                    <a:pt x="2386" y="2187"/>
                  </a:lnTo>
                  <a:lnTo>
                    <a:pt x="2545" y="1988"/>
                  </a:lnTo>
                  <a:lnTo>
                    <a:pt x="2624" y="1750"/>
                  </a:lnTo>
                  <a:lnTo>
                    <a:pt x="2704" y="1471"/>
                  </a:lnTo>
                  <a:lnTo>
                    <a:pt x="2664" y="1193"/>
                  </a:lnTo>
                  <a:lnTo>
                    <a:pt x="2624" y="954"/>
                  </a:lnTo>
                  <a:lnTo>
                    <a:pt x="2505" y="716"/>
                  </a:lnTo>
                  <a:lnTo>
                    <a:pt x="2386" y="477"/>
                  </a:lnTo>
                  <a:lnTo>
                    <a:pt x="2187" y="318"/>
                  </a:lnTo>
                  <a:lnTo>
                    <a:pt x="1948" y="159"/>
                  </a:lnTo>
                  <a:lnTo>
                    <a:pt x="1710" y="80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118"/>
            <p:cNvSpPr/>
            <p:nvPr/>
          </p:nvSpPr>
          <p:spPr>
            <a:xfrm>
              <a:off x="4049550" y="495200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546" y="0"/>
                  </a:moveTo>
                  <a:lnTo>
                    <a:pt x="2068" y="40"/>
                  </a:lnTo>
                  <a:lnTo>
                    <a:pt x="1631" y="120"/>
                  </a:lnTo>
                  <a:lnTo>
                    <a:pt x="1194" y="318"/>
                  </a:lnTo>
                  <a:lnTo>
                    <a:pt x="836" y="557"/>
                  </a:lnTo>
                  <a:lnTo>
                    <a:pt x="518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1" y="1949"/>
                  </a:lnTo>
                  <a:lnTo>
                    <a:pt x="1" y="2187"/>
                  </a:lnTo>
                  <a:lnTo>
                    <a:pt x="1" y="2625"/>
                  </a:lnTo>
                  <a:lnTo>
                    <a:pt x="120" y="3102"/>
                  </a:lnTo>
                  <a:lnTo>
                    <a:pt x="279" y="3499"/>
                  </a:lnTo>
                  <a:lnTo>
                    <a:pt x="557" y="3857"/>
                  </a:lnTo>
                  <a:lnTo>
                    <a:pt x="876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1" y="4613"/>
                  </a:lnTo>
                  <a:lnTo>
                    <a:pt x="1949" y="4692"/>
                  </a:lnTo>
                  <a:lnTo>
                    <a:pt x="2625" y="4692"/>
                  </a:lnTo>
                  <a:lnTo>
                    <a:pt x="3063" y="4613"/>
                  </a:lnTo>
                  <a:lnTo>
                    <a:pt x="3500" y="4414"/>
                  </a:lnTo>
                  <a:lnTo>
                    <a:pt x="3858" y="4175"/>
                  </a:lnTo>
                  <a:lnTo>
                    <a:pt x="4176" y="3817"/>
                  </a:lnTo>
                  <a:lnTo>
                    <a:pt x="4454" y="3460"/>
                  </a:lnTo>
                  <a:lnTo>
                    <a:pt x="4534" y="3221"/>
                  </a:lnTo>
                  <a:lnTo>
                    <a:pt x="4613" y="3022"/>
                  </a:lnTo>
                  <a:lnTo>
                    <a:pt x="4653" y="278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574" y="1631"/>
                  </a:lnTo>
                  <a:lnTo>
                    <a:pt x="4414" y="1233"/>
                  </a:lnTo>
                  <a:lnTo>
                    <a:pt x="413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2" y="159"/>
                  </a:lnTo>
                  <a:lnTo>
                    <a:pt x="2983" y="8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118"/>
            <p:cNvSpPr/>
            <p:nvPr/>
          </p:nvSpPr>
          <p:spPr>
            <a:xfrm>
              <a:off x="3039575" y="464980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56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8" y="1511"/>
                  </a:lnTo>
                  <a:lnTo>
                    <a:pt x="399" y="1790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1" y="3738"/>
                  </a:lnTo>
                  <a:lnTo>
                    <a:pt x="80" y="4056"/>
                  </a:lnTo>
                  <a:lnTo>
                    <a:pt x="160" y="4374"/>
                  </a:lnTo>
                  <a:lnTo>
                    <a:pt x="279" y="4692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5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790" y="6323"/>
                  </a:lnTo>
                  <a:lnTo>
                    <a:pt x="2108" y="6482"/>
                  </a:lnTo>
                  <a:lnTo>
                    <a:pt x="2426" y="6561"/>
                  </a:lnTo>
                  <a:lnTo>
                    <a:pt x="2784" y="6641"/>
                  </a:lnTo>
                  <a:lnTo>
                    <a:pt x="3102" y="6681"/>
                  </a:lnTo>
                  <a:lnTo>
                    <a:pt x="3460" y="6720"/>
                  </a:lnTo>
                  <a:lnTo>
                    <a:pt x="3778" y="6681"/>
                  </a:lnTo>
                  <a:lnTo>
                    <a:pt x="4097" y="6641"/>
                  </a:lnTo>
                  <a:lnTo>
                    <a:pt x="4415" y="6561"/>
                  </a:lnTo>
                  <a:lnTo>
                    <a:pt x="4693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55"/>
                  </a:lnTo>
                  <a:lnTo>
                    <a:pt x="6681" y="3937"/>
                  </a:lnTo>
                  <a:lnTo>
                    <a:pt x="6721" y="3619"/>
                  </a:lnTo>
                  <a:lnTo>
                    <a:pt x="6721" y="3261"/>
                  </a:lnTo>
                  <a:lnTo>
                    <a:pt x="6721" y="2943"/>
                  </a:lnTo>
                  <a:lnTo>
                    <a:pt x="6641" y="2625"/>
                  </a:lnTo>
                  <a:lnTo>
                    <a:pt x="6562" y="2307"/>
                  </a:lnTo>
                  <a:lnTo>
                    <a:pt x="6443" y="198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6" y="1193"/>
                  </a:lnTo>
                  <a:lnTo>
                    <a:pt x="5727" y="955"/>
                  </a:lnTo>
                  <a:lnTo>
                    <a:pt x="5488" y="716"/>
                  </a:lnTo>
                  <a:lnTo>
                    <a:pt x="5210" y="517"/>
                  </a:lnTo>
                  <a:lnTo>
                    <a:pt x="4932" y="358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118"/>
            <p:cNvSpPr/>
            <p:nvPr/>
          </p:nvSpPr>
          <p:spPr>
            <a:xfrm>
              <a:off x="1572350" y="422035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068" y="1"/>
                  </a:moveTo>
                  <a:lnTo>
                    <a:pt x="1631" y="80"/>
                  </a:lnTo>
                  <a:lnTo>
                    <a:pt x="1193" y="279"/>
                  </a:lnTo>
                  <a:lnTo>
                    <a:pt x="835" y="518"/>
                  </a:lnTo>
                  <a:lnTo>
                    <a:pt x="517" y="876"/>
                  </a:lnTo>
                  <a:lnTo>
                    <a:pt x="279" y="1233"/>
                  </a:lnTo>
                  <a:lnTo>
                    <a:pt x="159" y="1472"/>
                  </a:lnTo>
                  <a:lnTo>
                    <a:pt x="80" y="1671"/>
                  </a:lnTo>
                  <a:lnTo>
                    <a:pt x="40" y="1909"/>
                  </a:lnTo>
                  <a:lnTo>
                    <a:pt x="0" y="2148"/>
                  </a:lnTo>
                  <a:lnTo>
                    <a:pt x="0" y="2625"/>
                  </a:lnTo>
                  <a:lnTo>
                    <a:pt x="120" y="3063"/>
                  </a:lnTo>
                  <a:lnTo>
                    <a:pt x="279" y="3460"/>
                  </a:lnTo>
                  <a:lnTo>
                    <a:pt x="557" y="3858"/>
                  </a:lnTo>
                  <a:lnTo>
                    <a:pt x="875" y="4176"/>
                  </a:lnTo>
                  <a:lnTo>
                    <a:pt x="1273" y="441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53"/>
                  </a:lnTo>
                  <a:lnTo>
                    <a:pt x="2187" y="4693"/>
                  </a:lnTo>
                  <a:lnTo>
                    <a:pt x="2625" y="4693"/>
                  </a:lnTo>
                  <a:lnTo>
                    <a:pt x="3102" y="4574"/>
                  </a:lnTo>
                  <a:lnTo>
                    <a:pt x="3499" y="4375"/>
                  </a:lnTo>
                  <a:lnTo>
                    <a:pt x="3857" y="4136"/>
                  </a:lnTo>
                  <a:lnTo>
                    <a:pt x="4175" y="3818"/>
                  </a:lnTo>
                  <a:lnTo>
                    <a:pt x="4454" y="3420"/>
                  </a:lnTo>
                  <a:lnTo>
                    <a:pt x="4533" y="3222"/>
                  </a:lnTo>
                  <a:lnTo>
                    <a:pt x="4613" y="2983"/>
                  </a:lnTo>
                  <a:lnTo>
                    <a:pt x="4653" y="2744"/>
                  </a:lnTo>
                  <a:lnTo>
                    <a:pt x="4692" y="2506"/>
                  </a:lnTo>
                  <a:lnTo>
                    <a:pt x="4692" y="2068"/>
                  </a:lnTo>
                  <a:lnTo>
                    <a:pt x="4573" y="1591"/>
                  </a:lnTo>
                  <a:lnTo>
                    <a:pt x="4414" y="1194"/>
                  </a:lnTo>
                  <a:lnTo>
                    <a:pt x="4175" y="836"/>
                  </a:lnTo>
                  <a:lnTo>
                    <a:pt x="3817" y="518"/>
                  </a:lnTo>
                  <a:lnTo>
                    <a:pt x="3460" y="239"/>
                  </a:lnTo>
                  <a:lnTo>
                    <a:pt x="3221" y="160"/>
                  </a:lnTo>
                  <a:lnTo>
                    <a:pt x="2982" y="8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118"/>
            <p:cNvSpPr/>
            <p:nvPr/>
          </p:nvSpPr>
          <p:spPr>
            <a:xfrm>
              <a:off x="1968975" y="489335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068" y="0"/>
                  </a:moveTo>
                  <a:lnTo>
                    <a:pt x="1631" y="120"/>
                  </a:lnTo>
                  <a:lnTo>
                    <a:pt x="1233" y="279"/>
                  </a:lnTo>
                  <a:lnTo>
                    <a:pt x="836" y="557"/>
                  </a:lnTo>
                  <a:lnTo>
                    <a:pt x="517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0" y="1949"/>
                  </a:lnTo>
                  <a:lnTo>
                    <a:pt x="1" y="2187"/>
                  </a:lnTo>
                  <a:lnTo>
                    <a:pt x="40" y="2625"/>
                  </a:lnTo>
                  <a:lnTo>
                    <a:pt x="120" y="3062"/>
                  </a:lnTo>
                  <a:lnTo>
                    <a:pt x="319" y="3499"/>
                  </a:lnTo>
                  <a:lnTo>
                    <a:pt x="557" y="3857"/>
                  </a:lnTo>
                  <a:lnTo>
                    <a:pt x="875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0" y="4613"/>
                  </a:lnTo>
                  <a:lnTo>
                    <a:pt x="1949" y="4652"/>
                  </a:lnTo>
                  <a:lnTo>
                    <a:pt x="2188" y="4692"/>
                  </a:lnTo>
                  <a:lnTo>
                    <a:pt x="2625" y="4692"/>
                  </a:lnTo>
                  <a:lnTo>
                    <a:pt x="3102" y="4573"/>
                  </a:lnTo>
                  <a:lnTo>
                    <a:pt x="3500" y="4414"/>
                  </a:lnTo>
                  <a:lnTo>
                    <a:pt x="3858" y="4136"/>
                  </a:lnTo>
                  <a:lnTo>
                    <a:pt x="4176" y="3817"/>
                  </a:lnTo>
                  <a:lnTo>
                    <a:pt x="4454" y="3420"/>
                  </a:lnTo>
                  <a:lnTo>
                    <a:pt x="4534" y="3221"/>
                  </a:lnTo>
                  <a:lnTo>
                    <a:pt x="4613" y="2982"/>
                  </a:lnTo>
                  <a:lnTo>
                    <a:pt x="4693" y="274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193"/>
                  </a:lnTo>
                  <a:lnTo>
                    <a:pt x="417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1" y="159"/>
                  </a:lnTo>
                  <a:lnTo>
                    <a:pt x="3023" y="80"/>
                  </a:lnTo>
                  <a:lnTo>
                    <a:pt x="2784" y="40"/>
                  </a:lnTo>
                  <a:lnTo>
                    <a:pt x="2545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118"/>
            <p:cNvSpPr/>
            <p:nvPr/>
          </p:nvSpPr>
          <p:spPr>
            <a:xfrm>
              <a:off x="2182700" y="469850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2983" y="1"/>
                  </a:moveTo>
                  <a:lnTo>
                    <a:pt x="2625" y="80"/>
                  </a:lnTo>
                  <a:lnTo>
                    <a:pt x="2347" y="160"/>
                  </a:lnTo>
                  <a:lnTo>
                    <a:pt x="2028" y="279"/>
                  </a:lnTo>
                  <a:lnTo>
                    <a:pt x="1750" y="398"/>
                  </a:lnTo>
                  <a:lnTo>
                    <a:pt x="1472" y="597"/>
                  </a:lnTo>
                  <a:lnTo>
                    <a:pt x="1193" y="796"/>
                  </a:lnTo>
                  <a:lnTo>
                    <a:pt x="955" y="995"/>
                  </a:lnTo>
                  <a:lnTo>
                    <a:pt x="756" y="1233"/>
                  </a:lnTo>
                  <a:lnTo>
                    <a:pt x="557" y="1512"/>
                  </a:lnTo>
                  <a:lnTo>
                    <a:pt x="398" y="1790"/>
                  </a:lnTo>
                  <a:lnTo>
                    <a:pt x="23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0" y="3738"/>
                  </a:lnTo>
                  <a:lnTo>
                    <a:pt x="80" y="4096"/>
                  </a:lnTo>
                  <a:lnTo>
                    <a:pt x="160" y="4375"/>
                  </a:lnTo>
                  <a:lnTo>
                    <a:pt x="279" y="4693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8"/>
                  </a:lnTo>
                  <a:lnTo>
                    <a:pt x="1034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830" y="6323"/>
                  </a:lnTo>
                  <a:lnTo>
                    <a:pt x="2108" y="6482"/>
                  </a:lnTo>
                  <a:lnTo>
                    <a:pt x="2466" y="6601"/>
                  </a:lnTo>
                  <a:lnTo>
                    <a:pt x="2784" y="6641"/>
                  </a:lnTo>
                  <a:lnTo>
                    <a:pt x="3102" y="6721"/>
                  </a:lnTo>
                  <a:lnTo>
                    <a:pt x="3460" y="6721"/>
                  </a:lnTo>
                  <a:lnTo>
                    <a:pt x="3778" y="6681"/>
                  </a:lnTo>
                  <a:lnTo>
                    <a:pt x="4096" y="6641"/>
                  </a:lnTo>
                  <a:lnTo>
                    <a:pt x="4414" y="6562"/>
                  </a:lnTo>
                  <a:lnTo>
                    <a:pt x="4732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6" y="5687"/>
                  </a:lnTo>
                  <a:lnTo>
                    <a:pt x="6005" y="5448"/>
                  </a:lnTo>
                  <a:lnTo>
                    <a:pt x="6204" y="5210"/>
                  </a:lnTo>
                  <a:lnTo>
                    <a:pt x="6363" y="4892"/>
                  </a:lnTo>
                  <a:lnTo>
                    <a:pt x="6482" y="4613"/>
                  </a:lnTo>
                  <a:lnTo>
                    <a:pt x="6601" y="4255"/>
                  </a:lnTo>
                  <a:lnTo>
                    <a:pt x="6681" y="3937"/>
                  </a:lnTo>
                  <a:lnTo>
                    <a:pt x="6720" y="3619"/>
                  </a:lnTo>
                  <a:lnTo>
                    <a:pt x="6720" y="3261"/>
                  </a:lnTo>
                  <a:lnTo>
                    <a:pt x="6720" y="2943"/>
                  </a:lnTo>
                  <a:lnTo>
                    <a:pt x="6641" y="2625"/>
                  </a:lnTo>
                  <a:lnTo>
                    <a:pt x="6561" y="2307"/>
                  </a:lnTo>
                  <a:lnTo>
                    <a:pt x="6442" y="1989"/>
                  </a:lnTo>
                  <a:lnTo>
                    <a:pt x="6323" y="1711"/>
                  </a:lnTo>
                  <a:lnTo>
                    <a:pt x="6124" y="1432"/>
                  </a:lnTo>
                  <a:lnTo>
                    <a:pt x="5965" y="1194"/>
                  </a:lnTo>
                  <a:lnTo>
                    <a:pt x="5726" y="955"/>
                  </a:lnTo>
                  <a:lnTo>
                    <a:pt x="5488" y="716"/>
                  </a:lnTo>
                  <a:lnTo>
                    <a:pt x="5209" y="557"/>
                  </a:lnTo>
                  <a:lnTo>
                    <a:pt x="4931" y="359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77" y="40"/>
                  </a:lnTo>
                  <a:lnTo>
                    <a:pt x="361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118"/>
            <p:cNvSpPr/>
            <p:nvPr/>
          </p:nvSpPr>
          <p:spPr>
            <a:xfrm>
              <a:off x="3068425" y="4078200"/>
              <a:ext cx="139175" cy="140200"/>
            </a:xfrm>
            <a:custGeom>
              <a:avLst/>
              <a:gdLst/>
              <a:ahLst/>
              <a:cxnLst/>
              <a:rect l="l" t="t" r="r" b="b"/>
              <a:pathLst>
                <a:path w="5567" h="5608" extrusionOk="0">
                  <a:moveTo>
                    <a:pt x="2704" y="1"/>
                  </a:moveTo>
                  <a:lnTo>
                    <a:pt x="2426" y="40"/>
                  </a:lnTo>
                  <a:lnTo>
                    <a:pt x="2187" y="80"/>
                  </a:lnTo>
                  <a:lnTo>
                    <a:pt x="1909" y="160"/>
                  </a:lnTo>
                  <a:lnTo>
                    <a:pt x="1670" y="239"/>
                  </a:lnTo>
                  <a:lnTo>
                    <a:pt x="1432" y="359"/>
                  </a:lnTo>
                  <a:lnTo>
                    <a:pt x="1193" y="518"/>
                  </a:lnTo>
                  <a:lnTo>
                    <a:pt x="994" y="677"/>
                  </a:lnTo>
                  <a:lnTo>
                    <a:pt x="795" y="836"/>
                  </a:lnTo>
                  <a:lnTo>
                    <a:pt x="597" y="1035"/>
                  </a:lnTo>
                  <a:lnTo>
                    <a:pt x="437" y="1273"/>
                  </a:lnTo>
                  <a:lnTo>
                    <a:pt x="318" y="1512"/>
                  </a:lnTo>
                  <a:lnTo>
                    <a:pt x="199" y="1750"/>
                  </a:lnTo>
                  <a:lnTo>
                    <a:pt x="8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42"/>
                  </a:lnTo>
                  <a:lnTo>
                    <a:pt x="40" y="3420"/>
                  </a:lnTo>
                  <a:lnTo>
                    <a:pt x="119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375"/>
                  </a:lnTo>
                  <a:lnTo>
                    <a:pt x="636" y="4613"/>
                  </a:lnTo>
                  <a:lnTo>
                    <a:pt x="835" y="4812"/>
                  </a:lnTo>
                  <a:lnTo>
                    <a:pt x="1034" y="4971"/>
                  </a:lnTo>
                  <a:lnTo>
                    <a:pt x="1233" y="5130"/>
                  </a:lnTo>
                  <a:lnTo>
                    <a:pt x="1471" y="5289"/>
                  </a:lnTo>
                  <a:lnTo>
                    <a:pt x="1750" y="5408"/>
                  </a:lnTo>
                  <a:lnTo>
                    <a:pt x="2028" y="5488"/>
                  </a:lnTo>
                  <a:lnTo>
                    <a:pt x="2306" y="5568"/>
                  </a:lnTo>
                  <a:lnTo>
                    <a:pt x="2585" y="5607"/>
                  </a:lnTo>
                  <a:lnTo>
                    <a:pt x="2863" y="5607"/>
                  </a:lnTo>
                  <a:lnTo>
                    <a:pt x="3102" y="5568"/>
                  </a:lnTo>
                  <a:lnTo>
                    <a:pt x="3380" y="5528"/>
                  </a:lnTo>
                  <a:lnTo>
                    <a:pt x="3658" y="5448"/>
                  </a:lnTo>
                  <a:lnTo>
                    <a:pt x="3897" y="5369"/>
                  </a:lnTo>
                  <a:lnTo>
                    <a:pt x="4135" y="5249"/>
                  </a:lnTo>
                  <a:lnTo>
                    <a:pt x="4374" y="5090"/>
                  </a:lnTo>
                  <a:lnTo>
                    <a:pt x="4573" y="4931"/>
                  </a:lnTo>
                  <a:lnTo>
                    <a:pt x="4772" y="4772"/>
                  </a:lnTo>
                  <a:lnTo>
                    <a:pt x="4970" y="4573"/>
                  </a:lnTo>
                  <a:lnTo>
                    <a:pt x="5129" y="4335"/>
                  </a:lnTo>
                  <a:lnTo>
                    <a:pt x="5249" y="4096"/>
                  </a:lnTo>
                  <a:lnTo>
                    <a:pt x="5368" y="3858"/>
                  </a:lnTo>
                  <a:lnTo>
                    <a:pt x="5448" y="3579"/>
                  </a:lnTo>
                  <a:lnTo>
                    <a:pt x="5527" y="3301"/>
                  </a:lnTo>
                  <a:lnTo>
                    <a:pt x="5567" y="3023"/>
                  </a:lnTo>
                  <a:lnTo>
                    <a:pt x="5567" y="2744"/>
                  </a:lnTo>
                  <a:lnTo>
                    <a:pt x="5567" y="2466"/>
                  </a:lnTo>
                  <a:lnTo>
                    <a:pt x="5487" y="2188"/>
                  </a:lnTo>
                  <a:lnTo>
                    <a:pt x="5448" y="1949"/>
                  </a:lnTo>
                  <a:lnTo>
                    <a:pt x="5328" y="1711"/>
                  </a:lnTo>
                  <a:lnTo>
                    <a:pt x="5209" y="1432"/>
                  </a:lnTo>
                  <a:lnTo>
                    <a:pt x="5090" y="1233"/>
                  </a:lnTo>
                  <a:lnTo>
                    <a:pt x="4931" y="995"/>
                  </a:lnTo>
                  <a:lnTo>
                    <a:pt x="4732" y="796"/>
                  </a:lnTo>
                  <a:lnTo>
                    <a:pt x="4533" y="637"/>
                  </a:lnTo>
                  <a:lnTo>
                    <a:pt x="4294" y="478"/>
                  </a:lnTo>
                  <a:lnTo>
                    <a:pt x="4056" y="319"/>
                  </a:lnTo>
                  <a:lnTo>
                    <a:pt x="3817" y="200"/>
                  </a:lnTo>
                  <a:lnTo>
                    <a:pt x="3539" y="120"/>
                  </a:lnTo>
                  <a:lnTo>
                    <a:pt x="3261" y="40"/>
                  </a:lnTo>
                  <a:lnTo>
                    <a:pt x="2982" y="40"/>
                  </a:lnTo>
                  <a:lnTo>
                    <a:pt x="270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118"/>
            <p:cNvSpPr/>
            <p:nvPr/>
          </p:nvSpPr>
          <p:spPr>
            <a:xfrm>
              <a:off x="2567400" y="3906225"/>
              <a:ext cx="117325" cy="118325"/>
            </a:xfrm>
            <a:custGeom>
              <a:avLst/>
              <a:gdLst/>
              <a:ahLst/>
              <a:cxnLst/>
              <a:rect l="l" t="t" r="r" b="b"/>
              <a:pathLst>
                <a:path w="4693" h="4733" extrusionOk="0">
                  <a:moveTo>
                    <a:pt x="2546" y="1"/>
                  </a:moveTo>
                  <a:lnTo>
                    <a:pt x="2068" y="41"/>
                  </a:lnTo>
                  <a:lnTo>
                    <a:pt x="1631" y="120"/>
                  </a:lnTo>
                  <a:lnTo>
                    <a:pt x="1233" y="319"/>
                  </a:lnTo>
                  <a:lnTo>
                    <a:pt x="836" y="557"/>
                  </a:lnTo>
                  <a:lnTo>
                    <a:pt x="518" y="876"/>
                  </a:lnTo>
                  <a:lnTo>
                    <a:pt x="279" y="1273"/>
                  </a:lnTo>
                  <a:lnTo>
                    <a:pt x="160" y="1512"/>
                  </a:lnTo>
                  <a:lnTo>
                    <a:pt x="80" y="1711"/>
                  </a:lnTo>
                  <a:lnTo>
                    <a:pt x="40" y="1949"/>
                  </a:lnTo>
                  <a:lnTo>
                    <a:pt x="1" y="2188"/>
                  </a:lnTo>
                  <a:lnTo>
                    <a:pt x="40" y="2665"/>
                  </a:lnTo>
                  <a:lnTo>
                    <a:pt x="120" y="3102"/>
                  </a:lnTo>
                  <a:lnTo>
                    <a:pt x="319" y="3500"/>
                  </a:lnTo>
                  <a:lnTo>
                    <a:pt x="557" y="3898"/>
                  </a:lnTo>
                  <a:lnTo>
                    <a:pt x="875" y="4216"/>
                  </a:lnTo>
                  <a:lnTo>
                    <a:pt x="1273" y="445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93"/>
                  </a:lnTo>
                  <a:lnTo>
                    <a:pt x="2188" y="4733"/>
                  </a:lnTo>
                  <a:lnTo>
                    <a:pt x="2665" y="4693"/>
                  </a:lnTo>
                  <a:lnTo>
                    <a:pt x="3102" y="4613"/>
                  </a:lnTo>
                  <a:lnTo>
                    <a:pt x="3500" y="4414"/>
                  </a:lnTo>
                  <a:lnTo>
                    <a:pt x="3858" y="4176"/>
                  </a:lnTo>
                  <a:lnTo>
                    <a:pt x="4176" y="3858"/>
                  </a:lnTo>
                  <a:lnTo>
                    <a:pt x="4454" y="3460"/>
                  </a:lnTo>
                  <a:lnTo>
                    <a:pt x="4534" y="3261"/>
                  </a:lnTo>
                  <a:lnTo>
                    <a:pt x="4613" y="3023"/>
                  </a:lnTo>
                  <a:lnTo>
                    <a:pt x="4693" y="2784"/>
                  </a:lnTo>
                  <a:lnTo>
                    <a:pt x="4693" y="2546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233"/>
                  </a:lnTo>
                  <a:lnTo>
                    <a:pt x="4176" y="836"/>
                  </a:lnTo>
                  <a:lnTo>
                    <a:pt x="3858" y="518"/>
                  </a:lnTo>
                  <a:lnTo>
                    <a:pt x="3460" y="279"/>
                  </a:lnTo>
                  <a:lnTo>
                    <a:pt x="3221" y="200"/>
                  </a:lnTo>
                  <a:lnTo>
                    <a:pt x="3023" y="120"/>
                  </a:lnTo>
                  <a:lnTo>
                    <a:pt x="2784" y="41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118"/>
            <p:cNvSpPr/>
            <p:nvPr/>
          </p:nvSpPr>
          <p:spPr>
            <a:xfrm>
              <a:off x="3448150" y="3110975"/>
              <a:ext cx="92475" cy="92475"/>
            </a:xfrm>
            <a:custGeom>
              <a:avLst/>
              <a:gdLst/>
              <a:ahLst/>
              <a:cxnLst/>
              <a:rect l="l" t="t" r="r" b="b"/>
              <a:pathLst>
                <a:path w="3699" h="3699" extrusionOk="0">
                  <a:moveTo>
                    <a:pt x="1829" y="1"/>
                  </a:moveTo>
                  <a:lnTo>
                    <a:pt x="1472" y="40"/>
                  </a:lnTo>
                  <a:lnTo>
                    <a:pt x="1114" y="160"/>
                  </a:lnTo>
                  <a:lnTo>
                    <a:pt x="796" y="319"/>
                  </a:lnTo>
                  <a:lnTo>
                    <a:pt x="517" y="557"/>
                  </a:lnTo>
                  <a:lnTo>
                    <a:pt x="319" y="796"/>
                  </a:lnTo>
                  <a:lnTo>
                    <a:pt x="120" y="1114"/>
                  </a:lnTo>
                  <a:lnTo>
                    <a:pt x="0" y="1472"/>
                  </a:lnTo>
                  <a:lnTo>
                    <a:pt x="0" y="1869"/>
                  </a:lnTo>
                  <a:lnTo>
                    <a:pt x="0" y="2227"/>
                  </a:lnTo>
                  <a:lnTo>
                    <a:pt x="120" y="2585"/>
                  </a:lnTo>
                  <a:lnTo>
                    <a:pt x="319" y="2903"/>
                  </a:lnTo>
                  <a:lnTo>
                    <a:pt x="517" y="3182"/>
                  </a:lnTo>
                  <a:lnTo>
                    <a:pt x="796" y="3380"/>
                  </a:lnTo>
                  <a:lnTo>
                    <a:pt x="1114" y="3579"/>
                  </a:lnTo>
                  <a:lnTo>
                    <a:pt x="1472" y="3659"/>
                  </a:lnTo>
                  <a:lnTo>
                    <a:pt x="1829" y="3698"/>
                  </a:lnTo>
                  <a:lnTo>
                    <a:pt x="2227" y="3659"/>
                  </a:lnTo>
                  <a:lnTo>
                    <a:pt x="2585" y="3579"/>
                  </a:lnTo>
                  <a:lnTo>
                    <a:pt x="2863" y="3380"/>
                  </a:lnTo>
                  <a:lnTo>
                    <a:pt x="3142" y="3182"/>
                  </a:lnTo>
                  <a:lnTo>
                    <a:pt x="3380" y="2903"/>
                  </a:lnTo>
                  <a:lnTo>
                    <a:pt x="3539" y="2585"/>
                  </a:lnTo>
                  <a:lnTo>
                    <a:pt x="3659" y="2227"/>
                  </a:lnTo>
                  <a:lnTo>
                    <a:pt x="3698" y="1869"/>
                  </a:lnTo>
                  <a:lnTo>
                    <a:pt x="3659" y="1472"/>
                  </a:lnTo>
                  <a:lnTo>
                    <a:pt x="3539" y="1114"/>
                  </a:lnTo>
                  <a:lnTo>
                    <a:pt x="3380" y="796"/>
                  </a:lnTo>
                  <a:lnTo>
                    <a:pt x="3142" y="557"/>
                  </a:lnTo>
                  <a:lnTo>
                    <a:pt x="2863" y="319"/>
                  </a:lnTo>
                  <a:lnTo>
                    <a:pt x="2585" y="160"/>
                  </a:lnTo>
                  <a:lnTo>
                    <a:pt x="2227" y="40"/>
                  </a:lnTo>
                  <a:lnTo>
                    <a:pt x="182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118"/>
            <p:cNvSpPr/>
            <p:nvPr/>
          </p:nvSpPr>
          <p:spPr>
            <a:xfrm>
              <a:off x="3764250" y="3208400"/>
              <a:ext cx="112375" cy="112350"/>
            </a:xfrm>
            <a:custGeom>
              <a:avLst/>
              <a:gdLst/>
              <a:ahLst/>
              <a:cxnLst/>
              <a:rect l="l" t="t" r="r" b="b"/>
              <a:pathLst>
                <a:path w="4495" h="4494" extrusionOk="0">
                  <a:moveTo>
                    <a:pt x="2267" y="0"/>
                  </a:moveTo>
                  <a:lnTo>
                    <a:pt x="1790" y="40"/>
                  </a:lnTo>
                  <a:lnTo>
                    <a:pt x="1393" y="199"/>
                  </a:lnTo>
                  <a:lnTo>
                    <a:pt x="995" y="398"/>
                  </a:lnTo>
                  <a:lnTo>
                    <a:pt x="677" y="676"/>
                  </a:lnTo>
                  <a:lnTo>
                    <a:pt x="399" y="994"/>
                  </a:lnTo>
                  <a:lnTo>
                    <a:pt x="200" y="1392"/>
                  </a:lnTo>
                  <a:lnTo>
                    <a:pt x="41" y="1790"/>
                  </a:lnTo>
                  <a:lnTo>
                    <a:pt x="1" y="2267"/>
                  </a:lnTo>
                  <a:lnTo>
                    <a:pt x="41" y="2704"/>
                  </a:lnTo>
                  <a:lnTo>
                    <a:pt x="200" y="3142"/>
                  </a:lnTo>
                  <a:lnTo>
                    <a:pt x="399" y="3499"/>
                  </a:lnTo>
                  <a:lnTo>
                    <a:pt x="677" y="3857"/>
                  </a:lnTo>
                  <a:lnTo>
                    <a:pt x="995" y="4136"/>
                  </a:lnTo>
                  <a:lnTo>
                    <a:pt x="1393" y="4334"/>
                  </a:lnTo>
                  <a:lnTo>
                    <a:pt x="1790" y="4454"/>
                  </a:lnTo>
                  <a:lnTo>
                    <a:pt x="2267" y="4493"/>
                  </a:lnTo>
                  <a:lnTo>
                    <a:pt x="2705" y="4454"/>
                  </a:lnTo>
                  <a:lnTo>
                    <a:pt x="3142" y="4334"/>
                  </a:lnTo>
                  <a:lnTo>
                    <a:pt x="3500" y="4136"/>
                  </a:lnTo>
                  <a:lnTo>
                    <a:pt x="3858" y="3857"/>
                  </a:lnTo>
                  <a:lnTo>
                    <a:pt x="4136" y="3499"/>
                  </a:lnTo>
                  <a:lnTo>
                    <a:pt x="4335" y="3142"/>
                  </a:lnTo>
                  <a:lnTo>
                    <a:pt x="4454" y="2704"/>
                  </a:lnTo>
                  <a:lnTo>
                    <a:pt x="4494" y="2267"/>
                  </a:lnTo>
                  <a:lnTo>
                    <a:pt x="4454" y="1790"/>
                  </a:lnTo>
                  <a:lnTo>
                    <a:pt x="4335" y="1392"/>
                  </a:lnTo>
                  <a:lnTo>
                    <a:pt x="4136" y="994"/>
                  </a:lnTo>
                  <a:lnTo>
                    <a:pt x="3858" y="676"/>
                  </a:lnTo>
                  <a:lnTo>
                    <a:pt x="3500" y="398"/>
                  </a:lnTo>
                  <a:lnTo>
                    <a:pt x="3142" y="199"/>
                  </a:lnTo>
                  <a:lnTo>
                    <a:pt x="2705" y="40"/>
                  </a:lnTo>
                  <a:lnTo>
                    <a:pt x="2267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118"/>
            <p:cNvSpPr/>
            <p:nvPr/>
          </p:nvSpPr>
          <p:spPr>
            <a:xfrm>
              <a:off x="1820850" y="3036425"/>
              <a:ext cx="118325" cy="119300"/>
            </a:xfrm>
            <a:custGeom>
              <a:avLst/>
              <a:gdLst/>
              <a:ahLst/>
              <a:cxnLst/>
              <a:rect l="l" t="t" r="r" b="b"/>
              <a:pathLst>
                <a:path w="4733" h="4772" extrusionOk="0">
                  <a:moveTo>
                    <a:pt x="2546" y="0"/>
                  </a:moveTo>
                  <a:lnTo>
                    <a:pt x="2069" y="40"/>
                  </a:lnTo>
                  <a:lnTo>
                    <a:pt x="1631" y="120"/>
                  </a:lnTo>
                  <a:lnTo>
                    <a:pt x="1234" y="318"/>
                  </a:lnTo>
                  <a:lnTo>
                    <a:pt x="836" y="557"/>
                  </a:lnTo>
                  <a:lnTo>
                    <a:pt x="518" y="915"/>
                  </a:lnTo>
                  <a:lnTo>
                    <a:pt x="240" y="1312"/>
                  </a:lnTo>
                  <a:lnTo>
                    <a:pt x="160" y="1511"/>
                  </a:lnTo>
                  <a:lnTo>
                    <a:pt x="80" y="1750"/>
                  </a:lnTo>
                  <a:lnTo>
                    <a:pt x="41" y="1988"/>
                  </a:lnTo>
                  <a:lnTo>
                    <a:pt x="1" y="2227"/>
                  </a:lnTo>
                  <a:lnTo>
                    <a:pt x="1" y="2704"/>
                  </a:lnTo>
                  <a:lnTo>
                    <a:pt x="120" y="3142"/>
                  </a:lnTo>
                  <a:lnTo>
                    <a:pt x="279" y="3539"/>
                  </a:lnTo>
                  <a:lnTo>
                    <a:pt x="558" y="3937"/>
                  </a:lnTo>
                  <a:lnTo>
                    <a:pt x="876" y="4255"/>
                  </a:lnTo>
                  <a:lnTo>
                    <a:pt x="1273" y="4494"/>
                  </a:lnTo>
                  <a:lnTo>
                    <a:pt x="1472" y="4613"/>
                  </a:lnTo>
                  <a:lnTo>
                    <a:pt x="1711" y="4692"/>
                  </a:lnTo>
                  <a:lnTo>
                    <a:pt x="1949" y="4732"/>
                  </a:lnTo>
                  <a:lnTo>
                    <a:pt x="2188" y="4772"/>
                  </a:lnTo>
                  <a:lnTo>
                    <a:pt x="2665" y="4772"/>
                  </a:lnTo>
                  <a:lnTo>
                    <a:pt x="3102" y="4653"/>
                  </a:lnTo>
                  <a:lnTo>
                    <a:pt x="3540" y="4494"/>
                  </a:lnTo>
                  <a:lnTo>
                    <a:pt x="3898" y="4215"/>
                  </a:lnTo>
                  <a:lnTo>
                    <a:pt x="4216" y="3897"/>
                  </a:lnTo>
                  <a:lnTo>
                    <a:pt x="4494" y="3499"/>
                  </a:lnTo>
                  <a:lnTo>
                    <a:pt x="4574" y="3301"/>
                  </a:lnTo>
                  <a:lnTo>
                    <a:pt x="4653" y="3062"/>
                  </a:lnTo>
                  <a:lnTo>
                    <a:pt x="4733" y="2823"/>
                  </a:lnTo>
                  <a:lnTo>
                    <a:pt x="4733" y="2585"/>
                  </a:lnTo>
                  <a:lnTo>
                    <a:pt x="4733" y="2108"/>
                  </a:lnTo>
                  <a:lnTo>
                    <a:pt x="4653" y="1670"/>
                  </a:lnTo>
                  <a:lnTo>
                    <a:pt x="4454" y="1233"/>
                  </a:lnTo>
                  <a:lnTo>
                    <a:pt x="4216" y="875"/>
                  </a:lnTo>
                  <a:lnTo>
                    <a:pt x="3858" y="557"/>
                  </a:lnTo>
                  <a:lnTo>
                    <a:pt x="3460" y="279"/>
                  </a:lnTo>
                  <a:lnTo>
                    <a:pt x="3261" y="199"/>
                  </a:lnTo>
                  <a:lnTo>
                    <a:pt x="3023" y="12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118"/>
            <p:cNvSpPr/>
            <p:nvPr/>
          </p:nvSpPr>
          <p:spPr>
            <a:xfrm>
              <a:off x="3957100" y="2074150"/>
              <a:ext cx="95475" cy="95475"/>
            </a:xfrm>
            <a:custGeom>
              <a:avLst/>
              <a:gdLst/>
              <a:ahLst/>
              <a:cxnLst/>
              <a:rect l="l" t="t" r="r" b="b"/>
              <a:pathLst>
                <a:path w="3819" h="3819" extrusionOk="0">
                  <a:moveTo>
                    <a:pt x="1909" y="1"/>
                  </a:moveTo>
                  <a:lnTo>
                    <a:pt x="1552" y="41"/>
                  </a:lnTo>
                  <a:lnTo>
                    <a:pt x="1194" y="160"/>
                  </a:lnTo>
                  <a:lnTo>
                    <a:pt x="876" y="359"/>
                  </a:lnTo>
                  <a:lnTo>
                    <a:pt x="597" y="558"/>
                  </a:lnTo>
                  <a:lnTo>
                    <a:pt x="359" y="876"/>
                  </a:lnTo>
                  <a:lnTo>
                    <a:pt x="160" y="1194"/>
                  </a:lnTo>
                  <a:lnTo>
                    <a:pt x="41" y="1552"/>
                  </a:lnTo>
                  <a:lnTo>
                    <a:pt x="1" y="1910"/>
                  </a:lnTo>
                  <a:lnTo>
                    <a:pt x="41" y="2307"/>
                  </a:lnTo>
                  <a:lnTo>
                    <a:pt x="160" y="2665"/>
                  </a:lnTo>
                  <a:lnTo>
                    <a:pt x="359" y="2983"/>
                  </a:lnTo>
                  <a:lnTo>
                    <a:pt x="597" y="3261"/>
                  </a:lnTo>
                  <a:lnTo>
                    <a:pt x="876" y="3500"/>
                  </a:lnTo>
                  <a:lnTo>
                    <a:pt x="1194" y="3699"/>
                  </a:lnTo>
                  <a:lnTo>
                    <a:pt x="1552" y="3778"/>
                  </a:lnTo>
                  <a:lnTo>
                    <a:pt x="1909" y="3818"/>
                  </a:lnTo>
                  <a:lnTo>
                    <a:pt x="2307" y="3778"/>
                  </a:lnTo>
                  <a:lnTo>
                    <a:pt x="2665" y="3699"/>
                  </a:lnTo>
                  <a:lnTo>
                    <a:pt x="2983" y="3500"/>
                  </a:lnTo>
                  <a:lnTo>
                    <a:pt x="3261" y="3261"/>
                  </a:lnTo>
                  <a:lnTo>
                    <a:pt x="3500" y="2983"/>
                  </a:lnTo>
                  <a:lnTo>
                    <a:pt x="3699" y="2665"/>
                  </a:lnTo>
                  <a:lnTo>
                    <a:pt x="3778" y="2307"/>
                  </a:lnTo>
                  <a:lnTo>
                    <a:pt x="3818" y="1910"/>
                  </a:lnTo>
                  <a:lnTo>
                    <a:pt x="3778" y="1552"/>
                  </a:lnTo>
                  <a:lnTo>
                    <a:pt x="3699" y="1194"/>
                  </a:lnTo>
                  <a:lnTo>
                    <a:pt x="3500" y="876"/>
                  </a:lnTo>
                  <a:lnTo>
                    <a:pt x="3261" y="558"/>
                  </a:lnTo>
                  <a:lnTo>
                    <a:pt x="2983" y="359"/>
                  </a:lnTo>
                  <a:lnTo>
                    <a:pt x="2665" y="160"/>
                  </a:lnTo>
                  <a:lnTo>
                    <a:pt x="2307" y="41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6" name="Google Shape;4556;p118"/>
          <p:cNvGrpSpPr/>
          <p:nvPr/>
        </p:nvGrpSpPr>
        <p:grpSpPr>
          <a:xfrm>
            <a:off x="6196822" y="2757208"/>
            <a:ext cx="3264272" cy="2910427"/>
            <a:chOff x="1572350" y="1151675"/>
            <a:chExt cx="4851050" cy="4325200"/>
          </a:xfrm>
        </p:grpSpPr>
        <p:sp>
          <p:nvSpPr>
            <p:cNvPr id="4557" name="Google Shape;4557;p118"/>
            <p:cNvSpPr/>
            <p:nvPr/>
          </p:nvSpPr>
          <p:spPr>
            <a:xfrm>
              <a:off x="3968050" y="3267050"/>
              <a:ext cx="2041825" cy="1687950"/>
            </a:xfrm>
            <a:custGeom>
              <a:avLst/>
              <a:gdLst/>
              <a:ahLst/>
              <a:cxnLst/>
              <a:rect l="l" t="t" r="r" b="b"/>
              <a:pathLst>
                <a:path w="81673" h="67518" extrusionOk="0">
                  <a:moveTo>
                    <a:pt x="62229" y="676"/>
                  </a:moveTo>
                  <a:lnTo>
                    <a:pt x="80917" y="40638"/>
                  </a:lnTo>
                  <a:lnTo>
                    <a:pt x="57298" y="66722"/>
                  </a:lnTo>
                  <a:lnTo>
                    <a:pt x="32964" y="54475"/>
                  </a:lnTo>
                  <a:lnTo>
                    <a:pt x="955" y="36662"/>
                  </a:lnTo>
                  <a:lnTo>
                    <a:pt x="27277" y="3579"/>
                  </a:lnTo>
                  <a:lnTo>
                    <a:pt x="62229" y="676"/>
                  </a:lnTo>
                  <a:close/>
                  <a:moveTo>
                    <a:pt x="62587" y="0"/>
                  </a:moveTo>
                  <a:lnTo>
                    <a:pt x="27079" y="2943"/>
                  </a:lnTo>
                  <a:lnTo>
                    <a:pt x="26959" y="2982"/>
                  </a:lnTo>
                  <a:lnTo>
                    <a:pt x="0" y="36860"/>
                  </a:lnTo>
                  <a:lnTo>
                    <a:pt x="32645" y="55032"/>
                  </a:lnTo>
                  <a:lnTo>
                    <a:pt x="57418" y="67518"/>
                  </a:lnTo>
                  <a:lnTo>
                    <a:pt x="81673" y="40717"/>
                  </a:lnTo>
                  <a:lnTo>
                    <a:pt x="62706" y="199"/>
                  </a:lnTo>
                  <a:lnTo>
                    <a:pt x="62587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118"/>
            <p:cNvSpPr/>
            <p:nvPr/>
          </p:nvSpPr>
          <p:spPr>
            <a:xfrm>
              <a:off x="3938225" y="4013600"/>
              <a:ext cx="1469250" cy="918525"/>
            </a:xfrm>
            <a:custGeom>
              <a:avLst/>
              <a:gdLst/>
              <a:ahLst/>
              <a:cxnLst/>
              <a:rect l="l" t="t" r="r" b="b"/>
              <a:pathLst>
                <a:path w="58770" h="36741" extrusionOk="0">
                  <a:moveTo>
                    <a:pt x="24852" y="676"/>
                  </a:moveTo>
                  <a:lnTo>
                    <a:pt x="55708" y="12565"/>
                  </a:lnTo>
                  <a:lnTo>
                    <a:pt x="3340" y="6760"/>
                  </a:lnTo>
                  <a:lnTo>
                    <a:pt x="24852" y="676"/>
                  </a:lnTo>
                  <a:close/>
                  <a:moveTo>
                    <a:pt x="24892" y="0"/>
                  </a:moveTo>
                  <a:lnTo>
                    <a:pt x="0" y="7038"/>
                  </a:lnTo>
                  <a:lnTo>
                    <a:pt x="57378" y="13400"/>
                  </a:lnTo>
                  <a:lnTo>
                    <a:pt x="58133" y="36741"/>
                  </a:lnTo>
                  <a:lnTo>
                    <a:pt x="58770" y="36741"/>
                  </a:lnTo>
                  <a:lnTo>
                    <a:pt x="58014" y="12764"/>
                  </a:lnTo>
                  <a:lnTo>
                    <a:pt x="2489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118"/>
            <p:cNvSpPr/>
            <p:nvPr/>
          </p:nvSpPr>
          <p:spPr>
            <a:xfrm>
              <a:off x="4769250" y="3825700"/>
              <a:ext cx="621325" cy="828100"/>
            </a:xfrm>
            <a:custGeom>
              <a:avLst/>
              <a:gdLst/>
              <a:ahLst/>
              <a:cxnLst/>
              <a:rect l="l" t="t" r="r" b="b"/>
              <a:pathLst>
                <a:path w="24853" h="33124" extrusionOk="0">
                  <a:moveTo>
                    <a:pt x="17656" y="1591"/>
                  </a:moveTo>
                  <a:lnTo>
                    <a:pt x="24057" y="20479"/>
                  </a:lnTo>
                  <a:lnTo>
                    <a:pt x="1512" y="31692"/>
                  </a:lnTo>
                  <a:lnTo>
                    <a:pt x="17656" y="1591"/>
                  </a:lnTo>
                  <a:close/>
                  <a:moveTo>
                    <a:pt x="17815" y="1"/>
                  </a:moveTo>
                  <a:lnTo>
                    <a:pt x="1" y="33123"/>
                  </a:lnTo>
                  <a:lnTo>
                    <a:pt x="1" y="33123"/>
                  </a:lnTo>
                  <a:lnTo>
                    <a:pt x="24853" y="20797"/>
                  </a:lnTo>
                  <a:lnTo>
                    <a:pt x="17815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118"/>
            <p:cNvSpPr/>
            <p:nvPr/>
          </p:nvSpPr>
          <p:spPr>
            <a:xfrm>
              <a:off x="4550575" y="3238225"/>
              <a:ext cx="1476200" cy="1111375"/>
            </a:xfrm>
            <a:custGeom>
              <a:avLst/>
              <a:gdLst/>
              <a:ahLst/>
              <a:cxnLst/>
              <a:rect l="l" t="t" r="r" b="b"/>
              <a:pathLst>
                <a:path w="59048" h="44455" extrusionOk="0">
                  <a:moveTo>
                    <a:pt x="38530" y="3300"/>
                  </a:moveTo>
                  <a:lnTo>
                    <a:pt x="35031" y="28669"/>
                  </a:lnTo>
                  <a:lnTo>
                    <a:pt x="26919" y="24136"/>
                  </a:lnTo>
                  <a:lnTo>
                    <a:pt x="32208" y="14712"/>
                  </a:lnTo>
                  <a:lnTo>
                    <a:pt x="35787" y="8311"/>
                  </a:lnTo>
                  <a:lnTo>
                    <a:pt x="38530" y="3300"/>
                  </a:lnTo>
                  <a:close/>
                  <a:moveTo>
                    <a:pt x="4056" y="5050"/>
                  </a:moveTo>
                  <a:lnTo>
                    <a:pt x="25925" y="24096"/>
                  </a:lnTo>
                  <a:lnTo>
                    <a:pt x="756" y="30936"/>
                  </a:lnTo>
                  <a:lnTo>
                    <a:pt x="4056" y="5050"/>
                  </a:lnTo>
                  <a:close/>
                  <a:moveTo>
                    <a:pt x="35508" y="29663"/>
                  </a:moveTo>
                  <a:lnTo>
                    <a:pt x="56940" y="41592"/>
                  </a:lnTo>
                  <a:lnTo>
                    <a:pt x="33560" y="43779"/>
                  </a:lnTo>
                  <a:lnTo>
                    <a:pt x="35508" y="29663"/>
                  </a:lnTo>
                  <a:close/>
                  <a:moveTo>
                    <a:pt x="39484" y="0"/>
                  </a:moveTo>
                  <a:lnTo>
                    <a:pt x="39365" y="40"/>
                  </a:lnTo>
                  <a:lnTo>
                    <a:pt x="39286" y="80"/>
                  </a:lnTo>
                  <a:lnTo>
                    <a:pt x="39286" y="119"/>
                  </a:lnTo>
                  <a:lnTo>
                    <a:pt x="38809" y="1392"/>
                  </a:lnTo>
                  <a:lnTo>
                    <a:pt x="38371" y="2267"/>
                  </a:lnTo>
                  <a:lnTo>
                    <a:pt x="37337" y="4135"/>
                  </a:lnTo>
                  <a:lnTo>
                    <a:pt x="34117" y="9981"/>
                  </a:lnTo>
                  <a:lnTo>
                    <a:pt x="26442" y="23699"/>
                  </a:lnTo>
                  <a:lnTo>
                    <a:pt x="3579" y="3778"/>
                  </a:lnTo>
                  <a:lnTo>
                    <a:pt x="0" y="31771"/>
                  </a:lnTo>
                  <a:lnTo>
                    <a:pt x="26442" y="24613"/>
                  </a:lnTo>
                  <a:lnTo>
                    <a:pt x="34912" y="29345"/>
                  </a:lnTo>
                  <a:lnTo>
                    <a:pt x="32844" y="44455"/>
                  </a:lnTo>
                  <a:lnTo>
                    <a:pt x="59048" y="42069"/>
                  </a:lnTo>
                  <a:lnTo>
                    <a:pt x="35628" y="28987"/>
                  </a:lnTo>
                  <a:lnTo>
                    <a:pt x="39604" y="199"/>
                  </a:lnTo>
                  <a:lnTo>
                    <a:pt x="39604" y="119"/>
                  </a:lnTo>
                  <a:lnTo>
                    <a:pt x="39564" y="80"/>
                  </a:lnTo>
                  <a:lnTo>
                    <a:pt x="39484" y="0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118"/>
            <p:cNvSpPr/>
            <p:nvPr/>
          </p:nvSpPr>
          <p:spPr>
            <a:xfrm>
              <a:off x="4560500" y="402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rgbClr val="5E5E5E"/>
            </a:solidFill>
            <a:ln w="11925" cap="rnd" cmpd="sng">
              <a:solidFill>
                <a:srgbClr val="FAFA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118"/>
            <p:cNvSpPr/>
            <p:nvPr/>
          </p:nvSpPr>
          <p:spPr>
            <a:xfrm>
              <a:off x="5320975" y="4864525"/>
              <a:ext cx="162050" cy="162050"/>
            </a:xfrm>
            <a:custGeom>
              <a:avLst/>
              <a:gdLst/>
              <a:ahLst/>
              <a:cxnLst/>
              <a:rect l="l" t="t" r="r" b="b"/>
              <a:pathLst>
                <a:path w="6482" h="6482" extrusionOk="0">
                  <a:moveTo>
                    <a:pt x="2903" y="0"/>
                  </a:moveTo>
                  <a:lnTo>
                    <a:pt x="2585" y="40"/>
                  </a:lnTo>
                  <a:lnTo>
                    <a:pt x="2306" y="119"/>
                  </a:lnTo>
                  <a:lnTo>
                    <a:pt x="1988" y="239"/>
                  </a:lnTo>
                  <a:lnTo>
                    <a:pt x="1710" y="398"/>
                  </a:lnTo>
                  <a:lnTo>
                    <a:pt x="1432" y="557"/>
                  </a:lnTo>
                  <a:lnTo>
                    <a:pt x="1153" y="756"/>
                  </a:lnTo>
                  <a:lnTo>
                    <a:pt x="915" y="994"/>
                  </a:lnTo>
                  <a:lnTo>
                    <a:pt x="716" y="1233"/>
                  </a:lnTo>
                  <a:lnTo>
                    <a:pt x="517" y="1471"/>
                  </a:lnTo>
                  <a:lnTo>
                    <a:pt x="358" y="1750"/>
                  </a:lnTo>
                  <a:lnTo>
                    <a:pt x="239" y="2028"/>
                  </a:lnTo>
                  <a:lnTo>
                    <a:pt x="120" y="2346"/>
                  </a:lnTo>
                  <a:lnTo>
                    <a:pt x="40" y="2624"/>
                  </a:lnTo>
                  <a:lnTo>
                    <a:pt x="0" y="2943"/>
                  </a:lnTo>
                  <a:lnTo>
                    <a:pt x="0" y="3261"/>
                  </a:lnTo>
                  <a:lnTo>
                    <a:pt x="0" y="3579"/>
                  </a:lnTo>
                  <a:lnTo>
                    <a:pt x="80" y="3857"/>
                  </a:lnTo>
                  <a:lnTo>
                    <a:pt x="159" y="4175"/>
                  </a:lnTo>
                  <a:lnTo>
                    <a:pt x="239" y="4493"/>
                  </a:lnTo>
                  <a:lnTo>
                    <a:pt x="398" y="4772"/>
                  </a:lnTo>
                  <a:lnTo>
                    <a:pt x="557" y="5050"/>
                  </a:lnTo>
                  <a:lnTo>
                    <a:pt x="756" y="5328"/>
                  </a:lnTo>
                  <a:lnTo>
                    <a:pt x="994" y="5567"/>
                  </a:lnTo>
                  <a:lnTo>
                    <a:pt x="1233" y="5766"/>
                  </a:lnTo>
                  <a:lnTo>
                    <a:pt x="1471" y="5965"/>
                  </a:lnTo>
                  <a:lnTo>
                    <a:pt x="1750" y="6124"/>
                  </a:lnTo>
                  <a:lnTo>
                    <a:pt x="2028" y="6243"/>
                  </a:lnTo>
                  <a:lnTo>
                    <a:pt x="2346" y="6362"/>
                  </a:lnTo>
                  <a:lnTo>
                    <a:pt x="2625" y="6402"/>
                  </a:lnTo>
                  <a:lnTo>
                    <a:pt x="2943" y="6442"/>
                  </a:lnTo>
                  <a:lnTo>
                    <a:pt x="3261" y="6481"/>
                  </a:lnTo>
                  <a:lnTo>
                    <a:pt x="3579" y="6442"/>
                  </a:lnTo>
                  <a:lnTo>
                    <a:pt x="3897" y="6402"/>
                  </a:lnTo>
                  <a:lnTo>
                    <a:pt x="4175" y="6322"/>
                  </a:lnTo>
                  <a:lnTo>
                    <a:pt x="4493" y="6203"/>
                  </a:lnTo>
                  <a:lnTo>
                    <a:pt x="4772" y="6084"/>
                  </a:lnTo>
                  <a:lnTo>
                    <a:pt x="5090" y="5925"/>
                  </a:lnTo>
                  <a:lnTo>
                    <a:pt x="5328" y="5686"/>
                  </a:lnTo>
                  <a:lnTo>
                    <a:pt x="5567" y="5487"/>
                  </a:lnTo>
                  <a:lnTo>
                    <a:pt x="5806" y="5249"/>
                  </a:lnTo>
                  <a:lnTo>
                    <a:pt x="5965" y="4970"/>
                  </a:lnTo>
                  <a:lnTo>
                    <a:pt x="6124" y="4732"/>
                  </a:lnTo>
                  <a:lnTo>
                    <a:pt x="6243" y="4414"/>
                  </a:lnTo>
                  <a:lnTo>
                    <a:pt x="6362" y="4135"/>
                  </a:lnTo>
                  <a:lnTo>
                    <a:pt x="6442" y="3817"/>
                  </a:lnTo>
                  <a:lnTo>
                    <a:pt x="6482" y="3539"/>
                  </a:lnTo>
                  <a:lnTo>
                    <a:pt x="6482" y="3221"/>
                  </a:lnTo>
                  <a:lnTo>
                    <a:pt x="6482" y="2903"/>
                  </a:lnTo>
                  <a:lnTo>
                    <a:pt x="6442" y="2585"/>
                  </a:lnTo>
                  <a:lnTo>
                    <a:pt x="6362" y="2267"/>
                  </a:lnTo>
                  <a:lnTo>
                    <a:pt x="6243" y="1988"/>
                  </a:lnTo>
                  <a:lnTo>
                    <a:pt x="6084" y="1670"/>
                  </a:lnTo>
                  <a:lnTo>
                    <a:pt x="5925" y="1392"/>
                  </a:lnTo>
                  <a:lnTo>
                    <a:pt x="5726" y="1153"/>
                  </a:lnTo>
                  <a:lnTo>
                    <a:pt x="5487" y="915"/>
                  </a:lnTo>
                  <a:lnTo>
                    <a:pt x="5249" y="676"/>
                  </a:lnTo>
                  <a:lnTo>
                    <a:pt x="5010" y="517"/>
                  </a:lnTo>
                  <a:lnTo>
                    <a:pt x="4732" y="358"/>
                  </a:lnTo>
                  <a:lnTo>
                    <a:pt x="4454" y="199"/>
                  </a:lnTo>
                  <a:lnTo>
                    <a:pt x="4136" y="119"/>
                  </a:lnTo>
                  <a:lnTo>
                    <a:pt x="3857" y="40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118"/>
            <p:cNvSpPr/>
            <p:nvPr/>
          </p:nvSpPr>
          <p:spPr>
            <a:xfrm>
              <a:off x="5457150" y="3205400"/>
              <a:ext cx="141175" cy="141200"/>
            </a:xfrm>
            <a:custGeom>
              <a:avLst/>
              <a:gdLst/>
              <a:ahLst/>
              <a:cxnLst/>
              <a:rect l="l" t="t" r="r" b="b"/>
              <a:pathLst>
                <a:path w="5647" h="5648" extrusionOk="0">
                  <a:moveTo>
                    <a:pt x="2546" y="1"/>
                  </a:moveTo>
                  <a:lnTo>
                    <a:pt x="2267" y="41"/>
                  </a:lnTo>
                  <a:lnTo>
                    <a:pt x="2029" y="120"/>
                  </a:lnTo>
                  <a:lnTo>
                    <a:pt x="1750" y="200"/>
                  </a:lnTo>
                  <a:lnTo>
                    <a:pt x="1512" y="319"/>
                  </a:lnTo>
                  <a:lnTo>
                    <a:pt x="1233" y="478"/>
                  </a:lnTo>
                  <a:lnTo>
                    <a:pt x="1035" y="637"/>
                  </a:lnTo>
                  <a:lnTo>
                    <a:pt x="796" y="836"/>
                  </a:lnTo>
                  <a:lnTo>
                    <a:pt x="637" y="1075"/>
                  </a:lnTo>
                  <a:lnTo>
                    <a:pt x="478" y="1273"/>
                  </a:lnTo>
                  <a:lnTo>
                    <a:pt x="319" y="1512"/>
                  </a:lnTo>
                  <a:lnTo>
                    <a:pt x="200" y="1751"/>
                  </a:lnTo>
                  <a:lnTo>
                    <a:pt x="120" y="2029"/>
                  </a:lnTo>
                  <a:lnTo>
                    <a:pt x="80" y="2267"/>
                  </a:lnTo>
                  <a:lnTo>
                    <a:pt x="40" y="2546"/>
                  </a:lnTo>
                  <a:lnTo>
                    <a:pt x="1" y="2824"/>
                  </a:lnTo>
                  <a:lnTo>
                    <a:pt x="40" y="3102"/>
                  </a:lnTo>
                  <a:lnTo>
                    <a:pt x="80" y="3381"/>
                  </a:lnTo>
                  <a:lnTo>
                    <a:pt x="120" y="3619"/>
                  </a:lnTo>
                  <a:lnTo>
                    <a:pt x="239" y="3898"/>
                  </a:lnTo>
                  <a:lnTo>
                    <a:pt x="359" y="4136"/>
                  </a:lnTo>
                  <a:lnTo>
                    <a:pt x="518" y="4415"/>
                  </a:lnTo>
                  <a:lnTo>
                    <a:pt x="677" y="4613"/>
                  </a:lnTo>
                  <a:lnTo>
                    <a:pt x="875" y="4852"/>
                  </a:lnTo>
                  <a:lnTo>
                    <a:pt x="1074" y="5011"/>
                  </a:lnTo>
                  <a:lnTo>
                    <a:pt x="1313" y="5170"/>
                  </a:lnTo>
                  <a:lnTo>
                    <a:pt x="1551" y="5329"/>
                  </a:lnTo>
                  <a:lnTo>
                    <a:pt x="1790" y="5448"/>
                  </a:lnTo>
                  <a:lnTo>
                    <a:pt x="2068" y="5528"/>
                  </a:lnTo>
                  <a:lnTo>
                    <a:pt x="2307" y="5568"/>
                  </a:lnTo>
                  <a:lnTo>
                    <a:pt x="2585" y="5608"/>
                  </a:lnTo>
                  <a:lnTo>
                    <a:pt x="2864" y="5647"/>
                  </a:lnTo>
                  <a:lnTo>
                    <a:pt x="3142" y="5608"/>
                  </a:lnTo>
                  <a:lnTo>
                    <a:pt x="3381" y="5568"/>
                  </a:lnTo>
                  <a:lnTo>
                    <a:pt x="3659" y="5528"/>
                  </a:lnTo>
                  <a:lnTo>
                    <a:pt x="3937" y="5409"/>
                  </a:lnTo>
                  <a:lnTo>
                    <a:pt x="4176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2" y="4773"/>
                  </a:lnTo>
                  <a:lnTo>
                    <a:pt x="5051" y="4574"/>
                  </a:lnTo>
                  <a:lnTo>
                    <a:pt x="5210" y="4335"/>
                  </a:lnTo>
                  <a:lnTo>
                    <a:pt x="5369" y="4097"/>
                  </a:lnTo>
                  <a:lnTo>
                    <a:pt x="5448" y="3858"/>
                  </a:lnTo>
                  <a:lnTo>
                    <a:pt x="5567" y="3580"/>
                  </a:lnTo>
                  <a:lnTo>
                    <a:pt x="5607" y="3341"/>
                  </a:lnTo>
                  <a:lnTo>
                    <a:pt x="5647" y="3063"/>
                  </a:lnTo>
                  <a:lnTo>
                    <a:pt x="5647" y="2784"/>
                  </a:lnTo>
                  <a:lnTo>
                    <a:pt x="5647" y="2506"/>
                  </a:lnTo>
                  <a:lnTo>
                    <a:pt x="5607" y="2267"/>
                  </a:lnTo>
                  <a:lnTo>
                    <a:pt x="5528" y="1989"/>
                  </a:lnTo>
                  <a:lnTo>
                    <a:pt x="5448" y="1711"/>
                  </a:lnTo>
                  <a:lnTo>
                    <a:pt x="5329" y="1472"/>
                  </a:lnTo>
                  <a:lnTo>
                    <a:pt x="5170" y="1234"/>
                  </a:lnTo>
                  <a:lnTo>
                    <a:pt x="5011" y="995"/>
                  </a:lnTo>
                  <a:lnTo>
                    <a:pt x="4812" y="796"/>
                  </a:lnTo>
                  <a:lnTo>
                    <a:pt x="4613" y="597"/>
                  </a:lnTo>
                  <a:lnTo>
                    <a:pt x="4375" y="438"/>
                  </a:lnTo>
                  <a:lnTo>
                    <a:pt x="4136" y="279"/>
                  </a:lnTo>
                  <a:lnTo>
                    <a:pt x="3897" y="200"/>
                  </a:lnTo>
                  <a:lnTo>
                    <a:pt x="3619" y="81"/>
                  </a:lnTo>
                  <a:lnTo>
                    <a:pt x="3381" y="41"/>
                  </a:lnTo>
                  <a:lnTo>
                    <a:pt x="310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118"/>
            <p:cNvSpPr/>
            <p:nvPr/>
          </p:nvSpPr>
          <p:spPr>
            <a:xfrm>
              <a:off x="4476000" y="393805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3023" y="0"/>
                  </a:moveTo>
                  <a:lnTo>
                    <a:pt x="2705" y="80"/>
                  </a:lnTo>
                  <a:lnTo>
                    <a:pt x="2387" y="159"/>
                  </a:lnTo>
                  <a:lnTo>
                    <a:pt x="206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95"/>
                  </a:lnTo>
                  <a:lnTo>
                    <a:pt x="955" y="1034"/>
                  </a:lnTo>
                  <a:lnTo>
                    <a:pt x="717" y="1273"/>
                  </a:lnTo>
                  <a:lnTo>
                    <a:pt x="518" y="1551"/>
                  </a:lnTo>
                  <a:lnTo>
                    <a:pt x="359" y="1829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062"/>
                  </a:lnTo>
                  <a:lnTo>
                    <a:pt x="1" y="3380"/>
                  </a:lnTo>
                  <a:lnTo>
                    <a:pt x="1" y="3698"/>
                  </a:lnTo>
                  <a:lnTo>
                    <a:pt x="81" y="4016"/>
                  </a:lnTo>
                  <a:lnTo>
                    <a:pt x="160" y="4334"/>
                  </a:lnTo>
                  <a:lnTo>
                    <a:pt x="279" y="4652"/>
                  </a:lnTo>
                  <a:lnTo>
                    <a:pt x="399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1035" y="5766"/>
                  </a:lnTo>
                  <a:lnTo>
                    <a:pt x="1273" y="6004"/>
                  </a:lnTo>
                  <a:lnTo>
                    <a:pt x="1552" y="6203"/>
                  </a:lnTo>
                  <a:lnTo>
                    <a:pt x="1830" y="6362"/>
                  </a:lnTo>
                  <a:lnTo>
                    <a:pt x="2108" y="6482"/>
                  </a:lnTo>
                  <a:lnTo>
                    <a:pt x="2427" y="6601"/>
                  </a:lnTo>
                  <a:lnTo>
                    <a:pt x="2745" y="6680"/>
                  </a:lnTo>
                  <a:lnTo>
                    <a:pt x="3063" y="6720"/>
                  </a:lnTo>
                  <a:lnTo>
                    <a:pt x="3699" y="6720"/>
                  </a:lnTo>
                  <a:lnTo>
                    <a:pt x="4017" y="6641"/>
                  </a:lnTo>
                  <a:lnTo>
                    <a:pt x="4335" y="6561"/>
                  </a:lnTo>
                  <a:lnTo>
                    <a:pt x="4653" y="6482"/>
                  </a:lnTo>
                  <a:lnTo>
                    <a:pt x="4971" y="6322"/>
                  </a:lnTo>
                  <a:lnTo>
                    <a:pt x="5250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6005" y="5448"/>
                  </a:lnTo>
                  <a:lnTo>
                    <a:pt x="6204" y="516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95"/>
                  </a:lnTo>
                  <a:lnTo>
                    <a:pt x="6681" y="3976"/>
                  </a:lnTo>
                  <a:lnTo>
                    <a:pt x="6721" y="3658"/>
                  </a:lnTo>
                  <a:lnTo>
                    <a:pt x="6721" y="3340"/>
                  </a:lnTo>
                  <a:lnTo>
                    <a:pt x="6721" y="3022"/>
                  </a:lnTo>
                  <a:lnTo>
                    <a:pt x="6641" y="2704"/>
                  </a:lnTo>
                  <a:lnTo>
                    <a:pt x="6562" y="2386"/>
                  </a:lnTo>
                  <a:lnTo>
                    <a:pt x="6482" y="2068"/>
                  </a:lnTo>
                  <a:lnTo>
                    <a:pt x="6323" y="1750"/>
                  </a:lnTo>
                  <a:lnTo>
                    <a:pt x="6124" y="1471"/>
                  </a:lnTo>
                  <a:lnTo>
                    <a:pt x="5926" y="1193"/>
                  </a:lnTo>
                  <a:lnTo>
                    <a:pt x="5687" y="954"/>
                  </a:lnTo>
                  <a:lnTo>
                    <a:pt x="5448" y="716"/>
                  </a:lnTo>
                  <a:lnTo>
                    <a:pt x="5170" y="517"/>
                  </a:lnTo>
                  <a:lnTo>
                    <a:pt x="4892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77" y="40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118"/>
            <p:cNvSpPr/>
            <p:nvPr/>
          </p:nvSpPr>
          <p:spPr>
            <a:xfrm>
              <a:off x="5916425" y="4199475"/>
              <a:ext cx="169000" cy="169025"/>
            </a:xfrm>
            <a:custGeom>
              <a:avLst/>
              <a:gdLst/>
              <a:ahLst/>
              <a:cxnLst/>
              <a:rect l="l" t="t" r="r" b="b"/>
              <a:pathLst>
                <a:path w="6760" h="6761" extrusionOk="0">
                  <a:moveTo>
                    <a:pt x="3340" y="1"/>
                  </a:moveTo>
                  <a:lnTo>
                    <a:pt x="3022" y="41"/>
                  </a:lnTo>
                  <a:lnTo>
                    <a:pt x="2704" y="80"/>
                  </a:lnTo>
                  <a:lnTo>
                    <a:pt x="2386" y="160"/>
                  </a:lnTo>
                  <a:lnTo>
                    <a:pt x="2068" y="279"/>
                  </a:lnTo>
                  <a:lnTo>
                    <a:pt x="1789" y="438"/>
                  </a:lnTo>
                  <a:lnTo>
                    <a:pt x="1471" y="597"/>
                  </a:lnTo>
                  <a:lnTo>
                    <a:pt x="1193" y="796"/>
                  </a:lnTo>
                  <a:lnTo>
                    <a:pt x="954" y="1035"/>
                  </a:lnTo>
                  <a:lnTo>
                    <a:pt x="756" y="1313"/>
                  </a:lnTo>
                  <a:lnTo>
                    <a:pt x="557" y="1552"/>
                  </a:lnTo>
                  <a:lnTo>
                    <a:pt x="398" y="1830"/>
                  </a:lnTo>
                  <a:lnTo>
                    <a:pt x="239" y="2148"/>
                  </a:lnTo>
                  <a:lnTo>
                    <a:pt x="159" y="2426"/>
                  </a:lnTo>
                  <a:lnTo>
                    <a:pt x="80" y="2744"/>
                  </a:lnTo>
                  <a:lnTo>
                    <a:pt x="40" y="3063"/>
                  </a:lnTo>
                  <a:lnTo>
                    <a:pt x="0" y="3420"/>
                  </a:lnTo>
                  <a:lnTo>
                    <a:pt x="40" y="3739"/>
                  </a:lnTo>
                  <a:lnTo>
                    <a:pt x="80" y="4057"/>
                  </a:lnTo>
                  <a:lnTo>
                    <a:pt x="159" y="4375"/>
                  </a:lnTo>
                  <a:lnTo>
                    <a:pt x="278" y="4693"/>
                  </a:lnTo>
                  <a:lnTo>
                    <a:pt x="437" y="4971"/>
                  </a:lnTo>
                  <a:lnTo>
                    <a:pt x="596" y="5289"/>
                  </a:lnTo>
                  <a:lnTo>
                    <a:pt x="795" y="5568"/>
                  </a:lnTo>
                  <a:lnTo>
                    <a:pt x="1034" y="5806"/>
                  </a:lnTo>
                  <a:lnTo>
                    <a:pt x="1272" y="6005"/>
                  </a:lnTo>
                  <a:lnTo>
                    <a:pt x="1551" y="6204"/>
                  </a:lnTo>
                  <a:lnTo>
                    <a:pt x="1829" y="6363"/>
                  </a:lnTo>
                  <a:lnTo>
                    <a:pt x="2147" y="6522"/>
                  </a:lnTo>
                  <a:lnTo>
                    <a:pt x="2426" y="6601"/>
                  </a:lnTo>
                  <a:lnTo>
                    <a:pt x="2744" y="6681"/>
                  </a:lnTo>
                  <a:lnTo>
                    <a:pt x="3062" y="6721"/>
                  </a:lnTo>
                  <a:lnTo>
                    <a:pt x="3380" y="6760"/>
                  </a:lnTo>
                  <a:lnTo>
                    <a:pt x="3738" y="6721"/>
                  </a:lnTo>
                  <a:lnTo>
                    <a:pt x="4056" y="6681"/>
                  </a:lnTo>
                  <a:lnTo>
                    <a:pt x="4374" y="6601"/>
                  </a:lnTo>
                  <a:lnTo>
                    <a:pt x="4692" y="6482"/>
                  </a:lnTo>
                  <a:lnTo>
                    <a:pt x="4970" y="6323"/>
                  </a:lnTo>
                  <a:lnTo>
                    <a:pt x="5288" y="6164"/>
                  </a:lnTo>
                  <a:lnTo>
                    <a:pt x="5567" y="5965"/>
                  </a:lnTo>
                  <a:lnTo>
                    <a:pt x="5805" y="5727"/>
                  </a:lnTo>
                  <a:lnTo>
                    <a:pt x="6004" y="5488"/>
                  </a:lnTo>
                  <a:lnTo>
                    <a:pt x="6203" y="5210"/>
                  </a:lnTo>
                  <a:lnTo>
                    <a:pt x="6362" y="4931"/>
                  </a:lnTo>
                  <a:lnTo>
                    <a:pt x="6521" y="4613"/>
                  </a:lnTo>
                  <a:lnTo>
                    <a:pt x="6601" y="4335"/>
                  </a:lnTo>
                  <a:lnTo>
                    <a:pt x="6680" y="4017"/>
                  </a:lnTo>
                  <a:lnTo>
                    <a:pt x="6720" y="3699"/>
                  </a:lnTo>
                  <a:lnTo>
                    <a:pt x="6760" y="3381"/>
                  </a:lnTo>
                  <a:lnTo>
                    <a:pt x="6720" y="3023"/>
                  </a:lnTo>
                  <a:lnTo>
                    <a:pt x="6680" y="2705"/>
                  </a:lnTo>
                  <a:lnTo>
                    <a:pt x="6601" y="2387"/>
                  </a:lnTo>
                  <a:lnTo>
                    <a:pt x="6481" y="2068"/>
                  </a:lnTo>
                  <a:lnTo>
                    <a:pt x="6322" y="1790"/>
                  </a:lnTo>
                  <a:lnTo>
                    <a:pt x="6163" y="1472"/>
                  </a:lnTo>
                  <a:lnTo>
                    <a:pt x="5964" y="1194"/>
                  </a:lnTo>
                  <a:lnTo>
                    <a:pt x="5726" y="955"/>
                  </a:lnTo>
                  <a:lnTo>
                    <a:pt x="5448" y="756"/>
                  </a:lnTo>
                  <a:lnTo>
                    <a:pt x="5209" y="557"/>
                  </a:lnTo>
                  <a:lnTo>
                    <a:pt x="4931" y="398"/>
                  </a:lnTo>
                  <a:lnTo>
                    <a:pt x="4613" y="239"/>
                  </a:lnTo>
                  <a:lnTo>
                    <a:pt x="4334" y="160"/>
                  </a:lnTo>
                  <a:lnTo>
                    <a:pt x="4016" y="80"/>
                  </a:lnTo>
                  <a:lnTo>
                    <a:pt x="3698" y="41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118"/>
            <p:cNvSpPr/>
            <p:nvPr/>
          </p:nvSpPr>
          <p:spPr>
            <a:xfrm>
              <a:off x="5308050" y="4268075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545" y="0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50" y="199"/>
                  </a:lnTo>
                  <a:lnTo>
                    <a:pt x="1472" y="319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35"/>
                  </a:lnTo>
                  <a:lnTo>
                    <a:pt x="597" y="1074"/>
                  </a:lnTo>
                  <a:lnTo>
                    <a:pt x="438" y="1273"/>
                  </a:lnTo>
                  <a:lnTo>
                    <a:pt x="318" y="1511"/>
                  </a:lnTo>
                  <a:lnTo>
                    <a:pt x="199" y="1790"/>
                  </a:lnTo>
                  <a:lnTo>
                    <a:pt x="120" y="2028"/>
                  </a:lnTo>
                  <a:lnTo>
                    <a:pt x="4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75" y="4851"/>
                  </a:lnTo>
                  <a:lnTo>
                    <a:pt x="1074" y="5011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7"/>
                  </a:lnTo>
                  <a:lnTo>
                    <a:pt x="2307" y="5607"/>
                  </a:lnTo>
                  <a:lnTo>
                    <a:pt x="2585" y="5647"/>
                  </a:lnTo>
                  <a:lnTo>
                    <a:pt x="2823" y="5647"/>
                  </a:lnTo>
                  <a:lnTo>
                    <a:pt x="3102" y="5607"/>
                  </a:lnTo>
                  <a:lnTo>
                    <a:pt x="3380" y="5567"/>
                  </a:lnTo>
                  <a:lnTo>
                    <a:pt x="3658" y="5527"/>
                  </a:lnTo>
                  <a:lnTo>
                    <a:pt x="3897" y="5408"/>
                  </a:lnTo>
                  <a:lnTo>
                    <a:pt x="4175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50" y="4573"/>
                  </a:lnTo>
                  <a:lnTo>
                    <a:pt x="5209" y="4335"/>
                  </a:lnTo>
                  <a:lnTo>
                    <a:pt x="5329" y="4096"/>
                  </a:lnTo>
                  <a:lnTo>
                    <a:pt x="5448" y="3857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062"/>
                  </a:lnTo>
                  <a:lnTo>
                    <a:pt x="5647" y="2784"/>
                  </a:lnTo>
                  <a:lnTo>
                    <a:pt x="5647" y="2545"/>
                  </a:lnTo>
                  <a:lnTo>
                    <a:pt x="5607" y="2267"/>
                  </a:lnTo>
                  <a:lnTo>
                    <a:pt x="5527" y="1989"/>
                  </a:lnTo>
                  <a:lnTo>
                    <a:pt x="5408" y="171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118"/>
            <p:cNvSpPr/>
            <p:nvPr/>
          </p:nvSpPr>
          <p:spPr>
            <a:xfrm>
              <a:off x="4575425" y="3277975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784" y="1"/>
                  </a:moveTo>
                  <a:lnTo>
                    <a:pt x="2545" y="40"/>
                  </a:lnTo>
                  <a:lnTo>
                    <a:pt x="2267" y="8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1" y="359"/>
                  </a:lnTo>
                  <a:lnTo>
                    <a:pt x="1233" y="518"/>
                  </a:lnTo>
                  <a:lnTo>
                    <a:pt x="994" y="677"/>
                  </a:lnTo>
                  <a:lnTo>
                    <a:pt x="795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12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02"/>
                  </a:lnTo>
                  <a:lnTo>
                    <a:pt x="40" y="3381"/>
                  </a:lnTo>
                  <a:lnTo>
                    <a:pt x="120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35" y="4852"/>
                  </a:lnTo>
                  <a:lnTo>
                    <a:pt x="1074" y="5051"/>
                  </a:lnTo>
                  <a:lnTo>
                    <a:pt x="1273" y="5210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8"/>
                  </a:lnTo>
                  <a:lnTo>
                    <a:pt x="2306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2" y="4971"/>
                  </a:lnTo>
                  <a:lnTo>
                    <a:pt x="4851" y="4812"/>
                  </a:lnTo>
                  <a:lnTo>
                    <a:pt x="5050" y="4573"/>
                  </a:lnTo>
                  <a:lnTo>
                    <a:pt x="5209" y="4375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102"/>
                  </a:lnTo>
                  <a:lnTo>
                    <a:pt x="5647" y="2824"/>
                  </a:lnTo>
                  <a:lnTo>
                    <a:pt x="564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637"/>
                  </a:lnTo>
                  <a:lnTo>
                    <a:pt x="4334" y="47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4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118"/>
            <p:cNvSpPr/>
            <p:nvPr/>
          </p:nvSpPr>
          <p:spPr>
            <a:xfrm>
              <a:off x="4717575" y="45653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505" y="1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2" y="358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80" y="2028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37" y="4653"/>
                  </a:lnTo>
                  <a:lnTo>
                    <a:pt x="835" y="4852"/>
                  </a:lnTo>
                  <a:lnTo>
                    <a:pt x="1074" y="5050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50" y="5448"/>
                  </a:lnTo>
                  <a:lnTo>
                    <a:pt x="2028" y="5528"/>
                  </a:lnTo>
                  <a:lnTo>
                    <a:pt x="2307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10" y="4573"/>
                  </a:lnTo>
                  <a:lnTo>
                    <a:pt x="5169" y="4374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07" y="3062"/>
                  </a:lnTo>
                  <a:lnTo>
                    <a:pt x="5647" y="2824"/>
                  </a:lnTo>
                  <a:lnTo>
                    <a:pt x="560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30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579" y="120"/>
                  </a:lnTo>
                  <a:lnTo>
                    <a:pt x="3340" y="40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118"/>
            <p:cNvSpPr/>
            <p:nvPr/>
          </p:nvSpPr>
          <p:spPr>
            <a:xfrm>
              <a:off x="5161925" y="3794900"/>
              <a:ext cx="101400" cy="100425"/>
            </a:xfrm>
            <a:custGeom>
              <a:avLst/>
              <a:gdLst/>
              <a:ahLst/>
              <a:cxnLst/>
              <a:rect l="l" t="t" r="r" b="b"/>
              <a:pathLst>
                <a:path w="4056" h="4017" extrusionOk="0">
                  <a:moveTo>
                    <a:pt x="2028" y="0"/>
                  </a:moveTo>
                  <a:lnTo>
                    <a:pt x="1630" y="40"/>
                  </a:lnTo>
                  <a:lnTo>
                    <a:pt x="1273" y="159"/>
                  </a:lnTo>
                  <a:lnTo>
                    <a:pt x="875" y="358"/>
                  </a:lnTo>
                  <a:lnTo>
                    <a:pt x="597" y="597"/>
                  </a:lnTo>
                  <a:lnTo>
                    <a:pt x="318" y="915"/>
                  </a:lnTo>
                  <a:lnTo>
                    <a:pt x="159" y="1273"/>
                  </a:lnTo>
                  <a:lnTo>
                    <a:pt x="40" y="1631"/>
                  </a:lnTo>
                  <a:lnTo>
                    <a:pt x="0" y="2028"/>
                  </a:lnTo>
                  <a:lnTo>
                    <a:pt x="40" y="2426"/>
                  </a:lnTo>
                  <a:lnTo>
                    <a:pt x="159" y="2784"/>
                  </a:lnTo>
                  <a:lnTo>
                    <a:pt x="358" y="3142"/>
                  </a:lnTo>
                  <a:lnTo>
                    <a:pt x="636" y="3460"/>
                  </a:lnTo>
                  <a:lnTo>
                    <a:pt x="955" y="3698"/>
                  </a:lnTo>
                  <a:lnTo>
                    <a:pt x="1273" y="3897"/>
                  </a:lnTo>
                  <a:lnTo>
                    <a:pt x="1670" y="3977"/>
                  </a:lnTo>
                  <a:lnTo>
                    <a:pt x="2028" y="4016"/>
                  </a:lnTo>
                  <a:lnTo>
                    <a:pt x="2426" y="3977"/>
                  </a:lnTo>
                  <a:lnTo>
                    <a:pt x="2823" y="3857"/>
                  </a:lnTo>
                  <a:lnTo>
                    <a:pt x="3181" y="3659"/>
                  </a:lnTo>
                  <a:lnTo>
                    <a:pt x="3499" y="3420"/>
                  </a:lnTo>
                  <a:lnTo>
                    <a:pt x="3738" y="3102"/>
                  </a:lnTo>
                  <a:lnTo>
                    <a:pt x="3897" y="2744"/>
                  </a:lnTo>
                  <a:lnTo>
                    <a:pt x="4016" y="2386"/>
                  </a:lnTo>
                  <a:lnTo>
                    <a:pt x="4056" y="1988"/>
                  </a:lnTo>
                  <a:lnTo>
                    <a:pt x="4016" y="1591"/>
                  </a:lnTo>
                  <a:lnTo>
                    <a:pt x="3897" y="1233"/>
                  </a:lnTo>
                  <a:lnTo>
                    <a:pt x="3698" y="875"/>
                  </a:lnTo>
                  <a:lnTo>
                    <a:pt x="3420" y="557"/>
                  </a:lnTo>
                  <a:lnTo>
                    <a:pt x="3141" y="318"/>
                  </a:lnTo>
                  <a:lnTo>
                    <a:pt x="2784" y="120"/>
                  </a:lnTo>
                  <a:lnTo>
                    <a:pt x="2426" y="40"/>
                  </a:lnTo>
                  <a:lnTo>
                    <a:pt x="202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118"/>
            <p:cNvSpPr/>
            <p:nvPr/>
          </p:nvSpPr>
          <p:spPr>
            <a:xfrm>
              <a:off x="3475975" y="1202350"/>
              <a:ext cx="2910650" cy="2071675"/>
            </a:xfrm>
            <a:custGeom>
              <a:avLst/>
              <a:gdLst/>
              <a:ahLst/>
              <a:cxnLst/>
              <a:rect l="l" t="t" r="r" b="b"/>
              <a:pathLst>
                <a:path w="116426" h="82867" extrusionOk="0">
                  <a:moveTo>
                    <a:pt x="68870" y="2546"/>
                  </a:moveTo>
                  <a:lnTo>
                    <a:pt x="88990" y="16900"/>
                  </a:lnTo>
                  <a:lnTo>
                    <a:pt x="64058" y="11015"/>
                  </a:lnTo>
                  <a:lnTo>
                    <a:pt x="68870" y="2546"/>
                  </a:lnTo>
                  <a:close/>
                  <a:moveTo>
                    <a:pt x="29067" y="3818"/>
                  </a:moveTo>
                  <a:lnTo>
                    <a:pt x="36304" y="23898"/>
                  </a:lnTo>
                  <a:lnTo>
                    <a:pt x="29465" y="29545"/>
                  </a:lnTo>
                  <a:lnTo>
                    <a:pt x="29067" y="3818"/>
                  </a:lnTo>
                  <a:close/>
                  <a:moveTo>
                    <a:pt x="91972" y="18252"/>
                  </a:moveTo>
                  <a:lnTo>
                    <a:pt x="114159" y="23501"/>
                  </a:lnTo>
                  <a:lnTo>
                    <a:pt x="115591" y="35072"/>
                  </a:lnTo>
                  <a:lnTo>
                    <a:pt x="91972" y="18252"/>
                  </a:lnTo>
                  <a:close/>
                  <a:moveTo>
                    <a:pt x="54754" y="9464"/>
                  </a:moveTo>
                  <a:lnTo>
                    <a:pt x="63064" y="11453"/>
                  </a:lnTo>
                  <a:lnTo>
                    <a:pt x="44336" y="44376"/>
                  </a:lnTo>
                  <a:lnTo>
                    <a:pt x="37060" y="24097"/>
                  </a:lnTo>
                  <a:lnTo>
                    <a:pt x="54754" y="9464"/>
                  </a:lnTo>
                  <a:close/>
                  <a:moveTo>
                    <a:pt x="28829" y="30857"/>
                  </a:moveTo>
                  <a:lnTo>
                    <a:pt x="29226" y="57935"/>
                  </a:lnTo>
                  <a:lnTo>
                    <a:pt x="21552" y="36901"/>
                  </a:lnTo>
                  <a:lnTo>
                    <a:pt x="28829" y="30857"/>
                  </a:lnTo>
                  <a:close/>
                  <a:moveTo>
                    <a:pt x="36543" y="24535"/>
                  </a:moveTo>
                  <a:lnTo>
                    <a:pt x="43938" y="45092"/>
                  </a:lnTo>
                  <a:lnTo>
                    <a:pt x="43740" y="45410"/>
                  </a:lnTo>
                  <a:lnTo>
                    <a:pt x="44098" y="45609"/>
                  </a:lnTo>
                  <a:lnTo>
                    <a:pt x="44137" y="45688"/>
                  </a:lnTo>
                  <a:lnTo>
                    <a:pt x="44257" y="45688"/>
                  </a:lnTo>
                  <a:lnTo>
                    <a:pt x="44296" y="45728"/>
                  </a:lnTo>
                  <a:lnTo>
                    <a:pt x="44296" y="45688"/>
                  </a:lnTo>
                  <a:lnTo>
                    <a:pt x="74755" y="49426"/>
                  </a:lnTo>
                  <a:lnTo>
                    <a:pt x="59883" y="74357"/>
                  </a:lnTo>
                  <a:lnTo>
                    <a:pt x="30022" y="59685"/>
                  </a:lnTo>
                  <a:lnTo>
                    <a:pt x="29942" y="59566"/>
                  </a:lnTo>
                  <a:lnTo>
                    <a:pt x="29902" y="59566"/>
                  </a:lnTo>
                  <a:lnTo>
                    <a:pt x="29465" y="30340"/>
                  </a:lnTo>
                  <a:lnTo>
                    <a:pt x="36543" y="24535"/>
                  </a:lnTo>
                  <a:close/>
                  <a:moveTo>
                    <a:pt x="28073" y="61474"/>
                  </a:moveTo>
                  <a:lnTo>
                    <a:pt x="13679" y="82111"/>
                  </a:lnTo>
                  <a:lnTo>
                    <a:pt x="1472" y="77936"/>
                  </a:lnTo>
                  <a:lnTo>
                    <a:pt x="28073" y="61474"/>
                  </a:lnTo>
                  <a:close/>
                  <a:moveTo>
                    <a:pt x="28391" y="1"/>
                  </a:moveTo>
                  <a:lnTo>
                    <a:pt x="28829" y="30062"/>
                  </a:lnTo>
                  <a:lnTo>
                    <a:pt x="20797" y="36702"/>
                  </a:lnTo>
                  <a:lnTo>
                    <a:pt x="29226" y="59764"/>
                  </a:lnTo>
                  <a:lnTo>
                    <a:pt x="28988" y="60162"/>
                  </a:lnTo>
                  <a:lnTo>
                    <a:pt x="1" y="78095"/>
                  </a:lnTo>
                  <a:lnTo>
                    <a:pt x="13918" y="82867"/>
                  </a:lnTo>
                  <a:lnTo>
                    <a:pt x="29425" y="60599"/>
                  </a:lnTo>
                  <a:lnTo>
                    <a:pt x="29902" y="60321"/>
                  </a:lnTo>
                  <a:lnTo>
                    <a:pt x="60122" y="75192"/>
                  </a:lnTo>
                  <a:lnTo>
                    <a:pt x="75828" y="48909"/>
                  </a:lnTo>
                  <a:lnTo>
                    <a:pt x="44654" y="45092"/>
                  </a:lnTo>
                  <a:lnTo>
                    <a:pt x="63701" y="11612"/>
                  </a:lnTo>
                  <a:lnTo>
                    <a:pt x="90341" y="17854"/>
                  </a:lnTo>
                  <a:lnTo>
                    <a:pt x="116426" y="36463"/>
                  </a:lnTo>
                  <a:lnTo>
                    <a:pt x="114756" y="22984"/>
                  </a:lnTo>
                  <a:lnTo>
                    <a:pt x="90620" y="17298"/>
                  </a:lnTo>
                  <a:lnTo>
                    <a:pt x="68671" y="1631"/>
                  </a:lnTo>
                  <a:lnTo>
                    <a:pt x="63422" y="10856"/>
                  </a:lnTo>
                  <a:lnTo>
                    <a:pt x="54595" y="8789"/>
                  </a:lnTo>
                  <a:lnTo>
                    <a:pt x="36821" y="23461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118"/>
            <p:cNvSpPr/>
            <p:nvPr/>
          </p:nvSpPr>
          <p:spPr>
            <a:xfrm>
              <a:off x="3486925" y="1242125"/>
              <a:ext cx="1707825" cy="1914600"/>
            </a:xfrm>
            <a:custGeom>
              <a:avLst/>
              <a:gdLst/>
              <a:ahLst/>
              <a:cxnLst/>
              <a:rect l="l" t="t" r="r" b="b"/>
              <a:pathLst>
                <a:path w="68313" h="76584" extrusionOk="0">
                  <a:moveTo>
                    <a:pt x="28033" y="0"/>
                  </a:moveTo>
                  <a:lnTo>
                    <a:pt x="20438" y="35111"/>
                  </a:lnTo>
                  <a:lnTo>
                    <a:pt x="0" y="76305"/>
                  </a:lnTo>
                  <a:lnTo>
                    <a:pt x="557" y="76584"/>
                  </a:lnTo>
                  <a:lnTo>
                    <a:pt x="21035" y="35350"/>
                  </a:lnTo>
                  <a:lnTo>
                    <a:pt x="21035" y="35310"/>
                  </a:lnTo>
                  <a:lnTo>
                    <a:pt x="28550" y="637"/>
                  </a:lnTo>
                  <a:lnTo>
                    <a:pt x="68312" y="835"/>
                  </a:lnTo>
                  <a:lnTo>
                    <a:pt x="68312" y="199"/>
                  </a:lnTo>
                  <a:lnTo>
                    <a:pt x="2803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118"/>
            <p:cNvSpPr/>
            <p:nvPr/>
          </p:nvSpPr>
          <p:spPr>
            <a:xfrm>
              <a:off x="3775200" y="1242125"/>
              <a:ext cx="2600500" cy="2037875"/>
            </a:xfrm>
            <a:custGeom>
              <a:avLst/>
              <a:gdLst/>
              <a:ahLst/>
              <a:cxnLst/>
              <a:rect l="l" t="t" r="r" b="b"/>
              <a:pathLst>
                <a:path w="104020" h="81515" extrusionOk="0">
                  <a:moveTo>
                    <a:pt x="56543" y="995"/>
                  </a:moveTo>
                  <a:lnTo>
                    <a:pt x="61195" y="34435"/>
                  </a:lnTo>
                  <a:lnTo>
                    <a:pt x="32685" y="43382"/>
                  </a:lnTo>
                  <a:lnTo>
                    <a:pt x="42984" y="7754"/>
                  </a:lnTo>
                  <a:lnTo>
                    <a:pt x="56543" y="995"/>
                  </a:lnTo>
                  <a:close/>
                  <a:moveTo>
                    <a:pt x="99924" y="22944"/>
                  </a:moveTo>
                  <a:lnTo>
                    <a:pt x="63581" y="47040"/>
                  </a:lnTo>
                  <a:lnTo>
                    <a:pt x="61871" y="34872"/>
                  </a:lnTo>
                  <a:lnTo>
                    <a:pt x="99924" y="22944"/>
                  </a:lnTo>
                  <a:close/>
                  <a:moveTo>
                    <a:pt x="61275" y="35071"/>
                  </a:moveTo>
                  <a:lnTo>
                    <a:pt x="62984" y="47398"/>
                  </a:lnTo>
                  <a:lnTo>
                    <a:pt x="40956" y="59327"/>
                  </a:lnTo>
                  <a:lnTo>
                    <a:pt x="32725" y="44058"/>
                  </a:lnTo>
                  <a:lnTo>
                    <a:pt x="61275" y="35071"/>
                  </a:lnTo>
                  <a:close/>
                  <a:moveTo>
                    <a:pt x="40678" y="60201"/>
                  </a:moveTo>
                  <a:lnTo>
                    <a:pt x="47556" y="72925"/>
                  </a:lnTo>
                  <a:lnTo>
                    <a:pt x="3658" y="80282"/>
                  </a:lnTo>
                  <a:lnTo>
                    <a:pt x="3658" y="80282"/>
                  </a:lnTo>
                  <a:lnTo>
                    <a:pt x="40678" y="60201"/>
                  </a:lnTo>
                  <a:close/>
                  <a:moveTo>
                    <a:pt x="57060" y="0"/>
                  </a:moveTo>
                  <a:lnTo>
                    <a:pt x="42427" y="7317"/>
                  </a:lnTo>
                  <a:lnTo>
                    <a:pt x="31930" y="43620"/>
                  </a:lnTo>
                  <a:lnTo>
                    <a:pt x="31890" y="43620"/>
                  </a:lnTo>
                  <a:lnTo>
                    <a:pt x="9305" y="34912"/>
                  </a:lnTo>
                  <a:lnTo>
                    <a:pt x="9106" y="35509"/>
                  </a:lnTo>
                  <a:lnTo>
                    <a:pt x="31890" y="44296"/>
                  </a:lnTo>
                  <a:lnTo>
                    <a:pt x="32089" y="44217"/>
                  </a:lnTo>
                  <a:lnTo>
                    <a:pt x="40399" y="59645"/>
                  </a:lnTo>
                  <a:lnTo>
                    <a:pt x="0" y="81514"/>
                  </a:lnTo>
                  <a:lnTo>
                    <a:pt x="48511" y="73403"/>
                  </a:lnTo>
                  <a:lnTo>
                    <a:pt x="41234" y="59883"/>
                  </a:lnTo>
                  <a:lnTo>
                    <a:pt x="63064" y="48074"/>
                  </a:lnTo>
                  <a:lnTo>
                    <a:pt x="63064" y="48113"/>
                  </a:lnTo>
                  <a:lnTo>
                    <a:pt x="104019" y="20995"/>
                  </a:lnTo>
                  <a:lnTo>
                    <a:pt x="104019" y="20995"/>
                  </a:lnTo>
                  <a:lnTo>
                    <a:pt x="61791" y="34236"/>
                  </a:lnTo>
                  <a:lnTo>
                    <a:pt x="57060" y="0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118"/>
            <p:cNvSpPr/>
            <p:nvPr/>
          </p:nvSpPr>
          <p:spPr>
            <a:xfrm>
              <a:off x="4215575" y="2341575"/>
              <a:ext cx="356875" cy="355900"/>
            </a:xfrm>
            <a:custGeom>
              <a:avLst/>
              <a:gdLst/>
              <a:ahLst/>
              <a:cxnLst/>
              <a:rect l="l" t="t" r="r" b="b"/>
              <a:pathLst>
                <a:path w="14275" h="14236" fill="none" extrusionOk="0">
                  <a:moveTo>
                    <a:pt x="14275" y="0"/>
                  </a:moveTo>
                  <a:lnTo>
                    <a:pt x="0" y="14235"/>
                  </a:lnTo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118"/>
            <p:cNvSpPr/>
            <p:nvPr/>
          </p:nvSpPr>
          <p:spPr>
            <a:xfrm>
              <a:off x="4191700" y="1243125"/>
              <a:ext cx="2214825" cy="1835075"/>
            </a:xfrm>
            <a:custGeom>
              <a:avLst/>
              <a:gdLst/>
              <a:ahLst/>
              <a:cxnLst/>
              <a:rect l="l" t="t" r="r" b="b"/>
              <a:pathLst>
                <a:path w="88593" h="73403" extrusionOk="0">
                  <a:moveTo>
                    <a:pt x="200" y="0"/>
                  </a:moveTo>
                  <a:lnTo>
                    <a:pt x="1" y="597"/>
                  </a:lnTo>
                  <a:lnTo>
                    <a:pt x="25807" y="7794"/>
                  </a:lnTo>
                  <a:lnTo>
                    <a:pt x="46364" y="47676"/>
                  </a:lnTo>
                  <a:lnTo>
                    <a:pt x="46483" y="47914"/>
                  </a:lnTo>
                  <a:lnTo>
                    <a:pt x="85411" y="35111"/>
                  </a:lnTo>
                  <a:lnTo>
                    <a:pt x="85411" y="35111"/>
                  </a:lnTo>
                  <a:lnTo>
                    <a:pt x="31175" y="72885"/>
                  </a:lnTo>
                  <a:lnTo>
                    <a:pt x="31572" y="73402"/>
                  </a:lnTo>
                  <a:lnTo>
                    <a:pt x="88552" y="33719"/>
                  </a:lnTo>
                  <a:lnTo>
                    <a:pt x="88592" y="33640"/>
                  </a:lnTo>
                  <a:lnTo>
                    <a:pt x="88592" y="33520"/>
                  </a:lnTo>
                  <a:lnTo>
                    <a:pt x="88513" y="33480"/>
                  </a:lnTo>
                  <a:lnTo>
                    <a:pt x="88393" y="33441"/>
                  </a:lnTo>
                  <a:lnTo>
                    <a:pt x="46802" y="47159"/>
                  </a:lnTo>
                  <a:lnTo>
                    <a:pt x="26284" y="723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118"/>
            <p:cNvSpPr/>
            <p:nvPr/>
          </p:nvSpPr>
          <p:spPr>
            <a:xfrm>
              <a:off x="4516775" y="2272975"/>
              <a:ext cx="128250" cy="128250"/>
            </a:xfrm>
            <a:custGeom>
              <a:avLst/>
              <a:gdLst/>
              <a:ahLst/>
              <a:cxnLst/>
              <a:rect l="l" t="t" r="r" b="b"/>
              <a:pathLst>
                <a:path w="5130" h="5130" extrusionOk="0">
                  <a:moveTo>
                    <a:pt x="2306" y="0"/>
                  </a:moveTo>
                  <a:lnTo>
                    <a:pt x="2028" y="40"/>
                  </a:lnTo>
                  <a:lnTo>
                    <a:pt x="1790" y="120"/>
                  </a:lnTo>
                  <a:lnTo>
                    <a:pt x="1551" y="199"/>
                  </a:lnTo>
                  <a:lnTo>
                    <a:pt x="1352" y="279"/>
                  </a:lnTo>
                  <a:lnTo>
                    <a:pt x="1114" y="438"/>
                  </a:lnTo>
                  <a:lnTo>
                    <a:pt x="756" y="756"/>
                  </a:lnTo>
                  <a:lnTo>
                    <a:pt x="438" y="1114"/>
                  </a:lnTo>
                  <a:lnTo>
                    <a:pt x="279" y="1352"/>
                  </a:lnTo>
                  <a:lnTo>
                    <a:pt x="199" y="1551"/>
                  </a:lnTo>
                  <a:lnTo>
                    <a:pt x="120" y="1790"/>
                  </a:lnTo>
                  <a:lnTo>
                    <a:pt x="40" y="2028"/>
                  </a:lnTo>
                  <a:lnTo>
                    <a:pt x="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40" y="3062"/>
                  </a:lnTo>
                  <a:lnTo>
                    <a:pt x="120" y="3341"/>
                  </a:lnTo>
                  <a:lnTo>
                    <a:pt x="199" y="3579"/>
                  </a:lnTo>
                  <a:lnTo>
                    <a:pt x="279" y="3778"/>
                  </a:lnTo>
                  <a:lnTo>
                    <a:pt x="438" y="4017"/>
                  </a:lnTo>
                  <a:lnTo>
                    <a:pt x="756" y="4374"/>
                  </a:lnTo>
                  <a:lnTo>
                    <a:pt x="1114" y="4692"/>
                  </a:lnTo>
                  <a:lnTo>
                    <a:pt x="1352" y="4812"/>
                  </a:lnTo>
                  <a:lnTo>
                    <a:pt x="1551" y="4931"/>
                  </a:lnTo>
                  <a:lnTo>
                    <a:pt x="1790" y="5011"/>
                  </a:lnTo>
                  <a:lnTo>
                    <a:pt x="2028" y="5090"/>
                  </a:lnTo>
                  <a:lnTo>
                    <a:pt x="2306" y="5130"/>
                  </a:lnTo>
                  <a:lnTo>
                    <a:pt x="2823" y="5130"/>
                  </a:lnTo>
                  <a:lnTo>
                    <a:pt x="3102" y="5090"/>
                  </a:lnTo>
                  <a:lnTo>
                    <a:pt x="3340" y="5011"/>
                  </a:lnTo>
                  <a:lnTo>
                    <a:pt x="3579" y="4931"/>
                  </a:lnTo>
                  <a:lnTo>
                    <a:pt x="3778" y="4812"/>
                  </a:lnTo>
                  <a:lnTo>
                    <a:pt x="4016" y="4692"/>
                  </a:lnTo>
                  <a:lnTo>
                    <a:pt x="4374" y="4374"/>
                  </a:lnTo>
                  <a:lnTo>
                    <a:pt x="4692" y="4017"/>
                  </a:lnTo>
                  <a:lnTo>
                    <a:pt x="4812" y="3778"/>
                  </a:lnTo>
                  <a:lnTo>
                    <a:pt x="4931" y="3579"/>
                  </a:lnTo>
                  <a:lnTo>
                    <a:pt x="5010" y="3341"/>
                  </a:lnTo>
                  <a:lnTo>
                    <a:pt x="5090" y="3062"/>
                  </a:lnTo>
                  <a:lnTo>
                    <a:pt x="5130" y="2824"/>
                  </a:lnTo>
                  <a:lnTo>
                    <a:pt x="5130" y="2545"/>
                  </a:lnTo>
                  <a:lnTo>
                    <a:pt x="5130" y="2307"/>
                  </a:lnTo>
                  <a:lnTo>
                    <a:pt x="5090" y="2028"/>
                  </a:lnTo>
                  <a:lnTo>
                    <a:pt x="5010" y="1790"/>
                  </a:lnTo>
                  <a:lnTo>
                    <a:pt x="4931" y="1551"/>
                  </a:lnTo>
                  <a:lnTo>
                    <a:pt x="4812" y="1352"/>
                  </a:lnTo>
                  <a:lnTo>
                    <a:pt x="4692" y="1114"/>
                  </a:lnTo>
                  <a:lnTo>
                    <a:pt x="4374" y="756"/>
                  </a:lnTo>
                  <a:lnTo>
                    <a:pt x="4016" y="438"/>
                  </a:lnTo>
                  <a:lnTo>
                    <a:pt x="3778" y="279"/>
                  </a:lnTo>
                  <a:lnTo>
                    <a:pt x="3579" y="199"/>
                  </a:lnTo>
                  <a:lnTo>
                    <a:pt x="3340" y="120"/>
                  </a:lnTo>
                  <a:lnTo>
                    <a:pt x="3102" y="40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118"/>
            <p:cNvSpPr/>
            <p:nvPr/>
          </p:nvSpPr>
          <p:spPr>
            <a:xfrm>
              <a:off x="4130075" y="2611950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062" y="1"/>
                  </a:moveTo>
                  <a:lnTo>
                    <a:pt x="2744" y="80"/>
                  </a:lnTo>
                  <a:lnTo>
                    <a:pt x="2386" y="160"/>
                  </a:lnTo>
                  <a:lnTo>
                    <a:pt x="2108" y="279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33" y="796"/>
                  </a:lnTo>
                  <a:lnTo>
                    <a:pt x="995" y="995"/>
                  </a:lnTo>
                  <a:lnTo>
                    <a:pt x="796" y="1233"/>
                  </a:lnTo>
                  <a:lnTo>
                    <a:pt x="597" y="1512"/>
                  </a:lnTo>
                  <a:lnTo>
                    <a:pt x="39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062"/>
                  </a:lnTo>
                  <a:lnTo>
                    <a:pt x="1" y="3420"/>
                  </a:lnTo>
                  <a:lnTo>
                    <a:pt x="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3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386" y="6721"/>
                  </a:lnTo>
                  <a:lnTo>
                    <a:pt x="2744" y="6800"/>
                  </a:lnTo>
                  <a:lnTo>
                    <a:pt x="3062" y="6840"/>
                  </a:lnTo>
                  <a:lnTo>
                    <a:pt x="342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1"/>
                  </a:lnTo>
                  <a:lnTo>
                    <a:pt x="5050" y="6442"/>
                  </a:lnTo>
                  <a:lnTo>
                    <a:pt x="5329" y="6283"/>
                  </a:lnTo>
                  <a:lnTo>
                    <a:pt x="5607" y="6084"/>
                  </a:lnTo>
                  <a:lnTo>
                    <a:pt x="584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0" y="4454"/>
                  </a:lnTo>
                  <a:lnTo>
                    <a:pt x="6800" y="4136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062"/>
                  </a:lnTo>
                  <a:lnTo>
                    <a:pt x="6800" y="2744"/>
                  </a:lnTo>
                  <a:lnTo>
                    <a:pt x="6720" y="2426"/>
                  </a:lnTo>
                  <a:lnTo>
                    <a:pt x="6601" y="2108"/>
                  </a:lnTo>
                  <a:lnTo>
                    <a:pt x="6442" y="1790"/>
                  </a:lnTo>
                  <a:lnTo>
                    <a:pt x="6283" y="1512"/>
                  </a:lnTo>
                  <a:lnTo>
                    <a:pt x="6084" y="1233"/>
                  </a:lnTo>
                  <a:lnTo>
                    <a:pt x="5846" y="995"/>
                  </a:lnTo>
                  <a:lnTo>
                    <a:pt x="5607" y="796"/>
                  </a:lnTo>
                  <a:lnTo>
                    <a:pt x="5329" y="597"/>
                  </a:lnTo>
                  <a:lnTo>
                    <a:pt x="5050" y="398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118"/>
            <p:cNvSpPr/>
            <p:nvPr/>
          </p:nvSpPr>
          <p:spPr>
            <a:xfrm>
              <a:off x="4800075" y="1388250"/>
              <a:ext cx="85525" cy="85525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353" y="1"/>
                  </a:moveTo>
                  <a:lnTo>
                    <a:pt x="1034" y="120"/>
                  </a:lnTo>
                  <a:lnTo>
                    <a:pt x="756" y="279"/>
                  </a:lnTo>
                  <a:lnTo>
                    <a:pt x="478" y="478"/>
                  </a:lnTo>
                  <a:lnTo>
                    <a:pt x="279" y="756"/>
                  </a:lnTo>
                  <a:lnTo>
                    <a:pt x="120" y="1034"/>
                  </a:lnTo>
                  <a:lnTo>
                    <a:pt x="40" y="1353"/>
                  </a:lnTo>
                  <a:lnTo>
                    <a:pt x="1" y="1710"/>
                  </a:lnTo>
                  <a:lnTo>
                    <a:pt x="40" y="2028"/>
                  </a:lnTo>
                  <a:lnTo>
                    <a:pt x="120" y="2386"/>
                  </a:lnTo>
                  <a:lnTo>
                    <a:pt x="279" y="2665"/>
                  </a:lnTo>
                  <a:lnTo>
                    <a:pt x="478" y="2903"/>
                  </a:lnTo>
                  <a:lnTo>
                    <a:pt x="756" y="3142"/>
                  </a:lnTo>
                  <a:lnTo>
                    <a:pt x="1034" y="3301"/>
                  </a:lnTo>
                  <a:lnTo>
                    <a:pt x="1353" y="3380"/>
                  </a:lnTo>
                  <a:lnTo>
                    <a:pt x="1710" y="3420"/>
                  </a:lnTo>
                  <a:lnTo>
                    <a:pt x="2068" y="3380"/>
                  </a:lnTo>
                  <a:lnTo>
                    <a:pt x="2386" y="3301"/>
                  </a:lnTo>
                  <a:lnTo>
                    <a:pt x="2665" y="3142"/>
                  </a:lnTo>
                  <a:lnTo>
                    <a:pt x="2943" y="2903"/>
                  </a:lnTo>
                  <a:lnTo>
                    <a:pt x="3142" y="2665"/>
                  </a:lnTo>
                  <a:lnTo>
                    <a:pt x="3301" y="2386"/>
                  </a:lnTo>
                  <a:lnTo>
                    <a:pt x="3380" y="2028"/>
                  </a:lnTo>
                  <a:lnTo>
                    <a:pt x="3420" y="1710"/>
                  </a:lnTo>
                  <a:lnTo>
                    <a:pt x="3380" y="1353"/>
                  </a:lnTo>
                  <a:lnTo>
                    <a:pt x="3301" y="1034"/>
                  </a:lnTo>
                  <a:lnTo>
                    <a:pt x="3142" y="756"/>
                  </a:lnTo>
                  <a:lnTo>
                    <a:pt x="2943" y="478"/>
                  </a:lnTo>
                  <a:lnTo>
                    <a:pt x="2665" y="279"/>
                  </a:lnTo>
                  <a:lnTo>
                    <a:pt x="2386" y="120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118"/>
            <p:cNvSpPr/>
            <p:nvPr/>
          </p:nvSpPr>
          <p:spPr>
            <a:xfrm>
              <a:off x="5087375" y="1151675"/>
              <a:ext cx="214725" cy="214725"/>
            </a:xfrm>
            <a:custGeom>
              <a:avLst/>
              <a:gdLst/>
              <a:ahLst/>
              <a:cxnLst/>
              <a:rect l="l" t="t" r="r" b="b"/>
              <a:pathLst>
                <a:path w="8589" h="8589" extrusionOk="0">
                  <a:moveTo>
                    <a:pt x="3857" y="0"/>
                  </a:moveTo>
                  <a:lnTo>
                    <a:pt x="3459" y="80"/>
                  </a:lnTo>
                  <a:lnTo>
                    <a:pt x="3022" y="199"/>
                  </a:lnTo>
                  <a:lnTo>
                    <a:pt x="2624" y="318"/>
                  </a:lnTo>
                  <a:lnTo>
                    <a:pt x="2266" y="517"/>
                  </a:lnTo>
                  <a:lnTo>
                    <a:pt x="1909" y="716"/>
                  </a:lnTo>
                  <a:lnTo>
                    <a:pt x="1591" y="994"/>
                  </a:lnTo>
                  <a:lnTo>
                    <a:pt x="1272" y="1272"/>
                  </a:lnTo>
                  <a:lnTo>
                    <a:pt x="994" y="1551"/>
                  </a:lnTo>
                  <a:lnTo>
                    <a:pt x="756" y="1909"/>
                  </a:lnTo>
                  <a:lnTo>
                    <a:pt x="517" y="2227"/>
                  </a:lnTo>
                  <a:lnTo>
                    <a:pt x="358" y="2624"/>
                  </a:lnTo>
                  <a:lnTo>
                    <a:pt x="199" y="3022"/>
                  </a:lnTo>
                  <a:lnTo>
                    <a:pt x="80" y="3420"/>
                  </a:lnTo>
                  <a:lnTo>
                    <a:pt x="40" y="3857"/>
                  </a:lnTo>
                  <a:lnTo>
                    <a:pt x="0" y="4294"/>
                  </a:lnTo>
                  <a:lnTo>
                    <a:pt x="40" y="4732"/>
                  </a:lnTo>
                  <a:lnTo>
                    <a:pt x="80" y="5169"/>
                  </a:lnTo>
                  <a:lnTo>
                    <a:pt x="199" y="5567"/>
                  </a:lnTo>
                  <a:lnTo>
                    <a:pt x="358" y="5964"/>
                  </a:lnTo>
                  <a:lnTo>
                    <a:pt x="517" y="6322"/>
                  </a:lnTo>
                  <a:lnTo>
                    <a:pt x="756" y="6680"/>
                  </a:lnTo>
                  <a:lnTo>
                    <a:pt x="994" y="7038"/>
                  </a:lnTo>
                  <a:lnTo>
                    <a:pt x="1272" y="7316"/>
                  </a:lnTo>
                  <a:lnTo>
                    <a:pt x="1591" y="7595"/>
                  </a:lnTo>
                  <a:lnTo>
                    <a:pt x="1909" y="7833"/>
                  </a:lnTo>
                  <a:lnTo>
                    <a:pt x="2266" y="8072"/>
                  </a:lnTo>
                  <a:lnTo>
                    <a:pt x="2624" y="8231"/>
                  </a:lnTo>
                  <a:lnTo>
                    <a:pt x="3022" y="8390"/>
                  </a:lnTo>
                  <a:lnTo>
                    <a:pt x="3459" y="8509"/>
                  </a:lnTo>
                  <a:lnTo>
                    <a:pt x="3857" y="8549"/>
                  </a:lnTo>
                  <a:lnTo>
                    <a:pt x="4294" y="8589"/>
                  </a:lnTo>
                  <a:lnTo>
                    <a:pt x="4732" y="8549"/>
                  </a:lnTo>
                  <a:lnTo>
                    <a:pt x="5169" y="8509"/>
                  </a:lnTo>
                  <a:lnTo>
                    <a:pt x="5567" y="8390"/>
                  </a:lnTo>
                  <a:lnTo>
                    <a:pt x="5964" y="8231"/>
                  </a:lnTo>
                  <a:lnTo>
                    <a:pt x="6362" y="8072"/>
                  </a:lnTo>
                  <a:lnTo>
                    <a:pt x="6720" y="7833"/>
                  </a:lnTo>
                  <a:lnTo>
                    <a:pt x="7038" y="7595"/>
                  </a:lnTo>
                  <a:lnTo>
                    <a:pt x="7356" y="7316"/>
                  </a:lnTo>
                  <a:lnTo>
                    <a:pt x="7634" y="7038"/>
                  </a:lnTo>
                  <a:lnTo>
                    <a:pt x="7873" y="6680"/>
                  </a:lnTo>
                  <a:lnTo>
                    <a:pt x="8072" y="6322"/>
                  </a:lnTo>
                  <a:lnTo>
                    <a:pt x="8271" y="5964"/>
                  </a:lnTo>
                  <a:lnTo>
                    <a:pt x="8390" y="5567"/>
                  </a:lnTo>
                  <a:lnTo>
                    <a:pt x="8509" y="5169"/>
                  </a:lnTo>
                  <a:lnTo>
                    <a:pt x="8589" y="4732"/>
                  </a:lnTo>
                  <a:lnTo>
                    <a:pt x="8589" y="4294"/>
                  </a:lnTo>
                  <a:lnTo>
                    <a:pt x="8589" y="3857"/>
                  </a:lnTo>
                  <a:lnTo>
                    <a:pt x="8509" y="3420"/>
                  </a:lnTo>
                  <a:lnTo>
                    <a:pt x="8390" y="3022"/>
                  </a:lnTo>
                  <a:lnTo>
                    <a:pt x="8271" y="2624"/>
                  </a:lnTo>
                  <a:lnTo>
                    <a:pt x="8072" y="2227"/>
                  </a:lnTo>
                  <a:lnTo>
                    <a:pt x="7873" y="1909"/>
                  </a:lnTo>
                  <a:lnTo>
                    <a:pt x="7634" y="1551"/>
                  </a:lnTo>
                  <a:lnTo>
                    <a:pt x="7356" y="1272"/>
                  </a:lnTo>
                  <a:lnTo>
                    <a:pt x="7038" y="994"/>
                  </a:lnTo>
                  <a:lnTo>
                    <a:pt x="6720" y="716"/>
                  </a:lnTo>
                  <a:lnTo>
                    <a:pt x="6362" y="517"/>
                  </a:lnTo>
                  <a:lnTo>
                    <a:pt x="5964" y="318"/>
                  </a:lnTo>
                  <a:lnTo>
                    <a:pt x="5567" y="199"/>
                  </a:lnTo>
                  <a:lnTo>
                    <a:pt x="5169" y="80"/>
                  </a:lnTo>
                  <a:lnTo>
                    <a:pt x="473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118"/>
            <p:cNvSpPr/>
            <p:nvPr/>
          </p:nvSpPr>
          <p:spPr>
            <a:xfrm>
              <a:off x="4108200" y="1164575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102" y="1"/>
                  </a:moveTo>
                  <a:lnTo>
                    <a:pt x="2744" y="80"/>
                  </a:lnTo>
                  <a:lnTo>
                    <a:pt x="2426" y="160"/>
                  </a:lnTo>
                  <a:lnTo>
                    <a:pt x="2108" y="279"/>
                  </a:lnTo>
                  <a:lnTo>
                    <a:pt x="1790" y="399"/>
                  </a:lnTo>
                  <a:lnTo>
                    <a:pt x="1512" y="597"/>
                  </a:lnTo>
                  <a:lnTo>
                    <a:pt x="1273" y="796"/>
                  </a:lnTo>
                  <a:lnTo>
                    <a:pt x="995" y="995"/>
                  </a:lnTo>
                  <a:lnTo>
                    <a:pt x="796" y="1234"/>
                  </a:lnTo>
                  <a:lnTo>
                    <a:pt x="597" y="1512"/>
                  </a:lnTo>
                  <a:lnTo>
                    <a:pt x="43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5"/>
                  </a:lnTo>
                  <a:lnTo>
                    <a:pt x="41" y="3063"/>
                  </a:lnTo>
                  <a:lnTo>
                    <a:pt x="1" y="3421"/>
                  </a:lnTo>
                  <a:lnTo>
                    <a:pt x="4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438" y="5051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73" y="6085"/>
                  </a:lnTo>
                  <a:lnTo>
                    <a:pt x="1512" y="6283"/>
                  </a:lnTo>
                  <a:lnTo>
                    <a:pt x="1790" y="6443"/>
                  </a:lnTo>
                  <a:lnTo>
                    <a:pt x="2108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40"/>
                  </a:lnTo>
                  <a:lnTo>
                    <a:pt x="346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2"/>
                  </a:lnTo>
                  <a:lnTo>
                    <a:pt x="5090" y="6443"/>
                  </a:lnTo>
                  <a:lnTo>
                    <a:pt x="5369" y="6283"/>
                  </a:lnTo>
                  <a:lnTo>
                    <a:pt x="5647" y="6085"/>
                  </a:lnTo>
                  <a:lnTo>
                    <a:pt x="588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82" y="5051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6"/>
                  </a:lnTo>
                  <a:lnTo>
                    <a:pt x="6880" y="3778"/>
                  </a:lnTo>
                  <a:lnTo>
                    <a:pt x="6880" y="3421"/>
                  </a:lnTo>
                  <a:lnTo>
                    <a:pt x="6880" y="3063"/>
                  </a:lnTo>
                  <a:lnTo>
                    <a:pt x="6800" y="2745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82" y="1790"/>
                  </a:lnTo>
                  <a:lnTo>
                    <a:pt x="6283" y="1512"/>
                  </a:lnTo>
                  <a:lnTo>
                    <a:pt x="6084" y="1234"/>
                  </a:lnTo>
                  <a:lnTo>
                    <a:pt x="5886" y="995"/>
                  </a:lnTo>
                  <a:lnTo>
                    <a:pt x="5647" y="796"/>
                  </a:lnTo>
                  <a:lnTo>
                    <a:pt x="5369" y="597"/>
                  </a:lnTo>
                  <a:lnTo>
                    <a:pt x="5090" y="399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118"/>
            <p:cNvSpPr/>
            <p:nvPr/>
          </p:nvSpPr>
          <p:spPr>
            <a:xfrm>
              <a:off x="5272250" y="2345550"/>
              <a:ext cx="172000" cy="172000"/>
            </a:xfrm>
            <a:custGeom>
              <a:avLst/>
              <a:gdLst/>
              <a:ahLst/>
              <a:cxnLst/>
              <a:rect l="l" t="t" r="r" b="b"/>
              <a:pathLst>
                <a:path w="6880" h="6880" extrusionOk="0">
                  <a:moveTo>
                    <a:pt x="3102" y="0"/>
                  </a:moveTo>
                  <a:lnTo>
                    <a:pt x="2744" y="80"/>
                  </a:lnTo>
                  <a:lnTo>
                    <a:pt x="2426" y="159"/>
                  </a:lnTo>
                  <a:lnTo>
                    <a:pt x="2108" y="278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73" y="795"/>
                  </a:lnTo>
                  <a:lnTo>
                    <a:pt x="995" y="994"/>
                  </a:lnTo>
                  <a:lnTo>
                    <a:pt x="796" y="1233"/>
                  </a:lnTo>
                  <a:lnTo>
                    <a:pt x="597" y="1511"/>
                  </a:lnTo>
                  <a:lnTo>
                    <a:pt x="398" y="1789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41" y="3102"/>
                  </a:lnTo>
                  <a:lnTo>
                    <a:pt x="1" y="3420"/>
                  </a:lnTo>
                  <a:lnTo>
                    <a:pt x="41" y="3778"/>
                  </a:lnTo>
                  <a:lnTo>
                    <a:pt x="80" y="4135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8"/>
                  </a:lnTo>
                  <a:lnTo>
                    <a:pt x="796" y="5607"/>
                  </a:lnTo>
                  <a:lnTo>
                    <a:pt x="995" y="5885"/>
                  </a:lnTo>
                  <a:lnTo>
                    <a:pt x="127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426" y="6720"/>
                  </a:lnTo>
                  <a:lnTo>
                    <a:pt x="2744" y="6800"/>
                  </a:lnTo>
                  <a:lnTo>
                    <a:pt x="3102" y="6839"/>
                  </a:lnTo>
                  <a:lnTo>
                    <a:pt x="3420" y="6879"/>
                  </a:lnTo>
                  <a:lnTo>
                    <a:pt x="3778" y="6839"/>
                  </a:lnTo>
                  <a:lnTo>
                    <a:pt x="4136" y="6800"/>
                  </a:lnTo>
                  <a:lnTo>
                    <a:pt x="4454" y="6720"/>
                  </a:lnTo>
                  <a:lnTo>
                    <a:pt x="4772" y="6601"/>
                  </a:lnTo>
                  <a:lnTo>
                    <a:pt x="5090" y="6442"/>
                  </a:lnTo>
                  <a:lnTo>
                    <a:pt x="5369" y="6283"/>
                  </a:lnTo>
                  <a:lnTo>
                    <a:pt x="5607" y="6084"/>
                  </a:lnTo>
                  <a:lnTo>
                    <a:pt x="5886" y="5885"/>
                  </a:lnTo>
                  <a:lnTo>
                    <a:pt x="6085" y="5607"/>
                  </a:lnTo>
                  <a:lnTo>
                    <a:pt x="6283" y="5368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5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102"/>
                  </a:lnTo>
                  <a:lnTo>
                    <a:pt x="6800" y="2744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42" y="1789"/>
                  </a:lnTo>
                  <a:lnTo>
                    <a:pt x="6283" y="1511"/>
                  </a:lnTo>
                  <a:lnTo>
                    <a:pt x="6085" y="1233"/>
                  </a:lnTo>
                  <a:lnTo>
                    <a:pt x="5886" y="994"/>
                  </a:lnTo>
                  <a:lnTo>
                    <a:pt x="5607" y="795"/>
                  </a:lnTo>
                  <a:lnTo>
                    <a:pt x="5369" y="597"/>
                  </a:lnTo>
                  <a:lnTo>
                    <a:pt x="5090" y="398"/>
                  </a:lnTo>
                  <a:lnTo>
                    <a:pt x="4772" y="278"/>
                  </a:lnTo>
                  <a:lnTo>
                    <a:pt x="4454" y="159"/>
                  </a:lnTo>
                  <a:lnTo>
                    <a:pt x="4136" y="80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118"/>
            <p:cNvSpPr/>
            <p:nvPr/>
          </p:nvSpPr>
          <p:spPr>
            <a:xfrm>
              <a:off x="6332925" y="2049300"/>
              <a:ext cx="86500" cy="85525"/>
            </a:xfrm>
            <a:custGeom>
              <a:avLst/>
              <a:gdLst/>
              <a:ahLst/>
              <a:cxnLst/>
              <a:rect l="l" t="t" r="r" b="b"/>
              <a:pathLst>
                <a:path w="3460" h="3421" extrusionOk="0">
                  <a:moveTo>
                    <a:pt x="1710" y="1"/>
                  </a:moveTo>
                  <a:lnTo>
                    <a:pt x="1392" y="41"/>
                  </a:lnTo>
                  <a:lnTo>
                    <a:pt x="1074" y="120"/>
                  </a:lnTo>
                  <a:lnTo>
                    <a:pt x="756" y="279"/>
                  </a:lnTo>
                  <a:lnTo>
                    <a:pt x="518" y="518"/>
                  </a:lnTo>
                  <a:lnTo>
                    <a:pt x="319" y="756"/>
                  </a:lnTo>
                  <a:lnTo>
                    <a:pt x="160" y="1035"/>
                  </a:lnTo>
                  <a:lnTo>
                    <a:pt x="40" y="1353"/>
                  </a:lnTo>
                  <a:lnTo>
                    <a:pt x="1" y="1711"/>
                  </a:lnTo>
                  <a:lnTo>
                    <a:pt x="40" y="2069"/>
                  </a:lnTo>
                  <a:lnTo>
                    <a:pt x="160" y="2387"/>
                  </a:lnTo>
                  <a:lnTo>
                    <a:pt x="319" y="2665"/>
                  </a:lnTo>
                  <a:lnTo>
                    <a:pt x="518" y="2943"/>
                  </a:lnTo>
                  <a:lnTo>
                    <a:pt x="756" y="3142"/>
                  </a:lnTo>
                  <a:lnTo>
                    <a:pt x="1074" y="3301"/>
                  </a:lnTo>
                  <a:lnTo>
                    <a:pt x="1392" y="3381"/>
                  </a:lnTo>
                  <a:lnTo>
                    <a:pt x="1710" y="3420"/>
                  </a:lnTo>
                  <a:lnTo>
                    <a:pt x="2068" y="3381"/>
                  </a:lnTo>
                  <a:lnTo>
                    <a:pt x="2386" y="3301"/>
                  </a:lnTo>
                  <a:lnTo>
                    <a:pt x="2704" y="3142"/>
                  </a:lnTo>
                  <a:lnTo>
                    <a:pt x="2943" y="2943"/>
                  </a:lnTo>
                  <a:lnTo>
                    <a:pt x="3142" y="2665"/>
                  </a:lnTo>
                  <a:lnTo>
                    <a:pt x="3301" y="2387"/>
                  </a:lnTo>
                  <a:lnTo>
                    <a:pt x="3420" y="2069"/>
                  </a:lnTo>
                  <a:lnTo>
                    <a:pt x="3460" y="1711"/>
                  </a:lnTo>
                  <a:lnTo>
                    <a:pt x="3420" y="1353"/>
                  </a:lnTo>
                  <a:lnTo>
                    <a:pt x="3301" y="1035"/>
                  </a:lnTo>
                  <a:lnTo>
                    <a:pt x="3142" y="756"/>
                  </a:lnTo>
                  <a:lnTo>
                    <a:pt x="2943" y="518"/>
                  </a:lnTo>
                  <a:lnTo>
                    <a:pt x="2704" y="279"/>
                  </a:lnTo>
                  <a:lnTo>
                    <a:pt x="2386" y="120"/>
                  </a:lnTo>
                  <a:lnTo>
                    <a:pt x="2068" y="4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118"/>
            <p:cNvSpPr/>
            <p:nvPr/>
          </p:nvSpPr>
          <p:spPr>
            <a:xfrm>
              <a:off x="6251425" y="1692425"/>
              <a:ext cx="171975" cy="172000"/>
            </a:xfrm>
            <a:custGeom>
              <a:avLst/>
              <a:gdLst/>
              <a:ahLst/>
              <a:cxnLst/>
              <a:rect l="l" t="t" r="r" b="b"/>
              <a:pathLst>
                <a:path w="6879" h="6880" extrusionOk="0">
                  <a:moveTo>
                    <a:pt x="3459" y="1"/>
                  </a:moveTo>
                  <a:lnTo>
                    <a:pt x="3102" y="41"/>
                  </a:lnTo>
                  <a:lnTo>
                    <a:pt x="2744" y="81"/>
                  </a:lnTo>
                  <a:lnTo>
                    <a:pt x="2426" y="160"/>
                  </a:lnTo>
                  <a:lnTo>
                    <a:pt x="2107" y="279"/>
                  </a:lnTo>
                  <a:lnTo>
                    <a:pt x="1789" y="438"/>
                  </a:lnTo>
                  <a:lnTo>
                    <a:pt x="1511" y="597"/>
                  </a:lnTo>
                  <a:lnTo>
                    <a:pt x="1272" y="796"/>
                  </a:lnTo>
                  <a:lnTo>
                    <a:pt x="994" y="1035"/>
                  </a:lnTo>
                  <a:lnTo>
                    <a:pt x="795" y="1273"/>
                  </a:lnTo>
                  <a:lnTo>
                    <a:pt x="597" y="1512"/>
                  </a:lnTo>
                  <a:lnTo>
                    <a:pt x="437" y="1830"/>
                  </a:lnTo>
                  <a:lnTo>
                    <a:pt x="278" y="2108"/>
                  </a:lnTo>
                  <a:lnTo>
                    <a:pt x="159" y="2427"/>
                  </a:lnTo>
                  <a:lnTo>
                    <a:pt x="80" y="2745"/>
                  </a:lnTo>
                  <a:lnTo>
                    <a:pt x="40" y="3102"/>
                  </a:lnTo>
                  <a:lnTo>
                    <a:pt x="0" y="3460"/>
                  </a:lnTo>
                  <a:lnTo>
                    <a:pt x="40" y="3818"/>
                  </a:lnTo>
                  <a:lnTo>
                    <a:pt x="80" y="4136"/>
                  </a:lnTo>
                  <a:lnTo>
                    <a:pt x="159" y="4454"/>
                  </a:lnTo>
                  <a:lnTo>
                    <a:pt x="278" y="4773"/>
                  </a:lnTo>
                  <a:lnTo>
                    <a:pt x="437" y="5091"/>
                  </a:lnTo>
                  <a:lnTo>
                    <a:pt x="597" y="5369"/>
                  </a:lnTo>
                  <a:lnTo>
                    <a:pt x="795" y="5647"/>
                  </a:lnTo>
                  <a:lnTo>
                    <a:pt x="994" y="5886"/>
                  </a:lnTo>
                  <a:lnTo>
                    <a:pt x="1272" y="6085"/>
                  </a:lnTo>
                  <a:lnTo>
                    <a:pt x="1511" y="6284"/>
                  </a:lnTo>
                  <a:lnTo>
                    <a:pt x="1789" y="6482"/>
                  </a:lnTo>
                  <a:lnTo>
                    <a:pt x="2107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80"/>
                  </a:lnTo>
                  <a:lnTo>
                    <a:pt x="3778" y="6880"/>
                  </a:lnTo>
                  <a:lnTo>
                    <a:pt x="4135" y="6800"/>
                  </a:lnTo>
                  <a:lnTo>
                    <a:pt x="4453" y="6721"/>
                  </a:lnTo>
                  <a:lnTo>
                    <a:pt x="4772" y="6602"/>
                  </a:lnTo>
                  <a:lnTo>
                    <a:pt x="5090" y="6482"/>
                  </a:lnTo>
                  <a:lnTo>
                    <a:pt x="5368" y="6284"/>
                  </a:lnTo>
                  <a:lnTo>
                    <a:pt x="5646" y="6085"/>
                  </a:lnTo>
                  <a:lnTo>
                    <a:pt x="5885" y="5886"/>
                  </a:lnTo>
                  <a:lnTo>
                    <a:pt x="6084" y="5647"/>
                  </a:lnTo>
                  <a:lnTo>
                    <a:pt x="6283" y="5369"/>
                  </a:lnTo>
                  <a:lnTo>
                    <a:pt x="6481" y="5091"/>
                  </a:lnTo>
                  <a:lnTo>
                    <a:pt x="6601" y="4773"/>
                  </a:lnTo>
                  <a:lnTo>
                    <a:pt x="6720" y="4454"/>
                  </a:lnTo>
                  <a:lnTo>
                    <a:pt x="6799" y="4136"/>
                  </a:lnTo>
                  <a:lnTo>
                    <a:pt x="6879" y="3818"/>
                  </a:lnTo>
                  <a:lnTo>
                    <a:pt x="6879" y="3460"/>
                  </a:lnTo>
                  <a:lnTo>
                    <a:pt x="6879" y="3102"/>
                  </a:lnTo>
                  <a:lnTo>
                    <a:pt x="6799" y="2745"/>
                  </a:lnTo>
                  <a:lnTo>
                    <a:pt x="6720" y="2427"/>
                  </a:lnTo>
                  <a:lnTo>
                    <a:pt x="6601" y="2108"/>
                  </a:lnTo>
                  <a:lnTo>
                    <a:pt x="6481" y="1830"/>
                  </a:lnTo>
                  <a:lnTo>
                    <a:pt x="6283" y="1512"/>
                  </a:lnTo>
                  <a:lnTo>
                    <a:pt x="6084" y="1273"/>
                  </a:lnTo>
                  <a:lnTo>
                    <a:pt x="5885" y="1035"/>
                  </a:lnTo>
                  <a:lnTo>
                    <a:pt x="5646" y="796"/>
                  </a:lnTo>
                  <a:lnTo>
                    <a:pt x="5368" y="597"/>
                  </a:lnTo>
                  <a:lnTo>
                    <a:pt x="5090" y="438"/>
                  </a:lnTo>
                  <a:lnTo>
                    <a:pt x="4772" y="279"/>
                  </a:lnTo>
                  <a:lnTo>
                    <a:pt x="4453" y="160"/>
                  </a:lnTo>
                  <a:lnTo>
                    <a:pt x="4135" y="81"/>
                  </a:lnTo>
                  <a:lnTo>
                    <a:pt x="3778" y="41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118"/>
            <p:cNvSpPr/>
            <p:nvPr/>
          </p:nvSpPr>
          <p:spPr>
            <a:xfrm>
              <a:off x="4868675" y="2955900"/>
              <a:ext cx="214725" cy="214750"/>
            </a:xfrm>
            <a:custGeom>
              <a:avLst/>
              <a:gdLst/>
              <a:ahLst/>
              <a:cxnLst/>
              <a:rect l="l" t="t" r="r" b="b"/>
              <a:pathLst>
                <a:path w="8589" h="8590" extrusionOk="0">
                  <a:moveTo>
                    <a:pt x="3857" y="1"/>
                  </a:moveTo>
                  <a:lnTo>
                    <a:pt x="3420" y="80"/>
                  </a:lnTo>
                  <a:lnTo>
                    <a:pt x="3022" y="160"/>
                  </a:lnTo>
                  <a:lnTo>
                    <a:pt x="2625" y="319"/>
                  </a:lnTo>
                  <a:lnTo>
                    <a:pt x="2227" y="517"/>
                  </a:lnTo>
                  <a:lnTo>
                    <a:pt x="1909" y="716"/>
                  </a:lnTo>
                  <a:lnTo>
                    <a:pt x="1551" y="955"/>
                  </a:lnTo>
                  <a:lnTo>
                    <a:pt x="1273" y="1233"/>
                  </a:lnTo>
                  <a:lnTo>
                    <a:pt x="994" y="1551"/>
                  </a:lnTo>
                  <a:lnTo>
                    <a:pt x="716" y="1869"/>
                  </a:lnTo>
                  <a:lnTo>
                    <a:pt x="517" y="2227"/>
                  </a:lnTo>
                  <a:lnTo>
                    <a:pt x="318" y="2625"/>
                  </a:lnTo>
                  <a:lnTo>
                    <a:pt x="199" y="2983"/>
                  </a:lnTo>
                  <a:lnTo>
                    <a:pt x="80" y="3420"/>
                  </a:lnTo>
                  <a:lnTo>
                    <a:pt x="0" y="3858"/>
                  </a:lnTo>
                  <a:lnTo>
                    <a:pt x="0" y="4295"/>
                  </a:lnTo>
                  <a:lnTo>
                    <a:pt x="0" y="4732"/>
                  </a:lnTo>
                  <a:lnTo>
                    <a:pt x="80" y="5130"/>
                  </a:lnTo>
                  <a:lnTo>
                    <a:pt x="199" y="5567"/>
                  </a:lnTo>
                  <a:lnTo>
                    <a:pt x="318" y="5965"/>
                  </a:lnTo>
                  <a:lnTo>
                    <a:pt x="517" y="6323"/>
                  </a:lnTo>
                  <a:lnTo>
                    <a:pt x="716" y="6681"/>
                  </a:lnTo>
                  <a:lnTo>
                    <a:pt x="994" y="6999"/>
                  </a:lnTo>
                  <a:lnTo>
                    <a:pt x="1273" y="7317"/>
                  </a:lnTo>
                  <a:lnTo>
                    <a:pt x="1551" y="7595"/>
                  </a:lnTo>
                  <a:lnTo>
                    <a:pt x="1909" y="7834"/>
                  </a:lnTo>
                  <a:lnTo>
                    <a:pt x="2227" y="8072"/>
                  </a:lnTo>
                  <a:lnTo>
                    <a:pt x="2625" y="8231"/>
                  </a:lnTo>
                  <a:lnTo>
                    <a:pt x="3022" y="8390"/>
                  </a:lnTo>
                  <a:lnTo>
                    <a:pt x="3420" y="8470"/>
                  </a:lnTo>
                  <a:lnTo>
                    <a:pt x="3857" y="8550"/>
                  </a:lnTo>
                  <a:lnTo>
                    <a:pt x="4295" y="8589"/>
                  </a:lnTo>
                  <a:lnTo>
                    <a:pt x="4732" y="8550"/>
                  </a:lnTo>
                  <a:lnTo>
                    <a:pt x="5169" y="8470"/>
                  </a:lnTo>
                  <a:lnTo>
                    <a:pt x="5567" y="8390"/>
                  </a:lnTo>
                  <a:lnTo>
                    <a:pt x="5965" y="8231"/>
                  </a:lnTo>
                  <a:lnTo>
                    <a:pt x="6322" y="8072"/>
                  </a:lnTo>
                  <a:lnTo>
                    <a:pt x="6680" y="7834"/>
                  </a:lnTo>
                  <a:lnTo>
                    <a:pt x="7038" y="7595"/>
                  </a:lnTo>
                  <a:lnTo>
                    <a:pt x="7317" y="7317"/>
                  </a:lnTo>
                  <a:lnTo>
                    <a:pt x="7595" y="6999"/>
                  </a:lnTo>
                  <a:lnTo>
                    <a:pt x="7873" y="6681"/>
                  </a:lnTo>
                  <a:lnTo>
                    <a:pt x="8072" y="6323"/>
                  </a:lnTo>
                  <a:lnTo>
                    <a:pt x="8231" y="5965"/>
                  </a:lnTo>
                  <a:lnTo>
                    <a:pt x="8390" y="5567"/>
                  </a:lnTo>
                  <a:lnTo>
                    <a:pt x="8509" y="5130"/>
                  </a:lnTo>
                  <a:lnTo>
                    <a:pt x="8549" y="4732"/>
                  </a:lnTo>
                  <a:lnTo>
                    <a:pt x="8589" y="4295"/>
                  </a:lnTo>
                  <a:lnTo>
                    <a:pt x="8549" y="3858"/>
                  </a:lnTo>
                  <a:lnTo>
                    <a:pt x="8509" y="3420"/>
                  </a:lnTo>
                  <a:lnTo>
                    <a:pt x="8390" y="2983"/>
                  </a:lnTo>
                  <a:lnTo>
                    <a:pt x="8231" y="2625"/>
                  </a:lnTo>
                  <a:lnTo>
                    <a:pt x="8072" y="2227"/>
                  </a:lnTo>
                  <a:lnTo>
                    <a:pt x="7873" y="1869"/>
                  </a:lnTo>
                  <a:lnTo>
                    <a:pt x="7595" y="1551"/>
                  </a:lnTo>
                  <a:lnTo>
                    <a:pt x="7317" y="1233"/>
                  </a:lnTo>
                  <a:lnTo>
                    <a:pt x="7038" y="955"/>
                  </a:lnTo>
                  <a:lnTo>
                    <a:pt x="6680" y="716"/>
                  </a:lnTo>
                  <a:lnTo>
                    <a:pt x="6322" y="517"/>
                  </a:lnTo>
                  <a:lnTo>
                    <a:pt x="5965" y="319"/>
                  </a:lnTo>
                  <a:lnTo>
                    <a:pt x="5567" y="160"/>
                  </a:lnTo>
                  <a:lnTo>
                    <a:pt x="5169" y="80"/>
                  </a:lnTo>
                  <a:lnTo>
                    <a:pt x="473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118"/>
            <p:cNvSpPr/>
            <p:nvPr/>
          </p:nvSpPr>
          <p:spPr>
            <a:xfrm>
              <a:off x="1862600" y="3088100"/>
              <a:ext cx="2253575" cy="2372875"/>
            </a:xfrm>
            <a:custGeom>
              <a:avLst/>
              <a:gdLst/>
              <a:ahLst/>
              <a:cxnLst/>
              <a:rect l="l" t="t" r="r" b="b"/>
              <a:pathLst>
                <a:path w="90143" h="94915" extrusionOk="0">
                  <a:moveTo>
                    <a:pt x="43024" y="30141"/>
                  </a:moveTo>
                  <a:lnTo>
                    <a:pt x="50301" y="41792"/>
                  </a:lnTo>
                  <a:lnTo>
                    <a:pt x="45171" y="40002"/>
                  </a:lnTo>
                  <a:lnTo>
                    <a:pt x="43024" y="30141"/>
                  </a:lnTo>
                  <a:close/>
                  <a:moveTo>
                    <a:pt x="1432" y="717"/>
                  </a:moveTo>
                  <a:lnTo>
                    <a:pt x="64973" y="2904"/>
                  </a:lnTo>
                  <a:lnTo>
                    <a:pt x="83980" y="43780"/>
                  </a:lnTo>
                  <a:lnTo>
                    <a:pt x="50738" y="65172"/>
                  </a:lnTo>
                  <a:lnTo>
                    <a:pt x="45330" y="40718"/>
                  </a:lnTo>
                  <a:lnTo>
                    <a:pt x="51812" y="43024"/>
                  </a:lnTo>
                  <a:lnTo>
                    <a:pt x="51812" y="43024"/>
                  </a:lnTo>
                  <a:lnTo>
                    <a:pt x="41593" y="26682"/>
                  </a:lnTo>
                  <a:lnTo>
                    <a:pt x="44456" y="39724"/>
                  </a:lnTo>
                  <a:lnTo>
                    <a:pt x="30777" y="34873"/>
                  </a:lnTo>
                  <a:lnTo>
                    <a:pt x="1432" y="717"/>
                  </a:lnTo>
                  <a:close/>
                  <a:moveTo>
                    <a:pt x="84218" y="44853"/>
                  </a:moveTo>
                  <a:lnTo>
                    <a:pt x="89427" y="76783"/>
                  </a:lnTo>
                  <a:lnTo>
                    <a:pt x="57736" y="93523"/>
                  </a:lnTo>
                  <a:lnTo>
                    <a:pt x="84218" y="44853"/>
                  </a:lnTo>
                  <a:close/>
                  <a:moveTo>
                    <a:pt x="1" y="1"/>
                  </a:moveTo>
                  <a:lnTo>
                    <a:pt x="30380" y="35350"/>
                  </a:lnTo>
                  <a:lnTo>
                    <a:pt x="30419" y="35430"/>
                  </a:lnTo>
                  <a:lnTo>
                    <a:pt x="44615" y="40480"/>
                  </a:lnTo>
                  <a:lnTo>
                    <a:pt x="50301" y="66206"/>
                  </a:lnTo>
                  <a:lnTo>
                    <a:pt x="83542" y="44814"/>
                  </a:lnTo>
                  <a:lnTo>
                    <a:pt x="56384" y="94716"/>
                  </a:lnTo>
                  <a:lnTo>
                    <a:pt x="56384" y="94796"/>
                  </a:lnTo>
                  <a:lnTo>
                    <a:pt x="56424" y="94875"/>
                  </a:lnTo>
                  <a:lnTo>
                    <a:pt x="56464" y="94915"/>
                  </a:lnTo>
                  <a:lnTo>
                    <a:pt x="56543" y="94875"/>
                  </a:lnTo>
                  <a:lnTo>
                    <a:pt x="90143" y="77141"/>
                  </a:lnTo>
                  <a:lnTo>
                    <a:pt x="84735" y="43939"/>
                  </a:lnTo>
                  <a:lnTo>
                    <a:pt x="85252" y="42945"/>
                  </a:lnTo>
                  <a:lnTo>
                    <a:pt x="84536" y="43422"/>
                  </a:lnTo>
                  <a:lnTo>
                    <a:pt x="65371" y="23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118"/>
            <p:cNvSpPr/>
            <p:nvPr/>
          </p:nvSpPr>
          <p:spPr>
            <a:xfrm>
              <a:off x="1589250" y="3124900"/>
              <a:ext cx="2383800" cy="2334100"/>
            </a:xfrm>
            <a:custGeom>
              <a:avLst/>
              <a:gdLst/>
              <a:ahLst/>
              <a:cxnLst/>
              <a:rect l="l" t="t" r="r" b="b"/>
              <a:pathLst>
                <a:path w="95352" h="93364" extrusionOk="0">
                  <a:moveTo>
                    <a:pt x="74515" y="6561"/>
                  </a:moveTo>
                  <a:lnTo>
                    <a:pt x="66563" y="40837"/>
                  </a:lnTo>
                  <a:lnTo>
                    <a:pt x="62428" y="40638"/>
                  </a:lnTo>
                  <a:lnTo>
                    <a:pt x="74515" y="6561"/>
                  </a:lnTo>
                  <a:close/>
                  <a:moveTo>
                    <a:pt x="74436" y="2505"/>
                  </a:moveTo>
                  <a:lnTo>
                    <a:pt x="52726" y="26721"/>
                  </a:lnTo>
                  <a:lnTo>
                    <a:pt x="52845" y="26800"/>
                  </a:lnTo>
                  <a:lnTo>
                    <a:pt x="41393" y="33361"/>
                  </a:lnTo>
                  <a:lnTo>
                    <a:pt x="4136" y="45091"/>
                  </a:lnTo>
                  <a:lnTo>
                    <a:pt x="4136" y="45091"/>
                  </a:lnTo>
                  <a:lnTo>
                    <a:pt x="74436" y="2505"/>
                  </a:lnTo>
                  <a:close/>
                  <a:moveTo>
                    <a:pt x="75271" y="2545"/>
                  </a:moveTo>
                  <a:lnTo>
                    <a:pt x="61553" y="41234"/>
                  </a:lnTo>
                  <a:lnTo>
                    <a:pt x="66404" y="41433"/>
                  </a:lnTo>
                  <a:lnTo>
                    <a:pt x="61115" y="64217"/>
                  </a:lnTo>
                  <a:lnTo>
                    <a:pt x="67438" y="92329"/>
                  </a:lnTo>
                  <a:lnTo>
                    <a:pt x="67438" y="92329"/>
                  </a:lnTo>
                  <a:lnTo>
                    <a:pt x="18251" y="73005"/>
                  </a:lnTo>
                  <a:lnTo>
                    <a:pt x="27397" y="66563"/>
                  </a:lnTo>
                  <a:lnTo>
                    <a:pt x="54237" y="26005"/>
                  </a:lnTo>
                  <a:lnTo>
                    <a:pt x="75271" y="2545"/>
                  </a:lnTo>
                  <a:close/>
                  <a:moveTo>
                    <a:pt x="76702" y="0"/>
                  </a:moveTo>
                  <a:lnTo>
                    <a:pt x="75907" y="875"/>
                  </a:lnTo>
                  <a:lnTo>
                    <a:pt x="80" y="46801"/>
                  </a:lnTo>
                  <a:lnTo>
                    <a:pt x="0" y="46881"/>
                  </a:lnTo>
                  <a:lnTo>
                    <a:pt x="40" y="46960"/>
                  </a:lnTo>
                  <a:lnTo>
                    <a:pt x="80" y="47000"/>
                  </a:lnTo>
                  <a:lnTo>
                    <a:pt x="159" y="47000"/>
                  </a:lnTo>
                  <a:lnTo>
                    <a:pt x="41632" y="33958"/>
                  </a:lnTo>
                  <a:lnTo>
                    <a:pt x="41672" y="33958"/>
                  </a:lnTo>
                  <a:lnTo>
                    <a:pt x="52248" y="27914"/>
                  </a:lnTo>
                  <a:lnTo>
                    <a:pt x="26920" y="66126"/>
                  </a:lnTo>
                  <a:lnTo>
                    <a:pt x="16939" y="73164"/>
                  </a:lnTo>
                  <a:lnTo>
                    <a:pt x="68352" y="93363"/>
                  </a:lnTo>
                  <a:lnTo>
                    <a:pt x="61752" y="64217"/>
                  </a:lnTo>
                  <a:lnTo>
                    <a:pt x="67040" y="41473"/>
                  </a:lnTo>
                  <a:lnTo>
                    <a:pt x="95311" y="42745"/>
                  </a:lnTo>
                  <a:lnTo>
                    <a:pt x="95351" y="42109"/>
                  </a:lnTo>
                  <a:lnTo>
                    <a:pt x="67199" y="40837"/>
                  </a:lnTo>
                  <a:lnTo>
                    <a:pt x="76424" y="1233"/>
                  </a:lnTo>
                  <a:lnTo>
                    <a:pt x="76702" y="398"/>
                  </a:lnTo>
                  <a:lnTo>
                    <a:pt x="76702" y="398"/>
                  </a:lnTo>
                  <a:lnTo>
                    <a:pt x="76583" y="477"/>
                  </a:lnTo>
                  <a:lnTo>
                    <a:pt x="76583" y="477"/>
                  </a:lnTo>
                  <a:lnTo>
                    <a:pt x="7670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118"/>
            <p:cNvSpPr/>
            <p:nvPr/>
          </p:nvSpPr>
          <p:spPr>
            <a:xfrm>
              <a:off x="1620050" y="3054325"/>
              <a:ext cx="1676025" cy="2386775"/>
            </a:xfrm>
            <a:custGeom>
              <a:avLst/>
              <a:gdLst/>
              <a:ahLst/>
              <a:cxnLst/>
              <a:rect l="l" t="t" r="r" b="b"/>
              <a:pathLst>
                <a:path w="67041" h="95471" extrusionOk="0">
                  <a:moveTo>
                    <a:pt x="10140" y="3778"/>
                  </a:moveTo>
                  <a:lnTo>
                    <a:pt x="14673" y="59923"/>
                  </a:lnTo>
                  <a:lnTo>
                    <a:pt x="717" y="48869"/>
                  </a:lnTo>
                  <a:lnTo>
                    <a:pt x="10140" y="3778"/>
                  </a:lnTo>
                  <a:close/>
                  <a:moveTo>
                    <a:pt x="40360" y="37178"/>
                  </a:moveTo>
                  <a:lnTo>
                    <a:pt x="59645" y="66722"/>
                  </a:lnTo>
                  <a:lnTo>
                    <a:pt x="26443" y="68829"/>
                  </a:lnTo>
                  <a:lnTo>
                    <a:pt x="26443" y="68829"/>
                  </a:lnTo>
                  <a:lnTo>
                    <a:pt x="40360" y="37178"/>
                  </a:lnTo>
                  <a:close/>
                  <a:moveTo>
                    <a:pt x="1472" y="50260"/>
                  </a:moveTo>
                  <a:lnTo>
                    <a:pt x="14753" y="60758"/>
                  </a:lnTo>
                  <a:lnTo>
                    <a:pt x="15866" y="74476"/>
                  </a:lnTo>
                  <a:lnTo>
                    <a:pt x="15866" y="74476"/>
                  </a:lnTo>
                  <a:lnTo>
                    <a:pt x="1472" y="50260"/>
                  </a:lnTo>
                  <a:close/>
                  <a:moveTo>
                    <a:pt x="10299" y="0"/>
                  </a:moveTo>
                  <a:lnTo>
                    <a:pt x="10260" y="80"/>
                  </a:lnTo>
                  <a:lnTo>
                    <a:pt x="1" y="49147"/>
                  </a:lnTo>
                  <a:lnTo>
                    <a:pt x="80" y="49187"/>
                  </a:lnTo>
                  <a:lnTo>
                    <a:pt x="16741" y="77180"/>
                  </a:lnTo>
                  <a:lnTo>
                    <a:pt x="15429" y="61314"/>
                  </a:lnTo>
                  <a:lnTo>
                    <a:pt x="25051" y="68909"/>
                  </a:lnTo>
                  <a:lnTo>
                    <a:pt x="24773" y="68909"/>
                  </a:lnTo>
                  <a:lnTo>
                    <a:pt x="66683" y="95471"/>
                  </a:lnTo>
                  <a:lnTo>
                    <a:pt x="67041" y="94954"/>
                  </a:lnTo>
                  <a:lnTo>
                    <a:pt x="26801" y="69426"/>
                  </a:lnTo>
                  <a:lnTo>
                    <a:pt x="60758" y="67318"/>
                  </a:lnTo>
                  <a:lnTo>
                    <a:pt x="40241" y="35826"/>
                  </a:lnTo>
                  <a:lnTo>
                    <a:pt x="25807" y="68670"/>
                  </a:lnTo>
                  <a:lnTo>
                    <a:pt x="15389" y="60440"/>
                  </a:lnTo>
                  <a:lnTo>
                    <a:pt x="10458" y="80"/>
                  </a:lnTo>
                  <a:lnTo>
                    <a:pt x="10458" y="40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118"/>
            <p:cNvSpPr/>
            <p:nvPr/>
          </p:nvSpPr>
          <p:spPr>
            <a:xfrm>
              <a:off x="2866625" y="3743200"/>
              <a:ext cx="100425" cy="100425"/>
            </a:xfrm>
            <a:custGeom>
              <a:avLst/>
              <a:gdLst/>
              <a:ahLst/>
              <a:cxnLst/>
              <a:rect l="l" t="t" r="r" b="b"/>
              <a:pathLst>
                <a:path w="4017" h="4017" extrusionOk="0">
                  <a:moveTo>
                    <a:pt x="1750" y="1"/>
                  </a:moveTo>
                  <a:lnTo>
                    <a:pt x="1392" y="80"/>
                  </a:lnTo>
                  <a:lnTo>
                    <a:pt x="1034" y="239"/>
                  </a:lnTo>
                  <a:lnTo>
                    <a:pt x="716" y="438"/>
                  </a:lnTo>
                  <a:lnTo>
                    <a:pt x="438" y="716"/>
                  </a:lnTo>
                  <a:lnTo>
                    <a:pt x="239" y="1074"/>
                  </a:lnTo>
                  <a:lnTo>
                    <a:pt x="80" y="1432"/>
                  </a:lnTo>
                  <a:lnTo>
                    <a:pt x="0" y="1830"/>
                  </a:lnTo>
                  <a:lnTo>
                    <a:pt x="0" y="2227"/>
                  </a:lnTo>
                  <a:lnTo>
                    <a:pt x="80" y="2625"/>
                  </a:lnTo>
                  <a:lnTo>
                    <a:pt x="239" y="2983"/>
                  </a:lnTo>
                  <a:lnTo>
                    <a:pt x="477" y="3301"/>
                  </a:lnTo>
                  <a:lnTo>
                    <a:pt x="756" y="3579"/>
                  </a:lnTo>
                  <a:lnTo>
                    <a:pt x="1074" y="3778"/>
                  </a:lnTo>
                  <a:lnTo>
                    <a:pt x="1471" y="3937"/>
                  </a:lnTo>
                  <a:lnTo>
                    <a:pt x="1869" y="4017"/>
                  </a:lnTo>
                  <a:lnTo>
                    <a:pt x="2267" y="4017"/>
                  </a:lnTo>
                  <a:lnTo>
                    <a:pt x="2625" y="3937"/>
                  </a:lnTo>
                  <a:lnTo>
                    <a:pt x="2982" y="3778"/>
                  </a:lnTo>
                  <a:lnTo>
                    <a:pt x="3301" y="3540"/>
                  </a:lnTo>
                  <a:lnTo>
                    <a:pt x="3579" y="3261"/>
                  </a:lnTo>
                  <a:lnTo>
                    <a:pt x="3817" y="2943"/>
                  </a:lnTo>
                  <a:lnTo>
                    <a:pt x="3937" y="2545"/>
                  </a:lnTo>
                  <a:lnTo>
                    <a:pt x="4016" y="2148"/>
                  </a:lnTo>
                  <a:lnTo>
                    <a:pt x="4016" y="1750"/>
                  </a:lnTo>
                  <a:lnTo>
                    <a:pt x="3937" y="1392"/>
                  </a:lnTo>
                  <a:lnTo>
                    <a:pt x="3778" y="1035"/>
                  </a:lnTo>
                  <a:lnTo>
                    <a:pt x="3539" y="716"/>
                  </a:lnTo>
                  <a:lnTo>
                    <a:pt x="3261" y="438"/>
                  </a:lnTo>
                  <a:lnTo>
                    <a:pt x="2943" y="199"/>
                  </a:lnTo>
                  <a:lnTo>
                    <a:pt x="258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118"/>
            <p:cNvSpPr/>
            <p:nvPr/>
          </p:nvSpPr>
          <p:spPr>
            <a:xfrm>
              <a:off x="3896475" y="4102075"/>
              <a:ext cx="168025" cy="168000"/>
            </a:xfrm>
            <a:custGeom>
              <a:avLst/>
              <a:gdLst/>
              <a:ahLst/>
              <a:cxnLst/>
              <a:rect l="l" t="t" r="r" b="b"/>
              <a:pathLst>
                <a:path w="6721" h="6720" extrusionOk="0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8" y="278"/>
                  </a:lnTo>
                  <a:lnTo>
                    <a:pt x="1710" y="398"/>
                  </a:lnTo>
                  <a:lnTo>
                    <a:pt x="1472" y="596"/>
                  </a:lnTo>
                  <a:lnTo>
                    <a:pt x="1193" y="795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7" y="1511"/>
                  </a:lnTo>
                  <a:lnTo>
                    <a:pt x="398" y="1789"/>
                  </a:lnTo>
                  <a:lnTo>
                    <a:pt x="239" y="2107"/>
                  </a:lnTo>
                  <a:lnTo>
                    <a:pt x="120" y="2426"/>
                  </a:lnTo>
                  <a:lnTo>
                    <a:pt x="40" y="2783"/>
                  </a:lnTo>
                  <a:lnTo>
                    <a:pt x="0" y="3102"/>
                  </a:lnTo>
                  <a:lnTo>
                    <a:pt x="0" y="3420"/>
                  </a:lnTo>
                  <a:lnTo>
                    <a:pt x="40" y="3778"/>
                  </a:lnTo>
                  <a:lnTo>
                    <a:pt x="80" y="4096"/>
                  </a:lnTo>
                  <a:lnTo>
                    <a:pt x="159" y="4414"/>
                  </a:lnTo>
                  <a:lnTo>
                    <a:pt x="279" y="4692"/>
                  </a:lnTo>
                  <a:lnTo>
                    <a:pt x="438" y="4970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4" y="5766"/>
                  </a:lnTo>
                  <a:lnTo>
                    <a:pt x="1233" y="5964"/>
                  </a:lnTo>
                  <a:lnTo>
                    <a:pt x="1511" y="6163"/>
                  </a:lnTo>
                  <a:lnTo>
                    <a:pt x="1790" y="6322"/>
                  </a:lnTo>
                  <a:lnTo>
                    <a:pt x="2108" y="6481"/>
                  </a:lnTo>
                  <a:lnTo>
                    <a:pt x="2426" y="6601"/>
                  </a:lnTo>
                  <a:lnTo>
                    <a:pt x="2784" y="6680"/>
                  </a:lnTo>
                  <a:lnTo>
                    <a:pt x="3102" y="6720"/>
                  </a:lnTo>
                  <a:lnTo>
                    <a:pt x="3420" y="6720"/>
                  </a:lnTo>
                  <a:lnTo>
                    <a:pt x="3778" y="6680"/>
                  </a:lnTo>
                  <a:lnTo>
                    <a:pt x="4096" y="6640"/>
                  </a:lnTo>
                  <a:lnTo>
                    <a:pt x="4414" y="6561"/>
                  </a:lnTo>
                  <a:lnTo>
                    <a:pt x="4692" y="6442"/>
                  </a:lnTo>
                  <a:lnTo>
                    <a:pt x="5010" y="6283"/>
                  </a:lnTo>
                  <a:lnTo>
                    <a:pt x="5249" y="6124"/>
                  </a:lnTo>
                  <a:lnTo>
                    <a:pt x="5527" y="5925"/>
                  </a:lnTo>
                  <a:lnTo>
                    <a:pt x="5766" y="572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23" y="4931"/>
                  </a:lnTo>
                  <a:lnTo>
                    <a:pt x="6482" y="4613"/>
                  </a:lnTo>
                  <a:lnTo>
                    <a:pt x="6601" y="4294"/>
                  </a:lnTo>
                  <a:lnTo>
                    <a:pt x="6680" y="3937"/>
                  </a:lnTo>
                  <a:lnTo>
                    <a:pt x="6720" y="3618"/>
                  </a:lnTo>
                  <a:lnTo>
                    <a:pt x="6720" y="3261"/>
                  </a:lnTo>
                  <a:lnTo>
                    <a:pt x="6680" y="2942"/>
                  </a:lnTo>
                  <a:lnTo>
                    <a:pt x="6641" y="2624"/>
                  </a:lnTo>
                  <a:lnTo>
                    <a:pt x="6561" y="2306"/>
                  </a:lnTo>
                  <a:lnTo>
                    <a:pt x="6442" y="202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5" y="1193"/>
                  </a:lnTo>
                  <a:lnTo>
                    <a:pt x="5726" y="954"/>
                  </a:lnTo>
                  <a:lnTo>
                    <a:pt x="5488" y="756"/>
                  </a:lnTo>
                  <a:lnTo>
                    <a:pt x="5209" y="557"/>
                  </a:lnTo>
                  <a:lnTo>
                    <a:pt x="4931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118"/>
            <p:cNvSpPr/>
            <p:nvPr/>
          </p:nvSpPr>
          <p:spPr>
            <a:xfrm>
              <a:off x="3261275" y="5409275"/>
              <a:ext cx="67600" cy="67600"/>
            </a:xfrm>
            <a:custGeom>
              <a:avLst/>
              <a:gdLst/>
              <a:ahLst/>
              <a:cxnLst/>
              <a:rect l="l" t="t" r="r" b="b"/>
              <a:pathLst>
                <a:path w="2704" h="2704" extrusionOk="0">
                  <a:moveTo>
                    <a:pt x="1431" y="0"/>
                  </a:moveTo>
                  <a:lnTo>
                    <a:pt x="1193" y="40"/>
                  </a:lnTo>
                  <a:lnTo>
                    <a:pt x="915" y="80"/>
                  </a:lnTo>
                  <a:lnTo>
                    <a:pt x="676" y="199"/>
                  </a:lnTo>
                  <a:lnTo>
                    <a:pt x="477" y="318"/>
                  </a:lnTo>
                  <a:lnTo>
                    <a:pt x="278" y="517"/>
                  </a:lnTo>
                  <a:lnTo>
                    <a:pt x="159" y="756"/>
                  </a:lnTo>
                  <a:lnTo>
                    <a:pt x="40" y="994"/>
                  </a:lnTo>
                  <a:lnTo>
                    <a:pt x="0" y="1273"/>
                  </a:lnTo>
                  <a:lnTo>
                    <a:pt x="0" y="1511"/>
                  </a:lnTo>
                  <a:lnTo>
                    <a:pt x="80" y="1789"/>
                  </a:lnTo>
                  <a:lnTo>
                    <a:pt x="159" y="2028"/>
                  </a:lnTo>
                  <a:lnTo>
                    <a:pt x="318" y="2227"/>
                  </a:lnTo>
                  <a:lnTo>
                    <a:pt x="517" y="2426"/>
                  </a:lnTo>
                  <a:lnTo>
                    <a:pt x="716" y="2545"/>
                  </a:lnTo>
                  <a:lnTo>
                    <a:pt x="954" y="2664"/>
                  </a:lnTo>
                  <a:lnTo>
                    <a:pt x="1233" y="2704"/>
                  </a:lnTo>
                  <a:lnTo>
                    <a:pt x="1511" y="2704"/>
                  </a:lnTo>
                  <a:lnTo>
                    <a:pt x="1750" y="2624"/>
                  </a:lnTo>
                  <a:lnTo>
                    <a:pt x="1988" y="2545"/>
                  </a:lnTo>
                  <a:lnTo>
                    <a:pt x="2227" y="2386"/>
                  </a:lnTo>
                  <a:lnTo>
                    <a:pt x="2386" y="2187"/>
                  </a:lnTo>
                  <a:lnTo>
                    <a:pt x="2545" y="1988"/>
                  </a:lnTo>
                  <a:lnTo>
                    <a:pt x="2624" y="1750"/>
                  </a:lnTo>
                  <a:lnTo>
                    <a:pt x="2704" y="1471"/>
                  </a:lnTo>
                  <a:lnTo>
                    <a:pt x="2664" y="1193"/>
                  </a:lnTo>
                  <a:lnTo>
                    <a:pt x="2624" y="954"/>
                  </a:lnTo>
                  <a:lnTo>
                    <a:pt x="2505" y="716"/>
                  </a:lnTo>
                  <a:lnTo>
                    <a:pt x="2386" y="477"/>
                  </a:lnTo>
                  <a:lnTo>
                    <a:pt x="2187" y="318"/>
                  </a:lnTo>
                  <a:lnTo>
                    <a:pt x="1948" y="159"/>
                  </a:lnTo>
                  <a:lnTo>
                    <a:pt x="1710" y="80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118"/>
            <p:cNvSpPr/>
            <p:nvPr/>
          </p:nvSpPr>
          <p:spPr>
            <a:xfrm>
              <a:off x="4049550" y="495200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546" y="0"/>
                  </a:moveTo>
                  <a:lnTo>
                    <a:pt x="2068" y="40"/>
                  </a:lnTo>
                  <a:lnTo>
                    <a:pt x="1631" y="120"/>
                  </a:lnTo>
                  <a:lnTo>
                    <a:pt x="1194" y="318"/>
                  </a:lnTo>
                  <a:lnTo>
                    <a:pt x="836" y="557"/>
                  </a:lnTo>
                  <a:lnTo>
                    <a:pt x="518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1" y="1949"/>
                  </a:lnTo>
                  <a:lnTo>
                    <a:pt x="1" y="2187"/>
                  </a:lnTo>
                  <a:lnTo>
                    <a:pt x="1" y="2625"/>
                  </a:lnTo>
                  <a:lnTo>
                    <a:pt x="120" y="3102"/>
                  </a:lnTo>
                  <a:lnTo>
                    <a:pt x="279" y="3499"/>
                  </a:lnTo>
                  <a:lnTo>
                    <a:pt x="557" y="3857"/>
                  </a:lnTo>
                  <a:lnTo>
                    <a:pt x="876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1" y="4613"/>
                  </a:lnTo>
                  <a:lnTo>
                    <a:pt x="1949" y="4692"/>
                  </a:lnTo>
                  <a:lnTo>
                    <a:pt x="2625" y="4692"/>
                  </a:lnTo>
                  <a:lnTo>
                    <a:pt x="3063" y="4613"/>
                  </a:lnTo>
                  <a:lnTo>
                    <a:pt x="3500" y="4414"/>
                  </a:lnTo>
                  <a:lnTo>
                    <a:pt x="3858" y="4175"/>
                  </a:lnTo>
                  <a:lnTo>
                    <a:pt x="4176" y="3817"/>
                  </a:lnTo>
                  <a:lnTo>
                    <a:pt x="4454" y="3460"/>
                  </a:lnTo>
                  <a:lnTo>
                    <a:pt x="4534" y="3221"/>
                  </a:lnTo>
                  <a:lnTo>
                    <a:pt x="4613" y="3022"/>
                  </a:lnTo>
                  <a:lnTo>
                    <a:pt x="4653" y="278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574" y="1631"/>
                  </a:lnTo>
                  <a:lnTo>
                    <a:pt x="4414" y="1233"/>
                  </a:lnTo>
                  <a:lnTo>
                    <a:pt x="413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2" y="159"/>
                  </a:lnTo>
                  <a:lnTo>
                    <a:pt x="2983" y="8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118"/>
            <p:cNvSpPr/>
            <p:nvPr/>
          </p:nvSpPr>
          <p:spPr>
            <a:xfrm>
              <a:off x="3039575" y="464980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56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8" y="1511"/>
                  </a:lnTo>
                  <a:lnTo>
                    <a:pt x="399" y="1790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1" y="3738"/>
                  </a:lnTo>
                  <a:lnTo>
                    <a:pt x="80" y="4056"/>
                  </a:lnTo>
                  <a:lnTo>
                    <a:pt x="160" y="4374"/>
                  </a:lnTo>
                  <a:lnTo>
                    <a:pt x="279" y="4692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5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790" y="6323"/>
                  </a:lnTo>
                  <a:lnTo>
                    <a:pt x="2108" y="6482"/>
                  </a:lnTo>
                  <a:lnTo>
                    <a:pt x="2426" y="6561"/>
                  </a:lnTo>
                  <a:lnTo>
                    <a:pt x="2784" y="6641"/>
                  </a:lnTo>
                  <a:lnTo>
                    <a:pt x="3102" y="6681"/>
                  </a:lnTo>
                  <a:lnTo>
                    <a:pt x="3460" y="6720"/>
                  </a:lnTo>
                  <a:lnTo>
                    <a:pt x="3778" y="6681"/>
                  </a:lnTo>
                  <a:lnTo>
                    <a:pt x="4097" y="6641"/>
                  </a:lnTo>
                  <a:lnTo>
                    <a:pt x="4415" y="6561"/>
                  </a:lnTo>
                  <a:lnTo>
                    <a:pt x="4693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55"/>
                  </a:lnTo>
                  <a:lnTo>
                    <a:pt x="6681" y="3937"/>
                  </a:lnTo>
                  <a:lnTo>
                    <a:pt x="6721" y="3619"/>
                  </a:lnTo>
                  <a:lnTo>
                    <a:pt x="6721" y="3261"/>
                  </a:lnTo>
                  <a:lnTo>
                    <a:pt x="6721" y="2943"/>
                  </a:lnTo>
                  <a:lnTo>
                    <a:pt x="6641" y="2625"/>
                  </a:lnTo>
                  <a:lnTo>
                    <a:pt x="6562" y="2307"/>
                  </a:lnTo>
                  <a:lnTo>
                    <a:pt x="6443" y="198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6" y="1193"/>
                  </a:lnTo>
                  <a:lnTo>
                    <a:pt x="5727" y="955"/>
                  </a:lnTo>
                  <a:lnTo>
                    <a:pt x="5488" y="716"/>
                  </a:lnTo>
                  <a:lnTo>
                    <a:pt x="5210" y="517"/>
                  </a:lnTo>
                  <a:lnTo>
                    <a:pt x="4932" y="358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118"/>
            <p:cNvSpPr/>
            <p:nvPr/>
          </p:nvSpPr>
          <p:spPr>
            <a:xfrm>
              <a:off x="1572350" y="422035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068" y="1"/>
                  </a:moveTo>
                  <a:lnTo>
                    <a:pt x="1631" y="80"/>
                  </a:lnTo>
                  <a:lnTo>
                    <a:pt x="1193" y="279"/>
                  </a:lnTo>
                  <a:lnTo>
                    <a:pt x="835" y="518"/>
                  </a:lnTo>
                  <a:lnTo>
                    <a:pt x="517" y="876"/>
                  </a:lnTo>
                  <a:lnTo>
                    <a:pt x="279" y="1233"/>
                  </a:lnTo>
                  <a:lnTo>
                    <a:pt x="159" y="1472"/>
                  </a:lnTo>
                  <a:lnTo>
                    <a:pt x="80" y="1671"/>
                  </a:lnTo>
                  <a:lnTo>
                    <a:pt x="40" y="1909"/>
                  </a:lnTo>
                  <a:lnTo>
                    <a:pt x="0" y="2148"/>
                  </a:lnTo>
                  <a:lnTo>
                    <a:pt x="0" y="2625"/>
                  </a:lnTo>
                  <a:lnTo>
                    <a:pt x="120" y="3063"/>
                  </a:lnTo>
                  <a:lnTo>
                    <a:pt x="279" y="3460"/>
                  </a:lnTo>
                  <a:lnTo>
                    <a:pt x="557" y="3858"/>
                  </a:lnTo>
                  <a:lnTo>
                    <a:pt x="875" y="4176"/>
                  </a:lnTo>
                  <a:lnTo>
                    <a:pt x="1273" y="441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53"/>
                  </a:lnTo>
                  <a:lnTo>
                    <a:pt x="2187" y="4693"/>
                  </a:lnTo>
                  <a:lnTo>
                    <a:pt x="2625" y="4693"/>
                  </a:lnTo>
                  <a:lnTo>
                    <a:pt x="3102" y="4574"/>
                  </a:lnTo>
                  <a:lnTo>
                    <a:pt x="3499" y="4375"/>
                  </a:lnTo>
                  <a:lnTo>
                    <a:pt x="3857" y="4136"/>
                  </a:lnTo>
                  <a:lnTo>
                    <a:pt x="4175" y="3818"/>
                  </a:lnTo>
                  <a:lnTo>
                    <a:pt x="4454" y="3420"/>
                  </a:lnTo>
                  <a:lnTo>
                    <a:pt x="4533" y="3222"/>
                  </a:lnTo>
                  <a:lnTo>
                    <a:pt x="4613" y="2983"/>
                  </a:lnTo>
                  <a:lnTo>
                    <a:pt x="4653" y="2744"/>
                  </a:lnTo>
                  <a:lnTo>
                    <a:pt x="4692" y="2506"/>
                  </a:lnTo>
                  <a:lnTo>
                    <a:pt x="4692" y="2068"/>
                  </a:lnTo>
                  <a:lnTo>
                    <a:pt x="4573" y="1591"/>
                  </a:lnTo>
                  <a:lnTo>
                    <a:pt x="4414" y="1194"/>
                  </a:lnTo>
                  <a:lnTo>
                    <a:pt x="4175" y="836"/>
                  </a:lnTo>
                  <a:lnTo>
                    <a:pt x="3817" y="518"/>
                  </a:lnTo>
                  <a:lnTo>
                    <a:pt x="3460" y="239"/>
                  </a:lnTo>
                  <a:lnTo>
                    <a:pt x="3221" y="160"/>
                  </a:lnTo>
                  <a:lnTo>
                    <a:pt x="2982" y="8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118"/>
            <p:cNvSpPr/>
            <p:nvPr/>
          </p:nvSpPr>
          <p:spPr>
            <a:xfrm>
              <a:off x="1968975" y="489335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068" y="0"/>
                  </a:moveTo>
                  <a:lnTo>
                    <a:pt x="1631" y="120"/>
                  </a:lnTo>
                  <a:lnTo>
                    <a:pt x="1233" y="279"/>
                  </a:lnTo>
                  <a:lnTo>
                    <a:pt x="836" y="557"/>
                  </a:lnTo>
                  <a:lnTo>
                    <a:pt x="517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0" y="1949"/>
                  </a:lnTo>
                  <a:lnTo>
                    <a:pt x="1" y="2187"/>
                  </a:lnTo>
                  <a:lnTo>
                    <a:pt x="40" y="2625"/>
                  </a:lnTo>
                  <a:lnTo>
                    <a:pt x="120" y="3062"/>
                  </a:lnTo>
                  <a:lnTo>
                    <a:pt x="319" y="3499"/>
                  </a:lnTo>
                  <a:lnTo>
                    <a:pt x="557" y="3857"/>
                  </a:lnTo>
                  <a:lnTo>
                    <a:pt x="875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0" y="4613"/>
                  </a:lnTo>
                  <a:lnTo>
                    <a:pt x="1949" y="4652"/>
                  </a:lnTo>
                  <a:lnTo>
                    <a:pt x="2188" y="4692"/>
                  </a:lnTo>
                  <a:lnTo>
                    <a:pt x="2625" y="4692"/>
                  </a:lnTo>
                  <a:lnTo>
                    <a:pt x="3102" y="4573"/>
                  </a:lnTo>
                  <a:lnTo>
                    <a:pt x="3500" y="4414"/>
                  </a:lnTo>
                  <a:lnTo>
                    <a:pt x="3858" y="4136"/>
                  </a:lnTo>
                  <a:lnTo>
                    <a:pt x="4176" y="3817"/>
                  </a:lnTo>
                  <a:lnTo>
                    <a:pt x="4454" y="3420"/>
                  </a:lnTo>
                  <a:lnTo>
                    <a:pt x="4534" y="3221"/>
                  </a:lnTo>
                  <a:lnTo>
                    <a:pt x="4613" y="2982"/>
                  </a:lnTo>
                  <a:lnTo>
                    <a:pt x="4693" y="274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193"/>
                  </a:lnTo>
                  <a:lnTo>
                    <a:pt x="417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1" y="159"/>
                  </a:lnTo>
                  <a:lnTo>
                    <a:pt x="3023" y="80"/>
                  </a:lnTo>
                  <a:lnTo>
                    <a:pt x="2784" y="40"/>
                  </a:lnTo>
                  <a:lnTo>
                    <a:pt x="2545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118"/>
            <p:cNvSpPr/>
            <p:nvPr/>
          </p:nvSpPr>
          <p:spPr>
            <a:xfrm>
              <a:off x="2182700" y="4698500"/>
              <a:ext cx="168025" cy="168025"/>
            </a:xfrm>
            <a:custGeom>
              <a:avLst/>
              <a:gdLst/>
              <a:ahLst/>
              <a:cxnLst/>
              <a:rect l="l" t="t" r="r" b="b"/>
              <a:pathLst>
                <a:path w="6721" h="6721" extrusionOk="0">
                  <a:moveTo>
                    <a:pt x="2983" y="1"/>
                  </a:moveTo>
                  <a:lnTo>
                    <a:pt x="2625" y="80"/>
                  </a:lnTo>
                  <a:lnTo>
                    <a:pt x="2347" y="160"/>
                  </a:lnTo>
                  <a:lnTo>
                    <a:pt x="2028" y="279"/>
                  </a:lnTo>
                  <a:lnTo>
                    <a:pt x="1750" y="398"/>
                  </a:lnTo>
                  <a:lnTo>
                    <a:pt x="1472" y="597"/>
                  </a:lnTo>
                  <a:lnTo>
                    <a:pt x="1193" y="796"/>
                  </a:lnTo>
                  <a:lnTo>
                    <a:pt x="955" y="995"/>
                  </a:lnTo>
                  <a:lnTo>
                    <a:pt x="756" y="1233"/>
                  </a:lnTo>
                  <a:lnTo>
                    <a:pt x="557" y="1512"/>
                  </a:lnTo>
                  <a:lnTo>
                    <a:pt x="398" y="1790"/>
                  </a:lnTo>
                  <a:lnTo>
                    <a:pt x="23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0" y="3738"/>
                  </a:lnTo>
                  <a:lnTo>
                    <a:pt x="80" y="4096"/>
                  </a:lnTo>
                  <a:lnTo>
                    <a:pt x="160" y="4375"/>
                  </a:lnTo>
                  <a:lnTo>
                    <a:pt x="279" y="4693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8"/>
                  </a:lnTo>
                  <a:lnTo>
                    <a:pt x="1034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830" y="6323"/>
                  </a:lnTo>
                  <a:lnTo>
                    <a:pt x="2108" y="6482"/>
                  </a:lnTo>
                  <a:lnTo>
                    <a:pt x="2466" y="6601"/>
                  </a:lnTo>
                  <a:lnTo>
                    <a:pt x="2784" y="6641"/>
                  </a:lnTo>
                  <a:lnTo>
                    <a:pt x="3102" y="6721"/>
                  </a:lnTo>
                  <a:lnTo>
                    <a:pt x="3460" y="6721"/>
                  </a:lnTo>
                  <a:lnTo>
                    <a:pt x="3778" y="6681"/>
                  </a:lnTo>
                  <a:lnTo>
                    <a:pt x="4096" y="6641"/>
                  </a:lnTo>
                  <a:lnTo>
                    <a:pt x="4414" y="6562"/>
                  </a:lnTo>
                  <a:lnTo>
                    <a:pt x="4732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6" y="5687"/>
                  </a:lnTo>
                  <a:lnTo>
                    <a:pt x="6005" y="5448"/>
                  </a:lnTo>
                  <a:lnTo>
                    <a:pt x="6204" y="5210"/>
                  </a:lnTo>
                  <a:lnTo>
                    <a:pt x="6363" y="4892"/>
                  </a:lnTo>
                  <a:lnTo>
                    <a:pt x="6482" y="4613"/>
                  </a:lnTo>
                  <a:lnTo>
                    <a:pt x="6601" y="4255"/>
                  </a:lnTo>
                  <a:lnTo>
                    <a:pt x="6681" y="3937"/>
                  </a:lnTo>
                  <a:lnTo>
                    <a:pt x="6720" y="3619"/>
                  </a:lnTo>
                  <a:lnTo>
                    <a:pt x="6720" y="3261"/>
                  </a:lnTo>
                  <a:lnTo>
                    <a:pt x="6720" y="2943"/>
                  </a:lnTo>
                  <a:lnTo>
                    <a:pt x="6641" y="2625"/>
                  </a:lnTo>
                  <a:lnTo>
                    <a:pt x="6561" y="2307"/>
                  </a:lnTo>
                  <a:lnTo>
                    <a:pt x="6442" y="1989"/>
                  </a:lnTo>
                  <a:lnTo>
                    <a:pt x="6323" y="1711"/>
                  </a:lnTo>
                  <a:lnTo>
                    <a:pt x="6124" y="1432"/>
                  </a:lnTo>
                  <a:lnTo>
                    <a:pt x="5965" y="1194"/>
                  </a:lnTo>
                  <a:lnTo>
                    <a:pt x="5726" y="955"/>
                  </a:lnTo>
                  <a:lnTo>
                    <a:pt x="5488" y="716"/>
                  </a:lnTo>
                  <a:lnTo>
                    <a:pt x="5209" y="557"/>
                  </a:lnTo>
                  <a:lnTo>
                    <a:pt x="4931" y="359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77" y="40"/>
                  </a:lnTo>
                  <a:lnTo>
                    <a:pt x="361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118"/>
            <p:cNvSpPr/>
            <p:nvPr/>
          </p:nvSpPr>
          <p:spPr>
            <a:xfrm>
              <a:off x="3068425" y="4078200"/>
              <a:ext cx="139175" cy="140200"/>
            </a:xfrm>
            <a:custGeom>
              <a:avLst/>
              <a:gdLst/>
              <a:ahLst/>
              <a:cxnLst/>
              <a:rect l="l" t="t" r="r" b="b"/>
              <a:pathLst>
                <a:path w="5567" h="5608" extrusionOk="0">
                  <a:moveTo>
                    <a:pt x="2704" y="1"/>
                  </a:moveTo>
                  <a:lnTo>
                    <a:pt x="2426" y="40"/>
                  </a:lnTo>
                  <a:lnTo>
                    <a:pt x="2187" y="80"/>
                  </a:lnTo>
                  <a:lnTo>
                    <a:pt x="1909" y="160"/>
                  </a:lnTo>
                  <a:lnTo>
                    <a:pt x="1670" y="239"/>
                  </a:lnTo>
                  <a:lnTo>
                    <a:pt x="1432" y="359"/>
                  </a:lnTo>
                  <a:lnTo>
                    <a:pt x="1193" y="518"/>
                  </a:lnTo>
                  <a:lnTo>
                    <a:pt x="994" y="677"/>
                  </a:lnTo>
                  <a:lnTo>
                    <a:pt x="795" y="836"/>
                  </a:lnTo>
                  <a:lnTo>
                    <a:pt x="597" y="1035"/>
                  </a:lnTo>
                  <a:lnTo>
                    <a:pt x="437" y="1273"/>
                  </a:lnTo>
                  <a:lnTo>
                    <a:pt x="318" y="1512"/>
                  </a:lnTo>
                  <a:lnTo>
                    <a:pt x="199" y="1750"/>
                  </a:lnTo>
                  <a:lnTo>
                    <a:pt x="8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42"/>
                  </a:lnTo>
                  <a:lnTo>
                    <a:pt x="40" y="3420"/>
                  </a:lnTo>
                  <a:lnTo>
                    <a:pt x="119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375"/>
                  </a:lnTo>
                  <a:lnTo>
                    <a:pt x="636" y="4613"/>
                  </a:lnTo>
                  <a:lnTo>
                    <a:pt x="835" y="4812"/>
                  </a:lnTo>
                  <a:lnTo>
                    <a:pt x="1034" y="4971"/>
                  </a:lnTo>
                  <a:lnTo>
                    <a:pt x="1233" y="5130"/>
                  </a:lnTo>
                  <a:lnTo>
                    <a:pt x="1471" y="5289"/>
                  </a:lnTo>
                  <a:lnTo>
                    <a:pt x="1750" y="5408"/>
                  </a:lnTo>
                  <a:lnTo>
                    <a:pt x="2028" y="5488"/>
                  </a:lnTo>
                  <a:lnTo>
                    <a:pt x="2306" y="5568"/>
                  </a:lnTo>
                  <a:lnTo>
                    <a:pt x="2585" y="5607"/>
                  </a:lnTo>
                  <a:lnTo>
                    <a:pt x="2863" y="5607"/>
                  </a:lnTo>
                  <a:lnTo>
                    <a:pt x="3102" y="5568"/>
                  </a:lnTo>
                  <a:lnTo>
                    <a:pt x="3380" y="5528"/>
                  </a:lnTo>
                  <a:lnTo>
                    <a:pt x="3658" y="5448"/>
                  </a:lnTo>
                  <a:lnTo>
                    <a:pt x="3897" y="5369"/>
                  </a:lnTo>
                  <a:lnTo>
                    <a:pt x="4135" y="5249"/>
                  </a:lnTo>
                  <a:lnTo>
                    <a:pt x="4374" y="5090"/>
                  </a:lnTo>
                  <a:lnTo>
                    <a:pt x="4573" y="4931"/>
                  </a:lnTo>
                  <a:lnTo>
                    <a:pt x="4772" y="4772"/>
                  </a:lnTo>
                  <a:lnTo>
                    <a:pt x="4970" y="4573"/>
                  </a:lnTo>
                  <a:lnTo>
                    <a:pt x="5129" y="4335"/>
                  </a:lnTo>
                  <a:lnTo>
                    <a:pt x="5249" y="4096"/>
                  </a:lnTo>
                  <a:lnTo>
                    <a:pt x="5368" y="3858"/>
                  </a:lnTo>
                  <a:lnTo>
                    <a:pt x="5448" y="3579"/>
                  </a:lnTo>
                  <a:lnTo>
                    <a:pt x="5527" y="3301"/>
                  </a:lnTo>
                  <a:lnTo>
                    <a:pt x="5567" y="3023"/>
                  </a:lnTo>
                  <a:lnTo>
                    <a:pt x="5567" y="2744"/>
                  </a:lnTo>
                  <a:lnTo>
                    <a:pt x="5567" y="2466"/>
                  </a:lnTo>
                  <a:lnTo>
                    <a:pt x="5487" y="2188"/>
                  </a:lnTo>
                  <a:lnTo>
                    <a:pt x="5448" y="1949"/>
                  </a:lnTo>
                  <a:lnTo>
                    <a:pt x="5328" y="1711"/>
                  </a:lnTo>
                  <a:lnTo>
                    <a:pt x="5209" y="1432"/>
                  </a:lnTo>
                  <a:lnTo>
                    <a:pt x="5090" y="1233"/>
                  </a:lnTo>
                  <a:lnTo>
                    <a:pt x="4931" y="995"/>
                  </a:lnTo>
                  <a:lnTo>
                    <a:pt x="4732" y="796"/>
                  </a:lnTo>
                  <a:lnTo>
                    <a:pt x="4533" y="637"/>
                  </a:lnTo>
                  <a:lnTo>
                    <a:pt x="4294" y="478"/>
                  </a:lnTo>
                  <a:lnTo>
                    <a:pt x="4056" y="319"/>
                  </a:lnTo>
                  <a:lnTo>
                    <a:pt x="3817" y="200"/>
                  </a:lnTo>
                  <a:lnTo>
                    <a:pt x="3539" y="120"/>
                  </a:lnTo>
                  <a:lnTo>
                    <a:pt x="3261" y="40"/>
                  </a:lnTo>
                  <a:lnTo>
                    <a:pt x="2982" y="40"/>
                  </a:lnTo>
                  <a:lnTo>
                    <a:pt x="270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118"/>
            <p:cNvSpPr/>
            <p:nvPr/>
          </p:nvSpPr>
          <p:spPr>
            <a:xfrm>
              <a:off x="2567400" y="3906225"/>
              <a:ext cx="117325" cy="118325"/>
            </a:xfrm>
            <a:custGeom>
              <a:avLst/>
              <a:gdLst/>
              <a:ahLst/>
              <a:cxnLst/>
              <a:rect l="l" t="t" r="r" b="b"/>
              <a:pathLst>
                <a:path w="4693" h="4733" extrusionOk="0">
                  <a:moveTo>
                    <a:pt x="2546" y="1"/>
                  </a:moveTo>
                  <a:lnTo>
                    <a:pt x="2068" y="41"/>
                  </a:lnTo>
                  <a:lnTo>
                    <a:pt x="1631" y="120"/>
                  </a:lnTo>
                  <a:lnTo>
                    <a:pt x="1233" y="319"/>
                  </a:lnTo>
                  <a:lnTo>
                    <a:pt x="836" y="557"/>
                  </a:lnTo>
                  <a:lnTo>
                    <a:pt x="518" y="876"/>
                  </a:lnTo>
                  <a:lnTo>
                    <a:pt x="279" y="1273"/>
                  </a:lnTo>
                  <a:lnTo>
                    <a:pt x="160" y="1512"/>
                  </a:lnTo>
                  <a:lnTo>
                    <a:pt x="80" y="1711"/>
                  </a:lnTo>
                  <a:lnTo>
                    <a:pt x="40" y="1949"/>
                  </a:lnTo>
                  <a:lnTo>
                    <a:pt x="1" y="2188"/>
                  </a:lnTo>
                  <a:lnTo>
                    <a:pt x="40" y="2665"/>
                  </a:lnTo>
                  <a:lnTo>
                    <a:pt x="120" y="3102"/>
                  </a:lnTo>
                  <a:lnTo>
                    <a:pt x="319" y="3500"/>
                  </a:lnTo>
                  <a:lnTo>
                    <a:pt x="557" y="3898"/>
                  </a:lnTo>
                  <a:lnTo>
                    <a:pt x="875" y="4216"/>
                  </a:lnTo>
                  <a:lnTo>
                    <a:pt x="1273" y="445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93"/>
                  </a:lnTo>
                  <a:lnTo>
                    <a:pt x="2188" y="4733"/>
                  </a:lnTo>
                  <a:lnTo>
                    <a:pt x="2665" y="4693"/>
                  </a:lnTo>
                  <a:lnTo>
                    <a:pt x="3102" y="4613"/>
                  </a:lnTo>
                  <a:lnTo>
                    <a:pt x="3500" y="4414"/>
                  </a:lnTo>
                  <a:lnTo>
                    <a:pt x="3858" y="4176"/>
                  </a:lnTo>
                  <a:lnTo>
                    <a:pt x="4176" y="3858"/>
                  </a:lnTo>
                  <a:lnTo>
                    <a:pt x="4454" y="3460"/>
                  </a:lnTo>
                  <a:lnTo>
                    <a:pt x="4534" y="3261"/>
                  </a:lnTo>
                  <a:lnTo>
                    <a:pt x="4613" y="3023"/>
                  </a:lnTo>
                  <a:lnTo>
                    <a:pt x="4693" y="2784"/>
                  </a:lnTo>
                  <a:lnTo>
                    <a:pt x="4693" y="2546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233"/>
                  </a:lnTo>
                  <a:lnTo>
                    <a:pt x="4176" y="836"/>
                  </a:lnTo>
                  <a:lnTo>
                    <a:pt x="3858" y="518"/>
                  </a:lnTo>
                  <a:lnTo>
                    <a:pt x="3460" y="279"/>
                  </a:lnTo>
                  <a:lnTo>
                    <a:pt x="3221" y="200"/>
                  </a:lnTo>
                  <a:lnTo>
                    <a:pt x="3023" y="120"/>
                  </a:lnTo>
                  <a:lnTo>
                    <a:pt x="2784" y="41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118"/>
            <p:cNvSpPr/>
            <p:nvPr/>
          </p:nvSpPr>
          <p:spPr>
            <a:xfrm>
              <a:off x="3448150" y="3110975"/>
              <a:ext cx="92475" cy="92475"/>
            </a:xfrm>
            <a:custGeom>
              <a:avLst/>
              <a:gdLst/>
              <a:ahLst/>
              <a:cxnLst/>
              <a:rect l="l" t="t" r="r" b="b"/>
              <a:pathLst>
                <a:path w="3699" h="3699" extrusionOk="0">
                  <a:moveTo>
                    <a:pt x="1829" y="1"/>
                  </a:moveTo>
                  <a:lnTo>
                    <a:pt x="1472" y="40"/>
                  </a:lnTo>
                  <a:lnTo>
                    <a:pt x="1114" y="160"/>
                  </a:lnTo>
                  <a:lnTo>
                    <a:pt x="796" y="319"/>
                  </a:lnTo>
                  <a:lnTo>
                    <a:pt x="517" y="557"/>
                  </a:lnTo>
                  <a:lnTo>
                    <a:pt x="319" y="796"/>
                  </a:lnTo>
                  <a:lnTo>
                    <a:pt x="120" y="1114"/>
                  </a:lnTo>
                  <a:lnTo>
                    <a:pt x="0" y="1472"/>
                  </a:lnTo>
                  <a:lnTo>
                    <a:pt x="0" y="1869"/>
                  </a:lnTo>
                  <a:lnTo>
                    <a:pt x="0" y="2227"/>
                  </a:lnTo>
                  <a:lnTo>
                    <a:pt x="120" y="2585"/>
                  </a:lnTo>
                  <a:lnTo>
                    <a:pt x="319" y="2903"/>
                  </a:lnTo>
                  <a:lnTo>
                    <a:pt x="517" y="3182"/>
                  </a:lnTo>
                  <a:lnTo>
                    <a:pt x="796" y="3380"/>
                  </a:lnTo>
                  <a:lnTo>
                    <a:pt x="1114" y="3579"/>
                  </a:lnTo>
                  <a:lnTo>
                    <a:pt x="1472" y="3659"/>
                  </a:lnTo>
                  <a:lnTo>
                    <a:pt x="1829" y="3698"/>
                  </a:lnTo>
                  <a:lnTo>
                    <a:pt x="2227" y="3659"/>
                  </a:lnTo>
                  <a:lnTo>
                    <a:pt x="2585" y="3579"/>
                  </a:lnTo>
                  <a:lnTo>
                    <a:pt x="2863" y="3380"/>
                  </a:lnTo>
                  <a:lnTo>
                    <a:pt x="3142" y="3182"/>
                  </a:lnTo>
                  <a:lnTo>
                    <a:pt x="3380" y="2903"/>
                  </a:lnTo>
                  <a:lnTo>
                    <a:pt x="3539" y="2585"/>
                  </a:lnTo>
                  <a:lnTo>
                    <a:pt x="3659" y="2227"/>
                  </a:lnTo>
                  <a:lnTo>
                    <a:pt x="3698" y="1869"/>
                  </a:lnTo>
                  <a:lnTo>
                    <a:pt x="3659" y="1472"/>
                  </a:lnTo>
                  <a:lnTo>
                    <a:pt x="3539" y="1114"/>
                  </a:lnTo>
                  <a:lnTo>
                    <a:pt x="3380" y="796"/>
                  </a:lnTo>
                  <a:lnTo>
                    <a:pt x="3142" y="557"/>
                  </a:lnTo>
                  <a:lnTo>
                    <a:pt x="2863" y="319"/>
                  </a:lnTo>
                  <a:lnTo>
                    <a:pt x="2585" y="160"/>
                  </a:lnTo>
                  <a:lnTo>
                    <a:pt x="2227" y="40"/>
                  </a:lnTo>
                  <a:lnTo>
                    <a:pt x="182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118"/>
            <p:cNvSpPr/>
            <p:nvPr/>
          </p:nvSpPr>
          <p:spPr>
            <a:xfrm>
              <a:off x="3764250" y="3208400"/>
              <a:ext cx="112375" cy="112350"/>
            </a:xfrm>
            <a:custGeom>
              <a:avLst/>
              <a:gdLst/>
              <a:ahLst/>
              <a:cxnLst/>
              <a:rect l="l" t="t" r="r" b="b"/>
              <a:pathLst>
                <a:path w="4495" h="4494" extrusionOk="0">
                  <a:moveTo>
                    <a:pt x="2267" y="0"/>
                  </a:moveTo>
                  <a:lnTo>
                    <a:pt x="1790" y="40"/>
                  </a:lnTo>
                  <a:lnTo>
                    <a:pt x="1393" y="199"/>
                  </a:lnTo>
                  <a:lnTo>
                    <a:pt x="995" y="398"/>
                  </a:lnTo>
                  <a:lnTo>
                    <a:pt x="677" y="676"/>
                  </a:lnTo>
                  <a:lnTo>
                    <a:pt x="399" y="994"/>
                  </a:lnTo>
                  <a:lnTo>
                    <a:pt x="200" y="1392"/>
                  </a:lnTo>
                  <a:lnTo>
                    <a:pt x="41" y="1790"/>
                  </a:lnTo>
                  <a:lnTo>
                    <a:pt x="1" y="2267"/>
                  </a:lnTo>
                  <a:lnTo>
                    <a:pt x="41" y="2704"/>
                  </a:lnTo>
                  <a:lnTo>
                    <a:pt x="200" y="3142"/>
                  </a:lnTo>
                  <a:lnTo>
                    <a:pt x="399" y="3499"/>
                  </a:lnTo>
                  <a:lnTo>
                    <a:pt x="677" y="3857"/>
                  </a:lnTo>
                  <a:lnTo>
                    <a:pt x="995" y="4136"/>
                  </a:lnTo>
                  <a:lnTo>
                    <a:pt x="1393" y="4334"/>
                  </a:lnTo>
                  <a:lnTo>
                    <a:pt x="1790" y="4454"/>
                  </a:lnTo>
                  <a:lnTo>
                    <a:pt x="2267" y="4493"/>
                  </a:lnTo>
                  <a:lnTo>
                    <a:pt x="2705" y="4454"/>
                  </a:lnTo>
                  <a:lnTo>
                    <a:pt x="3142" y="4334"/>
                  </a:lnTo>
                  <a:lnTo>
                    <a:pt x="3500" y="4136"/>
                  </a:lnTo>
                  <a:lnTo>
                    <a:pt x="3858" y="3857"/>
                  </a:lnTo>
                  <a:lnTo>
                    <a:pt x="4136" y="3499"/>
                  </a:lnTo>
                  <a:lnTo>
                    <a:pt x="4335" y="3142"/>
                  </a:lnTo>
                  <a:lnTo>
                    <a:pt x="4454" y="2704"/>
                  </a:lnTo>
                  <a:lnTo>
                    <a:pt x="4494" y="2267"/>
                  </a:lnTo>
                  <a:lnTo>
                    <a:pt x="4454" y="1790"/>
                  </a:lnTo>
                  <a:lnTo>
                    <a:pt x="4335" y="1392"/>
                  </a:lnTo>
                  <a:lnTo>
                    <a:pt x="4136" y="994"/>
                  </a:lnTo>
                  <a:lnTo>
                    <a:pt x="3858" y="676"/>
                  </a:lnTo>
                  <a:lnTo>
                    <a:pt x="3500" y="398"/>
                  </a:lnTo>
                  <a:lnTo>
                    <a:pt x="3142" y="199"/>
                  </a:lnTo>
                  <a:lnTo>
                    <a:pt x="2705" y="40"/>
                  </a:lnTo>
                  <a:lnTo>
                    <a:pt x="2267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118"/>
            <p:cNvSpPr/>
            <p:nvPr/>
          </p:nvSpPr>
          <p:spPr>
            <a:xfrm>
              <a:off x="1820850" y="3036425"/>
              <a:ext cx="118325" cy="119300"/>
            </a:xfrm>
            <a:custGeom>
              <a:avLst/>
              <a:gdLst/>
              <a:ahLst/>
              <a:cxnLst/>
              <a:rect l="l" t="t" r="r" b="b"/>
              <a:pathLst>
                <a:path w="4733" h="4772" extrusionOk="0">
                  <a:moveTo>
                    <a:pt x="2546" y="0"/>
                  </a:moveTo>
                  <a:lnTo>
                    <a:pt x="2069" y="40"/>
                  </a:lnTo>
                  <a:lnTo>
                    <a:pt x="1631" y="120"/>
                  </a:lnTo>
                  <a:lnTo>
                    <a:pt x="1234" y="318"/>
                  </a:lnTo>
                  <a:lnTo>
                    <a:pt x="836" y="557"/>
                  </a:lnTo>
                  <a:lnTo>
                    <a:pt x="518" y="915"/>
                  </a:lnTo>
                  <a:lnTo>
                    <a:pt x="240" y="1312"/>
                  </a:lnTo>
                  <a:lnTo>
                    <a:pt x="160" y="1511"/>
                  </a:lnTo>
                  <a:lnTo>
                    <a:pt x="80" y="1750"/>
                  </a:lnTo>
                  <a:lnTo>
                    <a:pt x="41" y="1988"/>
                  </a:lnTo>
                  <a:lnTo>
                    <a:pt x="1" y="2227"/>
                  </a:lnTo>
                  <a:lnTo>
                    <a:pt x="1" y="2704"/>
                  </a:lnTo>
                  <a:lnTo>
                    <a:pt x="120" y="3142"/>
                  </a:lnTo>
                  <a:lnTo>
                    <a:pt x="279" y="3539"/>
                  </a:lnTo>
                  <a:lnTo>
                    <a:pt x="558" y="3937"/>
                  </a:lnTo>
                  <a:lnTo>
                    <a:pt x="876" y="4255"/>
                  </a:lnTo>
                  <a:lnTo>
                    <a:pt x="1273" y="4494"/>
                  </a:lnTo>
                  <a:lnTo>
                    <a:pt x="1472" y="4613"/>
                  </a:lnTo>
                  <a:lnTo>
                    <a:pt x="1711" y="4692"/>
                  </a:lnTo>
                  <a:lnTo>
                    <a:pt x="1949" y="4732"/>
                  </a:lnTo>
                  <a:lnTo>
                    <a:pt x="2188" y="4772"/>
                  </a:lnTo>
                  <a:lnTo>
                    <a:pt x="2665" y="4772"/>
                  </a:lnTo>
                  <a:lnTo>
                    <a:pt x="3102" y="4653"/>
                  </a:lnTo>
                  <a:lnTo>
                    <a:pt x="3540" y="4494"/>
                  </a:lnTo>
                  <a:lnTo>
                    <a:pt x="3898" y="4215"/>
                  </a:lnTo>
                  <a:lnTo>
                    <a:pt x="4216" y="3897"/>
                  </a:lnTo>
                  <a:lnTo>
                    <a:pt x="4494" y="3499"/>
                  </a:lnTo>
                  <a:lnTo>
                    <a:pt x="4574" y="3301"/>
                  </a:lnTo>
                  <a:lnTo>
                    <a:pt x="4653" y="3062"/>
                  </a:lnTo>
                  <a:lnTo>
                    <a:pt x="4733" y="2823"/>
                  </a:lnTo>
                  <a:lnTo>
                    <a:pt x="4733" y="2585"/>
                  </a:lnTo>
                  <a:lnTo>
                    <a:pt x="4733" y="2108"/>
                  </a:lnTo>
                  <a:lnTo>
                    <a:pt x="4653" y="1670"/>
                  </a:lnTo>
                  <a:lnTo>
                    <a:pt x="4454" y="1233"/>
                  </a:lnTo>
                  <a:lnTo>
                    <a:pt x="4216" y="875"/>
                  </a:lnTo>
                  <a:lnTo>
                    <a:pt x="3858" y="557"/>
                  </a:lnTo>
                  <a:lnTo>
                    <a:pt x="3460" y="279"/>
                  </a:lnTo>
                  <a:lnTo>
                    <a:pt x="3261" y="199"/>
                  </a:lnTo>
                  <a:lnTo>
                    <a:pt x="3023" y="12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118"/>
            <p:cNvSpPr/>
            <p:nvPr/>
          </p:nvSpPr>
          <p:spPr>
            <a:xfrm>
              <a:off x="3957100" y="2074150"/>
              <a:ext cx="95475" cy="95475"/>
            </a:xfrm>
            <a:custGeom>
              <a:avLst/>
              <a:gdLst/>
              <a:ahLst/>
              <a:cxnLst/>
              <a:rect l="l" t="t" r="r" b="b"/>
              <a:pathLst>
                <a:path w="3819" h="3819" extrusionOk="0">
                  <a:moveTo>
                    <a:pt x="1909" y="1"/>
                  </a:moveTo>
                  <a:lnTo>
                    <a:pt x="1552" y="41"/>
                  </a:lnTo>
                  <a:lnTo>
                    <a:pt x="1194" y="160"/>
                  </a:lnTo>
                  <a:lnTo>
                    <a:pt x="876" y="359"/>
                  </a:lnTo>
                  <a:lnTo>
                    <a:pt x="597" y="558"/>
                  </a:lnTo>
                  <a:lnTo>
                    <a:pt x="359" y="876"/>
                  </a:lnTo>
                  <a:lnTo>
                    <a:pt x="160" y="1194"/>
                  </a:lnTo>
                  <a:lnTo>
                    <a:pt x="41" y="1552"/>
                  </a:lnTo>
                  <a:lnTo>
                    <a:pt x="1" y="1910"/>
                  </a:lnTo>
                  <a:lnTo>
                    <a:pt x="41" y="2307"/>
                  </a:lnTo>
                  <a:lnTo>
                    <a:pt x="160" y="2665"/>
                  </a:lnTo>
                  <a:lnTo>
                    <a:pt x="359" y="2983"/>
                  </a:lnTo>
                  <a:lnTo>
                    <a:pt x="597" y="3261"/>
                  </a:lnTo>
                  <a:lnTo>
                    <a:pt x="876" y="3500"/>
                  </a:lnTo>
                  <a:lnTo>
                    <a:pt x="1194" y="3699"/>
                  </a:lnTo>
                  <a:lnTo>
                    <a:pt x="1552" y="3778"/>
                  </a:lnTo>
                  <a:lnTo>
                    <a:pt x="1909" y="3818"/>
                  </a:lnTo>
                  <a:lnTo>
                    <a:pt x="2307" y="3778"/>
                  </a:lnTo>
                  <a:lnTo>
                    <a:pt x="2665" y="3699"/>
                  </a:lnTo>
                  <a:lnTo>
                    <a:pt x="2983" y="3500"/>
                  </a:lnTo>
                  <a:lnTo>
                    <a:pt x="3261" y="3261"/>
                  </a:lnTo>
                  <a:lnTo>
                    <a:pt x="3500" y="2983"/>
                  </a:lnTo>
                  <a:lnTo>
                    <a:pt x="3699" y="2665"/>
                  </a:lnTo>
                  <a:lnTo>
                    <a:pt x="3778" y="2307"/>
                  </a:lnTo>
                  <a:lnTo>
                    <a:pt x="3818" y="1910"/>
                  </a:lnTo>
                  <a:lnTo>
                    <a:pt x="3778" y="1552"/>
                  </a:lnTo>
                  <a:lnTo>
                    <a:pt x="3699" y="1194"/>
                  </a:lnTo>
                  <a:lnTo>
                    <a:pt x="3500" y="876"/>
                  </a:lnTo>
                  <a:lnTo>
                    <a:pt x="3261" y="558"/>
                  </a:lnTo>
                  <a:lnTo>
                    <a:pt x="2983" y="359"/>
                  </a:lnTo>
                  <a:lnTo>
                    <a:pt x="2665" y="160"/>
                  </a:lnTo>
                  <a:lnTo>
                    <a:pt x="2307" y="41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1" name="Google Shape;4601;p118"/>
          <p:cNvGrpSpPr/>
          <p:nvPr/>
        </p:nvGrpSpPr>
        <p:grpSpPr>
          <a:xfrm rot="-2700000">
            <a:off x="11566" y="3977770"/>
            <a:ext cx="1755181" cy="1699685"/>
            <a:chOff x="1196600" y="239100"/>
            <a:chExt cx="2608450" cy="2525975"/>
          </a:xfrm>
        </p:grpSpPr>
        <p:sp>
          <p:nvSpPr>
            <p:cNvPr id="4602" name="Google Shape;4602;p118"/>
            <p:cNvSpPr/>
            <p:nvPr/>
          </p:nvSpPr>
          <p:spPr>
            <a:xfrm>
              <a:off x="1213475" y="271900"/>
              <a:ext cx="2059750" cy="2462350"/>
            </a:xfrm>
            <a:custGeom>
              <a:avLst/>
              <a:gdLst/>
              <a:ahLst/>
              <a:cxnLst/>
              <a:rect l="l" t="t" r="r" b="b"/>
              <a:pathLst>
                <a:path w="82390" h="98494" extrusionOk="0">
                  <a:moveTo>
                    <a:pt x="14037" y="1035"/>
                  </a:moveTo>
                  <a:lnTo>
                    <a:pt x="35827" y="10975"/>
                  </a:lnTo>
                  <a:lnTo>
                    <a:pt x="17019" y="26801"/>
                  </a:lnTo>
                  <a:lnTo>
                    <a:pt x="14037" y="1035"/>
                  </a:lnTo>
                  <a:close/>
                  <a:moveTo>
                    <a:pt x="16542" y="28034"/>
                  </a:moveTo>
                  <a:lnTo>
                    <a:pt x="17457" y="36185"/>
                  </a:lnTo>
                  <a:lnTo>
                    <a:pt x="2466" y="39883"/>
                  </a:lnTo>
                  <a:lnTo>
                    <a:pt x="16542" y="28034"/>
                  </a:lnTo>
                  <a:close/>
                  <a:moveTo>
                    <a:pt x="41513" y="54158"/>
                  </a:moveTo>
                  <a:lnTo>
                    <a:pt x="46523" y="56305"/>
                  </a:lnTo>
                  <a:lnTo>
                    <a:pt x="48074" y="66246"/>
                  </a:lnTo>
                  <a:lnTo>
                    <a:pt x="48074" y="66246"/>
                  </a:lnTo>
                  <a:lnTo>
                    <a:pt x="41513" y="54158"/>
                  </a:lnTo>
                  <a:close/>
                  <a:moveTo>
                    <a:pt x="42467" y="30698"/>
                  </a:moveTo>
                  <a:lnTo>
                    <a:pt x="46404" y="55550"/>
                  </a:lnTo>
                  <a:lnTo>
                    <a:pt x="40082" y="52885"/>
                  </a:lnTo>
                  <a:lnTo>
                    <a:pt x="49307" y="69785"/>
                  </a:lnTo>
                  <a:lnTo>
                    <a:pt x="47199" y="56583"/>
                  </a:lnTo>
                  <a:lnTo>
                    <a:pt x="60559" y="62230"/>
                  </a:lnTo>
                  <a:lnTo>
                    <a:pt x="81196" y="97738"/>
                  </a:lnTo>
                  <a:lnTo>
                    <a:pt x="24614" y="92131"/>
                  </a:lnTo>
                  <a:lnTo>
                    <a:pt x="18172" y="36662"/>
                  </a:lnTo>
                  <a:lnTo>
                    <a:pt x="42467" y="30698"/>
                  </a:lnTo>
                  <a:close/>
                  <a:moveTo>
                    <a:pt x="13282" y="1"/>
                  </a:moveTo>
                  <a:lnTo>
                    <a:pt x="16423" y="27278"/>
                  </a:lnTo>
                  <a:lnTo>
                    <a:pt x="1" y="41116"/>
                  </a:lnTo>
                  <a:lnTo>
                    <a:pt x="17536" y="36821"/>
                  </a:lnTo>
                  <a:lnTo>
                    <a:pt x="24057" y="92688"/>
                  </a:lnTo>
                  <a:lnTo>
                    <a:pt x="82389" y="98493"/>
                  </a:lnTo>
                  <a:lnTo>
                    <a:pt x="61037" y="61832"/>
                  </a:lnTo>
                  <a:lnTo>
                    <a:pt x="60997" y="61753"/>
                  </a:lnTo>
                  <a:lnTo>
                    <a:pt x="47080" y="55828"/>
                  </a:lnTo>
                  <a:lnTo>
                    <a:pt x="42984" y="29942"/>
                  </a:lnTo>
                  <a:lnTo>
                    <a:pt x="18093" y="36026"/>
                  </a:lnTo>
                  <a:lnTo>
                    <a:pt x="17099" y="27557"/>
                  </a:lnTo>
                  <a:lnTo>
                    <a:pt x="37020" y="10816"/>
                  </a:lnTo>
                  <a:lnTo>
                    <a:pt x="1328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118"/>
            <p:cNvSpPr/>
            <p:nvPr/>
          </p:nvSpPr>
          <p:spPr>
            <a:xfrm>
              <a:off x="1242325" y="534350"/>
              <a:ext cx="2532900" cy="2075650"/>
            </a:xfrm>
            <a:custGeom>
              <a:avLst/>
              <a:gdLst/>
              <a:ahLst/>
              <a:cxnLst/>
              <a:rect l="l" t="t" r="r" b="b"/>
              <a:pathLst>
                <a:path w="101316" h="83026" extrusionOk="0">
                  <a:moveTo>
                    <a:pt x="35349" y="41950"/>
                  </a:moveTo>
                  <a:lnTo>
                    <a:pt x="39206" y="43222"/>
                  </a:lnTo>
                  <a:lnTo>
                    <a:pt x="25090" y="76583"/>
                  </a:lnTo>
                  <a:lnTo>
                    <a:pt x="35349" y="41950"/>
                  </a:lnTo>
                  <a:close/>
                  <a:moveTo>
                    <a:pt x="35707" y="756"/>
                  </a:moveTo>
                  <a:lnTo>
                    <a:pt x="91414" y="7436"/>
                  </a:lnTo>
                  <a:lnTo>
                    <a:pt x="75748" y="19484"/>
                  </a:lnTo>
                  <a:lnTo>
                    <a:pt x="75708" y="19524"/>
                  </a:lnTo>
                  <a:lnTo>
                    <a:pt x="46483" y="58372"/>
                  </a:lnTo>
                  <a:lnTo>
                    <a:pt x="24096" y="80560"/>
                  </a:lnTo>
                  <a:lnTo>
                    <a:pt x="40081" y="42825"/>
                  </a:lnTo>
                  <a:lnTo>
                    <a:pt x="35548" y="41314"/>
                  </a:lnTo>
                  <a:lnTo>
                    <a:pt x="41910" y="19842"/>
                  </a:lnTo>
                  <a:lnTo>
                    <a:pt x="35707" y="756"/>
                  </a:lnTo>
                  <a:close/>
                  <a:moveTo>
                    <a:pt x="97617" y="42348"/>
                  </a:moveTo>
                  <a:lnTo>
                    <a:pt x="24931" y="80639"/>
                  </a:lnTo>
                  <a:lnTo>
                    <a:pt x="48033" y="57736"/>
                  </a:lnTo>
                  <a:lnTo>
                    <a:pt x="47954" y="57656"/>
                  </a:lnTo>
                  <a:lnTo>
                    <a:pt x="59724" y="51811"/>
                  </a:lnTo>
                  <a:lnTo>
                    <a:pt x="97617" y="42348"/>
                  </a:lnTo>
                  <a:close/>
                  <a:moveTo>
                    <a:pt x="34792" y="0"/>
                  </a:moveTo>
                  <a:lnTo>
                    <a:pt x="41234" y="19842"/>
                  </a:lnTo>
                  <a:lnTo>
                    <a:pt x="34912" y="41115"/>
                  </a:lnTo>
                  <a:lnTo>
                    <a:pt x="199" y="29703"/>
                  </a:lnTo>
                  <a:lnTo>
                    <a:pt x="0" y="30300"/>
                  </a:lnTo>
                  <a:lnTo>
                    <a:pt x="34753" y="41751"/>
                  </a:lnTo>
                  <a:lnTo>
                    <a:pt x="22864" y="81792"/>
                  </a:lnTo>
                  <a:lnTo>
                    <a:pt x="22546" y="82588"/>
                  </a:lnTo>
                  <a:lnTo>
                    <a:pt x="22665" y="82548"/>
                  </a:lnTo>
                  <a:lnTo>
                    <a:pt x="22506" y="83025"/>
                  </a:lnTo>
                  <a:lnTo>
                    <a:pt x="23381" y="82150"/>
                  </a:lnTo>
                  <a:lnTo>
                    <a:pt x="101236" y="41155"/>
                  </a:lnTo>
                  <a:lnTo>
                    <a:pt x="101315" y="41115"/>
                  </a:lnTo>
                  <a:lnTo>
                    <a:pt x="101315" y="41036"/>
                  </a:lnTo>
                  <a:lnTo>
                    <a:pt x="101315" y="40916"/>
                  </a:lnTo>
                  <a:lnTo>
                    <a:pt x="101236" y="40837"/>
                  </a:lnTo>
                  <a:lnTo>
                    <a:pt x="101196" y="40797"/>
                  </a:lnTo>
                  <a:lnTo>
                    <a:pt x="101117" y="40797"/>
                  </a:lnTo>
                  <a:lnTo>
                    <a:pt x="59525" y="51175"/>
                  </a:lnTo>
                  <a:lnTo>
                    <a:pt x="48590" y="56623"/>
                  </a:lnTo>
                  <a:lnTo>
                    <a:pt x="76185" y="19961"/>
                  </a:lnTo>
                  <a:lnTo>
                    <a:pt x="93045" y="6999"/>
                  </a:lnTo>
                  <a:lnTo>
                    <a:pt x="3479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118"/>
            <p:cNvSpPr/>
            <p:nvPr/>
          </p:nvSpPr>
          <p:spPr>
            <a:xfrm>
              <a:off x="2120075" y="537325"/>
              <a:ext cx="1637250" cy="2199900"/>
            </a:xfrm>
            <a:custGeom>
              <a:avLst/>
              <a:gdLst/>
              <a:ahLst/>
              <a:cxnLst/>
              <a:rect l="l" t="t" r="r" b="b"/>
              <a:pathLst>
                <a:path w="65490" h="87996" extrusionOk="0">
                  <a:moveTo>
                    <a:pt x="57259" y="8907"/>
                  </a:moveTo>
                  <a:lnTo>
                    <a:pt x="64655" y="40439"/>
                  </a:lnTo>
                  <a:lnTo>
                    <a:pt x="54078" y="31016"/>
                  </a:lnTo>
                  <a:lnTo>
                    <a:pt x="57259" y="8907"/>
                  </a:lnTo>
                  <a:close/>
                  <a:moveTo>
                    <a:pt x="40320" y="19962"/>
                  </a:moveTo>
                  <a:lnTo>
                    <a:pt x="24494" y="50698"/>
                  </a:lnTo>
                  <a:lnTo>
                    <a:pt x="6999" y="20041"/>
                  </a:lnTo>
                  <a:lnTo>
                    <a:pt x="40320" y="19962"/>
                  </a:lnTo>
                  <a:close/>
                  <a:moveTo>
                    <a:pt x="53998" y="31771"/>
                  </a:moveTo>
                  <a:lnTo>
                    <a:pt x="64734" y="41354"/>
                  </a:lnTo>
                  <a:lnTo>
                    <a:pt x="46324" y="85212"/>
                  </a:lnTo>
                  <a:lnTo>
                    <a:pt x="53998" y="31771"/>
                  </a:lnTo>
                  <a:close/>
                  <a:moveTo>
                    <a:pt x="239" y="1"/>
                  </a:moveTo>
                  <a:lnTo>
                    <a:pt x="1" y="597"/>
                  </a:lnTo>
                  <a:lnTo>
                    <a:pt x="39564" y="19325"/>
                  </a:lnTo>
                  <a:lnTo>
                    <a:pt x="5925" y="19405"/>
                  </a:lnTo>
                  <a:lnTo>
                    <a:pt x="24534" y="52050"/>
                  </a:lnTo>
                  <a:lnTo>
                    <a:pt x="40916" y="20121"/>
                  </a:lnTo>
                  <a:lnTo>
                    <a:pt x="53402" y="31254"/>
                  </a:lnTo>
                  <a:lnTo>
                    <a:pt x="45330" y="87638"/>
                  </a:lnTo>
                  <a:lnTo>
                    <a:pt x="45330" y="87757"/>
                  </a:lnTo>
                  <a:lnTo>
                    <a:pt x="45409" y="87837"/>
                  </a:lnTo>
                  <a:lnTo>
                    <a:pt x="45489" y="87916"/>
                  </a:lnTo>
                  <a:lnTo>
                    <a:pt x="45568" y="87956"/>
                  </a:lnTo>
                  <a:lnTo>
                    <a:pt x="45688" y="87996"/>
                  </a:lnTo>
                  <a:lnTo>
                    <a:pt x="45767" y="87956"/>
                  </a:lnTo>
                  <a:lnTo>
                    <a:pt x="45887" y="87876"/>
                  </a:lnTo>
                  <a:lnTo>
                    <a:pt x="45926" y="87797"/>
                  </a:lnTo>
                  <a:lnTo>
                    <a:pt x="65450" y="41274"/>
                  </a:lnTo>
                  <a:lnTo>
                    <a:pt x="65490" y="41274"/>
                  </a:lnTo>
                  <a:lnTo>
                    <a:pt x="65490" y="41235"/>
                  </a:lnTo>
                  <a:lnTo>
                    <a:pt x="65490" y="41195"/>
                  </a:lnTo>
                  <a:lnTo>
                    <a:pt x="65490" y="41155"/>
                  </a:lnTo>
                  <a:lnTo>
                    <a:pt x="57100" y="5448"/>
                  </a:lnTo>
                  <a:lnTo>
                    <a:pt x="53521" y="30499"/>
                  </a:lnTo>
                  <a:lnTo>
                    <a:pt x="41672" y="19922"/>
                  </a:lnTo>
                  <a:lnTo>
                    <a:pt x="42387" y="19922"/>
                  </a:lnTo>
                  <a:lnTo>
                    <a:pt x="40877" y="19246"/>
                  </a:lnTo>
                  <a:lnTo>
                    <a:pt x="40717" y="19087"/>
                  </a:lnTo>
                  <a:lnTo>
                    <a:pt x="40717" y="1916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118"/>
            <p:cNvSpPr/>
            <p:nvPr/>
          </p:nvSpPr>
          <p:spPr>
            <a:xfrm>
              <a:off x="3218525" y="2685525"/>
              <a:ext cx="79550" cy="79550"/>
            </a:xfrm>
            <a:custGeom>
              <a:avLst/>
              <a:gdLst/>
              <a:ahLst/>
              <a:cxnLst/>
              <a:rect l="l" t="t" r="r" b="b"/>
              <a:pathLst>
                <a:path w="3182" h="3182" extrusionOk="0">
                  <a:moveTo>
                    <a:pt x="1511" y="0"/>
                  </a:moveTo>
                  <a:lnTo>
                    <a:pt x="1193" y="40"/>
                  </a:lnTo>
                  <a:lnTo>
                    <a:pt x="915" y="159"/>
                  </a:lnTo>
                  <a:lnTo>
                    <a:pt x="636" y="318"/>
                  </a:lnTo>
                  <a:lnTo>
                    <a:pt x="438" y="517"/>
                  </a:lnTo>
                  <a:lnTo>
                    <a:pt x="239" y="756"/>
                  </a:lnTo>
                  <a:lnTo>
                    <a:pt x="120" y="1074"/>
                  </a:lnTo>
                  <a:lnTo>
                    <a:pt x="40" y="1392"/>
                  </a:lnTo>
                  <a:lnTo>
                    <a:pt x="0" y="1710"/>
                  </a:lnTo>
                  <a:lnTo>
                    <a:pt x="80" y="1988"/>
                  </a:lnTo>
                  <a:lnTo>
                    <a:pt x="159" y="2267"/>
                  </a:lnTo>
                  <a:lnTo>
                    <a:pt x="318" y="2545"/>
                  </a:lnTo>
                  <a:lnTo>
                    <a:pt x="517" y="2783"/>
                  </a:lnTo>
                  <a:lnTo>
                    <a:pt x="795" y="2942"/>
                  </a:lnTo>
                  <a:lnTo>
                    <a:pt x="1074" y="3102"/>
                  </a:lnTo>
                  <a:lnTo>
                    <a:pt x="1392" y="3181"/>
                  </a:lnTo>
                  <a:lnTo>
                    <a:pt x="1710" y="3181"/>
                  </a:lnTo>
                  <a:lnTo>
                    <a:pt x="1988" y="3141"/>
                  </a:lnTo>
                  <a:lnTo>
                    <a:pt x="2306" y="3022"/>
                  </a:lnTo>
                  <a:lnTo>
                    <a:pt x="2545" y="2863"/>
                  </a:lnTo>
                  <a:lnTo>
                    <a:pt x="2784" y="2664"/>
                  </a:lnTo>
                  <a:lnTo>
                    <a:pt x="2982" y="2426"/>
                  </a:lnTo>
                  <a:lnTo>
                    <a:pt x="3102" y="2107"/>
                  </a:lnTo>
                  <a:lnTo>
                    <a:pt x="3181" y="1829"/>
                  </a:lnTo>
                  <a:lnTo>
                    <a:pt x="3181" y="1511"/>
                  </a:lnTo>
                  <a:lnTo>
                    <a:pt x="3141" y="1193"/>
                  </a:lnTo>
                  <a:lnTo>
                    <a:pt x="3022" y="915"/>
                  </a:lnTo>
                  <a:lnTo>
                    <a:pt x="2863" y="636"/>
                  </a:lnTo>
                  <a:lnTo>
                    <a:pt x="2664" y="437"/>
                  </a:lnTo>
                  <a:lnTo>
                    <a:pt x="2426" y="239"/>
                  </a:lnTo>
                  <a:lnTo>
                    <a:pt x="2147" y="80"/>
                  </a:lnTo>
                  <a:lnTo>
                    <a:pt x="182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118"/>
            <p:cNvSpPr/>
            <p:nvPr/>
          </p:nvSpPr>
          <p:spPr>
            <a:xfrm>
              <a:off x="1196600" y="1236150"/>
              <a:ext cx="95450" cy="95475"/>
            </a:xfrm>
            <a:custGeom>
              <a:avLst/>
              <a:gdLst/>
              <a:ahLst/>
              <a:cxnLst/>
              <a:rect l="l" t="t" r="r" b="b"/>
              <a:pathLst>
                <a:path w="3818" h="3819" extrusionOk="0">
                  <a:moveTo>
                    <a:pt x="1789" y="1"/>
                  </a:moveTo>
                  <a:lnTo>
                    <a:pt x="1431" y="41"/>
                  </a:lnTo>
                  <a:lnTo>
                    <a:pt x="1074" y="200"/>
                  </a:lnTo>
                  <a:lnTo>
                    <a:pt x="795" y="359"/>
                  </a:lnTo>
                  <a:lnTo>
                    <a:pt x="517" y="637"/>
                  </a:lnTo>
                  <a:lnTo>
                    <a:pt x="278" y="915"/>
                  </a:lnTo>
                  <a:lnTo>
                    <a:pt x="119" y="1273"/>
                  </a:lnTo>
                  <a:lnTo>
                    <a:pt x="40" y="1631"/>
                  </a:lnTo>
                  <a:lnTo>
                    <a:pt x="0" y="2029"/>
                  </a:lnTo>
                  <a:lnTo>
                    <a:pt x="80" y="2387"/>
                  </a:lnTo>
                  <a:lnTo>
                    <a:pt x="199" y="2744"/>
                  </a:lnTo>
                  <a:lnTo>
                    <a:pt x="398" y="3023"/>
                  </a:lnTo>
                  <a:lnTo>
                    <a:pt x="636" y="3301"/>
                  </a:lnTo>
                  <a:lnTo>
                    <a:pt x="915" y="3540"/>
                  </a:lnTo>
                  <a:lnTo>
                    <a:pt x="1272" y="3699"/>
                  </a:lnTo>
                  <a:lnTo>
                    <a:pt x="1670" y="3778"/>
                  </a:lnTo>
                  <a:lnTo>
                    <a:pt x="2028" y="3818"/>
                  </a:lnTo>
                  <a:lnTo>
                    <a:pt x="2386" y="3739"/>
                  </a:lnTo>
                  <a:lnTo>
                    <a:pt x="2744" y="3619"/>
                  </a:lnTo>
                  <a:lnTo>
                    <a:pt x="3062" y="3420"/>
                  </a:lnTo>
                  <a:lnTo>
                    <a:pt x="3340" y="3182"/>
                  </a:lnTo>
                  <a:lnTo>
                    <a:pt x="3539" y="2904"/>
                  </a:lnTo>
                  <a:lnTo>
                    <a:pt x="3698" y="2546"/>
                  </a:lnTo>
                  <a:lnTo>
                    <a:pt x="3817" y="2148"/>
                  </a:lnTo>
                  <a:lnTo>
                    <a:pt x="3817" y="1790"/>
                  </a:lnTo>
                  <a:lnTo>
                    <a:pt x="3777" y="1432"/>
                  </a:lnTo>
                  <a:lnTo>
                    <a:pt x="3618" y="1074"/>
                  </a:lnTo>
                  <a:lnTo>
                    <a:pt x="3459" y="756"/>
                  </a:lnTo>
                  <a:lnTo>
                    <a:pt x="3181" y="478"/>
                  </a:lnTo>
                  <a:lnTo>
                    <a:pt x="2903" y="279"/>
                  </a:lnTo>
                  <a:lnTo>
                    <a:pt x="2545" y="120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118"/>
            <p:cNvSpPr/>
            <p:nvPr/>
          </p:nvSpPr>
          <p:spPr>
            <a:xfrm>
              <a:off x="1750275" y="2517525"/>
              <a:ext cx="137225" cy="137200"/>
            </a:xfrm>
            <a:custGeom>
              <a:avLst/>
              <a:gdLst/>
              <a:ahLst/>
              <a:cxnLst/>
              <a:rect l="l" t="t" r="r" b="b"/>
              <a:pathLst>
                <a:path w="5489" h="5488" extrusionOk="0">
                  <a:moveTo>
                    <a:pt x="2546" y="0"/>
                  </a:moveTo>
                  <a:lnTo>
                    <a:pt x="2307" y="40"/>
                  </a:lnTo>
                  <a:lnTo>
                    <a:pt x="2029" y="80"/>
                  </a:lnTo>
                  <a:lnTo>
                    <a:pt x="1790" y="159"/>
                  </a:lnTo>
                  <a:lnTo>
                    <a:pt x="1552" y="278"/>
                  </a:lnTo>
                  <a:lnTo>
                    <a:pt x="1313" y="398"/>
                  </a:lnTo>
                  <a:lnTo>
                    <a:pt x="1114" y="557"/>
                  </a:lnTo>
                  <a:lnTo>
                    <a:pt x="876" y="716"/>
                  </a:lnTo>
                  <a:lnTo>
                    <a:pt x="717" y="915"/>
                  </a:lnTo>
                  <a:lnTo>
                    <a:pt x="518" y="1113"/>
                  </a:lnTo>
                  <a:lnTo>
                    <a:pt x="398" y="1312"/>
                  </a:lnTo>
                  <a:lnTo>
                    <a:pt x="239" y="1591"/>
                  </a:lnTo>
                  <a:lnTo>
                    <a:pt x="160" y="1829"/>
                  </a:lnTo>
                  <a:lnTo>
                    <a:pt x="80" y="2108"/>
                  </a:lnTo>
                  <a:lnTo>
                    <a:pt x="1" y="2386"/>
                  </a:lnTo>
                  <a:lnTo>
                    <a:pt x="1" y="2624"/>
                  </a:lnTo>
                  <a:lnTo>
                    <a:pt x="1" y="2903"/>
                  </a:lnTo>
                  <a:lnTo>
                    <a:pt x="41" y="3181"/>
                  </a:lnTo>
                  <a:lnTo>
                    <a:pt x="80" y="3420"/>
                  </a:lnTo>
                  <a:lnTo>
                    <a:pt x="160" y="3698"/>
                  </a:lnTo>
                  <a:lnTo>
                    <a:pt x="239" y="3937"/>
                  </a:lnTo>
                  <a:lnTo>
                    <a:pt x="398" y="4175"/>
                  </a:lnTo>
                  <a:lnTo>
                    <a:pt x="518" y="4374"/>
                  </a:lnTo>
                  <a:lnTo>
                    <a:pt x="717" y="4573"/>
                  </a:lnTo>
                  <a:lnTo>
                    <a:pt x="876" y="4772"/>
                  </a:lnTo>
                  <a:lnTo>
                    <a:pt x="1074" y="4931"/>
                  </a:lnTo>
                  <a:lnTo>
                    <a:pt x="1313" y="5090"/>
                  </a:lnTo>
                  <a:lnTo>
                    <a:pt x="1552" y="5209"/>
                  </a:lnTo>
                  <a:lnTo>
                    <a:pt x="1830" y="5328"/>
                  </a:lnTo>
                  <a:lnTo>
                    <a:pt x="2108" y="5408"/>
                  </a:lnTo>
                  <a:lnTo>
                    <a:pt x="2347" y="5448"/>
                  </a:lnTo>
                  <a:lnTo>
                    <a:pt x="2625" y="5487"/>
                  </a:lnTo>
                  <a:lnTo>
                    <a:pt x="2903" y="5487"/>
                  </a:lnTo>
                  <a:lnTo>
                    <a:pt x="3182" y="5448"/>
                  </a:lnTo>
                  <a:lnTo>
                    <a:pt x="3420" y="5408"/>
                  </a:lnTo>
                  <a:lnTo>
                    <a:pt x="3659" y="5328"/>
                  </a:lnTo>
                  <a:lnTo>
                    <a:pt x="3937" y="5209"/>
                  </a:lnTo>
                  <a:lnTo>
                    <a:pt x="4136" y="5090"/>
                  </a:lnTo>
                  <a:lnTo>
                    <a:pt x="4375" y="4931"/>
                  </a:lnTo>
                  <a:lnTo>
                    <a:pt x="4574" y="4772"/>
                  </a:lnTo>
                  <a:lnTo>
                    <a:pt x="4772" y="4573"/>
                  </a:lnTo>
                  <a:lnTo>
                    <a:pt x="4931" y="4374"/>
                  </a:lnTo>
                  <a:lnTo>
                    <a:pt x="5090" y="4175"/>
                  </a:lnTo>
                  <a:lnTo>
                    <a:pt x="5210" y="3897"/>
                  </a:lnTo>
                  <a:lnTo>
                    <a:pt x="5329" y="3658"/>
                  </a:lnTo>
                  <a:lnTo>
                    <a:pt x="5409" y="3380"/>
                  </a:lnTo>
                  <a:lnTo>
                    <a:pt x="5448" y="3102"/>
                  </a:lnTo>
                  <a:lnTo>
                    <a:pt x="5488" y="2863"/>
                  </a:lnTo>
                  <a:lnTo>
                    <a:pt x="5488" y="2585"/>
                  </a:lnTo>
                  <a:lnTo>
                    <a:pt x="5448" y="2306"/>
                  </a:lnTo>
                  <a:lnTo>
                    <a:pt x="5369" y="2068"/>
                  </a:lnTo>
                  <a:lnTo>
                    <a:pt x="5289" y="1789"/>
                  </a:lnTo>
                  <a:lnTo>
                    <a:pt x="5210" y="1551"/>
                  </a:lnTo>
                  <a:lnTo>
                    <a:pt x="5090" y="1312"/>
                  </a:lnTo>
                  <a:lnTo>
                    <a:pt x="4931" y="1113"/>
                  </a:lnTo>
                  <a:lnTo>
                    <a:pt x="4772" y="915"/>
                  </a:lnTo>
                  <a:lnTo>
                    <a:pt x="4574" y="716"/>
                  </a:lnTo>
                  <a:lnTo>
                    <a:pt x="4375" y="557"/>
                  </a:lnTo>
                  <a:lnTo>
                    <a:pt x="4136" y="398"/>
                  </a:lnTo>
                  <a:lnTo>
                    <a:pt x="3898" y="278"/>
                  </a:lnTo>
                  <a:lnTo>
                    <a:pt x="3659" y="159"/>
                  </a:lnTo>
                  <a:lnTo>
                    <a:pt x="3381" y="80"/>
                  </a:lnTo>
                  <a:lnTo>
                    <a:pt x="3102" y="40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118"/>
            <p:cNvSpPr/>
            <p:nvPr/>
          </p:nvSpPr>
          <p:spPr>
            <a:xfrm>
              <a:off x="2386475" y="1930025"/>
              <a:ext cx="94475" cy="95450"/>
            </a:xfrm>
            <a:custGeom>
              <a:avLst/>
              <a:gdLst/>
              <a:ahLst/>
              <a:cxnLst/>
              <a:rect l="l" t="t" r="r" b="b"/>
              <a:pathLst>
                <a:path w="3779" h="3818" extrusionOk="0">
                  <a:moveTo>
                    <a:pt x="1790" y="0"/>
                  </a:moveTo>
                  <a:lnTo>
                    <a:pt x="1393" y="40"/>
                  </a:lnTo>
                  <a:lnTo>
                    <a:pt x="1074" y="199"/>
                  </a:lnTo>
                  <a:lnTo>
                    <a:pt x="756" y="358"/>
                  </a:lnTo>
                  <a:lnTo>
                    <a:pt x="478" y="597"/>
                  </a:lnTo>
                  <a:lnTo>
                    <a:pt x="239" y="915"/>
                  </a:lnTo>
                  <a:lnTo>
                    <a:pt x="80" y="1273"/>
                  </a:lnTo>
                  <a:lnTo>
                    <a:pt x="1" y="1631"/>
                  </a:lnTo>
                  <a:lnTo>
                    <a:pt x="1" y="2028"/>
                  </a:lnTo>
                  <a:lnTo>
                    <a:pt x="41" y="2386"/>
                  </a:lnTo>
                  <a:lnTo>
                    <a:pt x="160" y="2744"/>
                  </a:lnTo>
                  <a:lnTo>
                    <a:pt x="359" y="3022"/>
                  </a:lnTo>
                  <a:lnTo>
                    <a:pt x="597" y="3301"/>
                  </a:lnTo>
                  <a:lnTo>
                    <a:pt x="915" y="3539"/>
                  </a:lnTo>
                  <a:lnTo>
                    <a:pt x="1273" y="3698"/>
                  </a:lnTo>
                  <a:lnTo>
                    <a:pt x="1631" y="3778"/>
                  </a:lnTo>
                  <a:lnTo>
                    <a:pt x="1989" y="3818"/>
                  </a:lnTo>
                  <a:lnTo>
                    <a:pt x="2387" y="3738"/>
                  </a:lnTo>
                  <a:lnTo>
                    <a:pt x="2705" y="3619"/>
                  </a:lnTo>
                  <a:lnTo>
                    <a:pt x="3023" y="3420"/>
                  </a:lnTo>
                  <a:lnTo>
                    <a:pt x="3301" y="3181"/>
                  </a:lnTo>
                  <a:lnTo>
                    <a:pt x="3540" y="2903"/>
                  </a:lnTo>
                  <a:lnTo>
                    <a:pt x="3699" y="2545"/>
                  </a:lnTo>
                  <a:lnTo>
                    <a:pt x="3778" y="2147"/>
                  </a:lnTo>
                  <a:lnTo>
                    <a:pt x="3778" y="1790"/>
                  </a:lnTo>
                  <a:lnTo>
                    <a:pt x="3739" y="143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2" y="477"/>
                  </a:lnTo>
                  <a:lnTo>
                    <a:pt x="2864" y="279"/>
                  </a:lnTo>
                  <a:lnTo>
                    <a:pt x="2506" y="120"/>
                  </a:lnTo>
                  <a:lnTo>
                    <a:pt x="214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118"/>
            <p:cNvSpPr/>
            <p:nvPr/>
          </p:nvSpPr>
          <p:spPr>
            <a:xfrm>
              <a:off x="2236375" y="978700"/>
              <a:ext cx="94475" cy="95450"/>
            </a:xfrm>
            <a:custGeom>
              <a:avLst/>
              <a:gdLst/>
              <a:ahLst/>
              <a:cxnLst/>
              <a:rect l="l" t="t" r="r" b="b"/>
              <a:pathLst>
                <a:path w="3779" h="3818" extrusionOk="0">
                  <a:moveTo>
                    <a:pt x="1790" y="0"/>
                  </a:moveTo>
                  <a:lnTo>
                    <a:pt x="1392" y="80"/>
                  </a:lnTo>
                  <a:lnTo>
                    <a:pt x="1074" y="199"/>
                  </a:lnTo>
                  <a:lnTo>
                    <a:pt x="756" y="398"/>
                  </a:lnTo>
                  <a:lnTo>
                    <a:pt x="478" y="636"/>
                  </a:lnTo>
                  <a:lnTo>
                    <a:pt x="239" y="915"/>
                  </a:lnTo>
                  <a:lnTo>
                    <a:pt x="80" y="1273"/>
                  </a:lnTo>
                  <a:lnTo>
                    <a:pt x="1" y="1670"/>
                  </a:lnTo>
                  <a:lnTo>
                    <a:pt x="1" y="2028"/>
                  </a:lnTo>
                  <a:lnTo>
                    <a:pt x="40" y="2386"/>
                  </a:lnTo>
                  <a:lnTo>
                    <a:pt x="160" y="2744"/>
                  </a:lnTo>
                  <a:lnTo>
                    <a:pt x="359" y="3062"/>
                  </a:lnTo>
                  <a:lnTo>
                    <a:pt x="597" y="3340"/>
                  </a:lnTo>
                  <a:lnTo>
                    <a:pt x="915" y="3539"/>
                  </a:lnTo>
                  <a:lnTo>
                    <a:pt x="1273" y="3698"/>
                  </a:lnTo>
                  <a:lnTo>
                    <a:pt x="1631" y="3818"/>
                  </a:lnTo>
                  <a:lnTo>
                    <a:pt x="2029" y="3818"/>
                  </a:lnTo>
                  <a:lnTo>
                    <a:pt x="2386" y="3778"/>
                  </a:lnTo>
                  <a:lnTo>
                    <a:pt x="2705" y="3619"/>
                  </a:lnTo>
                  <a:lnTo>
                    <a:pt x="3023" y="3460"/>
                  </a:lnTo>
                  <a:lnTo>
                    <a:pt x="3301" y="3181"/>
                  </a:lnTo>
                  <a:lnTo>
                    <a:pt x="3540" y="2903"/>
                  </a:lnTo>
                  <a:lnTo>
                    <a:pt x="3699" y="2545"/>
                  </a:lnTo>
                  <a:lnTo>
                    <a:pt x="3778" y="2187"/>
                  </a:lnTo>
                  <a:lnTo>
                    <a:pt x="3778" y="1790"/>
                  </a:lnTo>
                  <a:lnTo>
                    <a:pt x="3738" y="1432"/>
                  </a:lnTo>
                  <a:lnTo>
                    <a:pt x="3619" y="1074"/>
                  </a:lnTo>
                  <a:lnTo>
                    <a:pt x="3420" y="796"/>
                  </a:lnTo>
                  <a:lnTo>
                    <a:pt x="3182" y="517"/>
                  </a:lnTo>
                  <a:lnTo>
                    <a:pt x="2864" y="279"/>
                  </a:lnTo>
                  <a:lnTo>
                    <a:pt x="2546" y="120"/>
                  </a:lnTo>
                  <a:lnTo>
                    <a:pt x="2148" y="40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118"/>
            <p:cNvSpPr/>
            <p:nvPr/>
          </p:nvSpPr>
          <p:spPr>
            <a:xfrm>
              <a:off x="2175750" y="1551275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187" y="1"/>
                  </a:moveTo>
                  <a:lnTo>
                    <a:pt x="1750" y="40"/>
                  </a:lnTo>
                  <a:lnTo>
                    <a:pt x="1312" y="199"/>
                  </a:lnTo>
                  <a:lnTo>
                    <a:pt x="955" y="438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53"/>
                  </a:lnTo>
                  <a:lnTo>
                    <a:pt x="119" y="1551"/>
                  </a:lnTo>
                  <a:lnTo>
                    <a:pt x="40" y="1790"/>
                  </a:lnTo>
                  <a:lnTo>
                    <a:pt x="0" y="2029"/>
                  </a:lnTo>
                  <a:lnTo>
                    <a:pt x="0" y="2466"/>
                  </a:lnTo>
                  <a:lnTo>
                    <a:pt x="80" y="2943"/>
                  </a:lnTo>
                  <a:lnTo>
                    <a:pt x="239" y="3381"/>
                  </a:lnTo>
                  <a:lnTo>
                    <a:pt x="438" y="3738"/>
                  </a:lnTo>
                  <a:lnTo>
                    <a:pt x="756" y="4096"/>
                  </a:lnTo>
                  <a:lnTo>
                    <a:pt x="1114" y="4375"/>
                  </a:lnTo>
                  <a:lnTo>
                    <a:pt x="1352" y="4494"/>
                  </a:lnTo>
                  <a:lnTo>
                    <a:pt x="1551" y="4573"/>
                  </a:lnTo>
                  <a:lnTo>
                    <a:pt x="1790" y="4653"/>
                  </a:lnTo>
                  <a:lnTo>
                    <a:pt x="2028" y="4693"/>
                  </a:lnTo>
                  <a:lnTo>
                    <a:pt x="2505" y="4693"/>
                  </a:lnTo>
                  <a:lnTo>
                    <a:pt x="2943" y="4613"/>
                  </a:lnTo>
                  <a:lnTo>
                    <a:pt x="3380" y="4454"/>
                  </a:lnTo>
                  <a:lnTo>
                    <a:pt x="3738" y="4216"/>
                  </a:lnTo>
                  <a:lnTo>
                    <a:pt x="4096" y="3937"/>
                  </a:lnTo>
                  <a:lnTo>
                    <a:pt x="4374" y="3540"/>
                  </a:lnTo>
                  <a:lnTo>
                    <a:pt x="4493" y="3341"/>
                  </a:lnTo>
                  <a:lnTo>
                    <a:pt x="4573" y="3142"/>
                  </a:lnTo>
                  <a:lnTo>
                    <a:pt x="4652" y="2903"/>
                  </a:lnTo>
                  <a:lnTo>
                    <a:pt x="4692" y="2665"/>
                  </a:lnTo>
                  <a:lnTo>
                    <a:pt x="4692" y="2188"/>
                  </a:lnTo>
                  <a:lnTo>
                    <a:pt x="4613" y="1750"/>
                  </a:lnTo>
                  <a:lnTo>
                    <a:pt x="4493" y="1313"/>
                  </a:lnTo>
                  <a:lnTo>
                    <a:pt x="4255" y="915"/>
                  </a:lnTo>
                  <a:lnTo>
                    <a:pt x="3937" y="597"/>
                  </a:lnTo>
                  <a:lnTo>
                    <a:pt x="3579" y="319"/>
                  </a:lnTo>
                  <a:lnTo>
                    <a:pt x="3340" y="199"/>
                  </a:lnTo>
                  <a:lnTo>
                    <a:pt x="3141" y="120"/>
                  </a:lnTo>
                  <a:lnTo>
                    <a:pt x="2903" y="40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118"/>
            <p:cNvSpPr/>
            <p:nvPr/>
          </p:nvSpPr>
          <p:spPr>
            <a:xfrm>
              <a:off x="3687725" y="1511525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187" y="0"/>
                  </a:moveTo>
                  <a:lnTo>
                    <a:pt x="1750" y="40"/>
                  </a:lnTo>
                  <a:lnTo>
                    <a:pt x="1312" y="199"/>
                  </a:lnTo>
                  <a:lnTo>
                    <a:pt x="955" y="438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12"/>
                  </a:lnTo>
                  <a:lnTo>
                    <a:pt x="119" y="1551"/>
                  </a:lnTo>
                  <a:lnTo>
                    <a:pt x="40" y="1789"/>
                  </a:lnTo>
                  <a:lnTo>
                    <a:pt x="0" y="2028"/>
                  </a:lnTo>
                  <a:lnTo>
                    <a:pt x="0" y="2465"/>
                  </a:lnTo>
                  <a:lnTo>
                    <a:pt x="80" y="2943"/>
                  </a:lnTo>
                  <a:lnTo>
                    <a:pt x="199" y="3340"/>
                  </a:lnTo>
                  <a:lnTo>
                    <a:pt x="438" y="3738"/>
                  </a:lnTo>
                  <a:lnTo>
                    <a:pt x="756" y="4056"/>
                  </a:lnTo>
                  <a:lnTo>
                    <a:pt x="1114" y="4334"/>
                  </a:lnTo>
                  <a:lnTo>
                    <a:pt x="1352" y="4454"/>
                  </a:lnTo>
                  <a:lnTo>
                    <a:pt x="1551" y="4533"/>
                  </a:lnTo>
                  <a:lnTo>
                    <a:pt x="1790" y="4613"/>
                  </a:lnTo>
                  <a:lnTo>
                    <a:pt x="2028" y="4652"/>
                  </a:lnTo>
                  <a:lnTo>
                    <a:pt x="2465" y="4692"/>
                  </a:lnTo>
                  <a:lnTo>
                    <a:pt x="2943" y="4613"/>
                  </a:lnTo>
                  <a:lnTo>
                    <a:pt x="3340" y="4454"/>
                  </a:lnTo>
                  <a:lnTo>
                    <a:pt x="3738" y="4215"/>
                  </a:lnTo>
                  <a:lnTo>
                    <a:pt x="4096" y="3897"/>
                  </a:lnTo>
                  <a:lnTo>
                    <a:pt x="4374" y="3539"/>
                  </a:lnTo>
                  <a:lnTo>
                    <a:pt x="4454" y="3340"/>
                  </a:lnTo>
                  <a:lnTo>
                    <a:pt x="4573" y="3102"/>
                  </a:lnTo>
                  <a:lnTo>
                    <a:pt x="4613" y="2863"/>
                  </a:lnTo>
                  <a:lnTo>
                    <a:pt x="4692" y="2664"/>
                  </a:lnTo>
                  <a:lnTo>
                    <a:pt x="4692" y="2187"/>
                  </a:lnTo>
                  <a:lnTo>
                    <a:pt x="4613" y="1750"/>
                  </a:lnTo>
                  <a:lnTo>
                    <a:pt x="4454" y="1312"/>
                  </a:lnTo>
                  <a:lnTo>
                    <a:pt x="4215" y="915"/>
                  </a:lnTo>
                  <a:lnTo>
                    <a:pt x="3937" y="597"/>
                  </a:lnTo>
                  <a:lnTo>
                    <a:pt x="3539" y="318"/>
                  </a:lnTo>
                  <a:lnTo>
                    <a:pt x="3340" y="199"/>
                  </a:lnTo>
                  <a:lnTo>
                    <a:pt x="3141" y="119"/>
                  </a:lnTo>
                  <a:lnTo>
                    <a:pt x="2903" y="40"/>
                  </a:lnTo>
                  <a:lnTo>
                    <a:pt x="2664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118"/>
            <p:cNvSpPr/>
            <p:nvPr/>
          </p:nvSpPr>
          <p:spPr>
            <a:xfrm>
              <a:off x="2675750" y="1764000"/>
              <a:ext cx="117325" cy="117325"/>
            </a:xfrm>
            <a:custGeom>
              <a:avLst/>
              <a:gdLst/>
              <a:ahLst/>
              <a:cxnLst/>
              <a:rect l="l" t="t" r="r" b="b"/>
              <a:pathLst>
                <a:path w="4693" h="4693" extrusionOk="0">
                  <a:moveTo>
                    <a:pt x="2188" y="1"/>
                  </a:moveTo>
                  <a:lnTo>
                    <a:pt x="1750" y="80"/>
                  </a:lnTo>
                  <a:lnTo>
                    <a:pt x="1313" y="239"/>
                  </a:lnTo>
                  <a:lnTo>
                    <a:pt x="915" y="478"/>
                  </a:lnTo>
                  <a:lnTo>
                    <a:pt x="597" y="796"/>
                  </a:lnTo>
                  <a:lnTo>
                    <a:pt x="319" y="1154"/>
                  </a:lnTo>
                  <a:lnTo>
                    <a:pt x="200" y="1353"/>
                  </a:lnTo>
                  <a:lnTo>
                    <a:pt x="120" y="1591"/>
                  </a:lnTo>
                  <a:lnTo>
                    <a:pt x="41" y="1830"/>
                  </a:lnTo>
                  <a:lnTo>
                    <a:pt x="1" y="2029"/>
                  </a:lnTo>
                  <a:lnTo>
                    <a:pt x="1" y="2506"/>
                  </a:lnTo>
                  <a:lnTo>
                    <a:pt x="41" y="2943"/>
                  </a:lnTo>
                  <a:lnTo>
                    <a:pt x="200" y="3381"/>
                  </a:lnTo>
                  <a:lnTo>
                    <a:pt x="438" y="3778"/>
                  </a:lnTo>
                  <a:lnTo>
                    <a:pt x="756" y="4096"/>
                  </a:lnTo>
                  <a:lnTo>
                    <a:pt x="1114" y="4375"/>
                  </a:lnTo>
                  <a:lnTo>
                    <a:pt x="1313" y="4494"/>
                  </a:lnTo>
                  <a:lnTo>
                    <a:pt x="1552" y="4574"/>
                  </a:lnTo>
                  <a:lnTo>
                    <a:pt x="1790" y="4653"/>
                  </a:lnTo>
                  <a:lnTo>
                    <a:pt x="2029" y="4693"/>
                  </a:lnTo>
                  <a:lnTo>
                    <a:pt x="2466" y="4693"/>
                  </a:lnTo>
                  <a:lnTo>
                    <a:pt x="2943" y="4653"/>
                  </a:lnTo>
                  <a:lnTo>
                    <a:pt x="3341" y="4494"/>
                  </a:lnTo>
                  <a:lnTo>
                    <a:pt x="3739" y="4256"/>
                  </a:lnTo>
                  <a:lnTo>
                    <a:pt x="4057" y="3937"/>
                  </a:lnTo>
                  <a:lnTo>
                    <a:pt x="4335" y="3580"/>
                  </a:lnTo>
                  <a:lnTo>
                    <a:pt x="4454" y="3381"/>
                  </a:lnTo>
                  <a:lnTo>
                    <a:pt x="4534" y="3142"/>
                  </a:lnTo>
                  <a:lnTo>
                    <a:pt x="4613" y="2904"/>
                  </a:lnTo>
                  <a:lnTo>
                    <a:pt x="4653" y="2665"/>
                  </a:lnTo>
                  <a:lnTo>
                    <a:pt x="4693" y="2228"/>
                  </a:lnTo>
                  <a:lnTo>
                    <a:pt x="4613" y="1750"/>
                  </a:lnTo>
                  <a:lnTo>
                    <a:pt x="4454" y="1353"/>
                  </a:lnTo>
                  <a:lnTo>
                    <a:pt x="4216" y="955"/>
                  </a:lnTo>
                  <a:lnTo>
                    <a:pt x="3898" y="637"/>
                  </a:lnTo>
                  <a:lnTo>
                    <a:pt x="3540" y="359"/>
                  </a:lnTo>
                  <a:lnTo>
                    <a:pt x="3341" y="239"/>
                  </a:lnTo>
                  <a:lnTo>
                    <a:pt x="3102" y="160"/>
                  </a:lnTo>
                  <a:lnTo>
                    <a:pt x="2864" y="80"/>
                  </a:lnTo>
                  <a:lnTo>
                    <a:pt x="2665" y="41"/>
                  </a:lnTo>
                  <a:lnTo>
                    <a:pt x="218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118"/>
            <p:cNvSpPr/>
            <p:nvPr/>
          </p:nvSpPr>
          <p:spPr>
            <a:xfrm>
              <a:off x="2067400" y="484650"/>
              <a:ext cx="115325" cy="116325"/>
            </a:xfrm>
            <a:custGeom>
              <a:avLst/>
              <a:gdLst/>
              <a:ahLst/>
              <a:cxnLst/>
              <a:rect l="l" t="t" r="r" b="b"/>
              <a:pathLst>
                <a:path w="4613" h="4653" extrusionOk="0">
                  <a:moveTo>
                    <a:pt x="2147" y="0"/>
                  </a:moveTo>
                  <a:lnTo>
                    <a:pt x="1710" y="80"/>
                  </a:lnTo>
                  <a:lnTo>
                    <a:pt x="1312" y="239"/>
                  </a:lnTo>
                  <a:lnTo>
                    <a:pt x="915" y="477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52"/>
                  </a:lnTo>
                  <a:lnTo>
                    <a:pt x="119" y="1551"/>
                  </a:lnTo>
                  <a:lnTo>
                    <a:pt x="40" y="1790"/>
                  </a:lnTo>
                  <a:lnTo>
                    <a:pt x="0" y="2028"/>
                  </a:lnTo>
                  <a:lnTo>
                    <a:pt x="0" y="2465"/>
                  </a:lnTo>
                  <a:lnTo>
                    <a:pt x="80" y="2903"/>
                  </a:lnTo>
                  <a:lnTo>
                    <a:pt x="239" y="3340"/>
                  </a:lnTo>
                  <a:lnTo>
                    <a:pt x="437" y="3698"/>
                  </a:lnTo>
                  <a:lnTo>
                    <a:pt x="756" y="4056"/>
                  </a:lnTo>
                  <a:lnTo>
                    <a:pt x="1113" y="4295"/>
                  </a:lnTo>
                  <a:lnTo>
                    <a:pt x="1312" y="4414"/>
                  </a:lnTo>
                  <a:lnTo>
                    <a:pt x="1551" y="4493"/>
                  </a:lnTo>
                  <a:lnTo>
                    <a:pt x="1750" y="4573"/>
                  </a:lnTo>
                  <a:lnTo>
                    <a:pt x="1988" y="4613"/>
                  </a:lnTo>
                  <a:lnTo>
                    <a:pt x="2465" y="4652"/>
                  </a:lnTo>
                  <a:lnTo>
                    <a:pt x="2903" y="4573"/>
                  </a:lnTo>
                  <a:lnTo>
                    <a:pt x="3300" y="4414"/>
                  </a:lnTo>
                  <a:lnTo>
                    <a:pt x="3698" y="4175"/>
                  </a:lnTo>
                  <a:lnTo>
                    <a:pt x="4016" y="3897"/>
                  </a:lnTo>
                  <a:lnTo>
                    <a:pt x="4294" y="3499"/>
                  </a:lnTo>
                  <a:lnTo>
                    <a:pt x="4414" y="3300"/>
                  </a:lnTo>
                  <a:lnTo>
                    <a:pt x="4493" y="3102"/>
                  </a:lnTo>
                  <a:lnTo>
                    <a:pt x="4573" y="2863"/>
                  </a:lnTo>
                  <a:lnTo>
                    <a:pt x="4613" y="2625"/>
                  </a:lnTo>
                  <a:lnTo>
                    <a:pt x="4613" y="2187"/>
                  </a:lnTo>
                  <a:lnTo>
                    <a:pt x="4533" y="1750"/>
                  </a:lnTo>
                  <a:lnTo>
                    <a:pt x="4374" y="1312"/>
                  </a:lnTo>
                  <a:lnTo>
                    <a:pt x="4175" y="954"/>
                  </a:lnTo>
                  <a:lnTo>
                    <a:pt x="3857" y="597"/>
                  </a:lnTo>
                  <a:lnTo>
                    <a:pt x="3499" y="358"/>
                  </a:lnTo>
                  <a:lnTo>
                    <a:pt x="3300" y="239"/>
                  </a:lnTo>
                  <a:lnTo>
                    <a:pt x="3062" y="159"/>
                  </a:lnTo>
                  <a:lnTo>
                    <a:pt x="2863" y="80"/>
                  </a:lnTo>
                  <a:lnTo>
                    <a:pt x="2624" y="40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118"/>
            <p:cNvSpPr/>
            <p:nvPr/>
          </p:nvSpPr>
          <p:spPr>
            <a:xfrm>
              <a:off x="3489900" y="655625"/>
              <a:ext cx="119300" cy="119300"/>
            </a:xfrm>
            <a:custGeom>
              <a:avLst/>
              <a:gdLst/>
              <a:ahLst/>
              <a:cxnLst/>
              <a:rect l="l" t="t" r="r" b="b"/>
              <a:pathLst>
                <a:path w="4772" h="4772" extrusionOk="0">
                  <a:moveTo>
                    <a:pt x="2227" y="0"/>
                  </a:moveTo>
                  <a:lnTo>
                    <a:pt x="1790" y="80"/>
                  </a:lnTo>
                  <a:lnTo>
                    <a:pt x="1352" y="239"/>
                  </a:lnTo>
                  <a:lnTo>
                    <a:pt x="955" y="438"/>
                  </a:lnTo>
                  <a:lnTo>
                    <a:pt x="637" y="756"/>
                  </a:lnTo>
                  <a:lnTo>
                    <a:pt x="358" y="1154"/>
                  </a:lnTo>
                  <a:lnTo>
                    <a:pt x="239" y="1352"/>
                  </a:lnTo>
                  <a:lnTo>
                    <a:pt x="120" y="1591"/>
                  </a:lnTo>
                  <a:lnTo>
                    <a:pt x="80" y="1829"/>
                  </a:lnTo>
                  <a:lnTo>
                    <a:pt x="40" y="2068"/>
                  </a:lnTo>
                  <a:lnTo>
                    <a:pt x="0" y="2505"/>
                  </a:lnTo>
                  <a:lnTo>
                    <a:pt x="80" y="2983"/>
                  </a:lnTo>
                  <a:lnTo>
                    <a:pt x="239" y="3420"/>
                  </a:lnTo>
                  <a:lnTo>
                    <a:pt x="478" y="3778"/>
                  </a:lnTo>
                  <a:lnTo>
                    <a:pt x="796" y="4136"/>
                  </a:lnTo>
                  <a:lnTo>
                    <a:pt x="1154" y="4414"/>
                  </a:lnTo>
                  <a:lnTo>
                    <a:pt x="1352" y="4533"/>
                  </a:lnTo>
                  <a:lnTo>
                    <a:pt x="1591" y="4613"/>
                  </a:lnTo>
                  <a:lnTo>
                    <a:pt x="1830" y="4692"/>
                  </a:lnTo>
                  <a:lnTo>
                    <a:pt x="2068" y="4732"/>
                  </a:lnTo>
                  <a:lnTo>
                    <a:pt x="2545" y="4772"/>
                  </a:lnTo>
                  <a:lnTo>
                    <a:pt x="2983" y="4692"/>
                  </a:lnTo>
                  <a:lnTo>
                    <a:pt x="3420" y="4533"/>
                  </a:lnTo>
                  <a:lnTo>
                    <a:pt x="3818" y="4295"/>
                  </a:lnTo>
                  <a:lnTo>
                    <a:pt x="4136" y="3977"/>
                  </a:lnTo>
                  <a:lnTo>
                    <a:pt x="4414" y="3619"/>
                  </a:lnTo>
                  <a:lnTo>
                    <a:pt x="4533" y="3380"/>
                  </a:lnTo>
                  <a:lnTo>
                    <a:pt x="4653" y="3181"/>
                  </a:lnTo>
                  <a:lnTo>
                    <a:pt x="4692" y="2943"/>
                  </a:lnTo>
                  <a:lnTo>
                    <a:pt x="4732" y="2704"/>
                  </a:lnTo>
                  <a:lnTo>
                    <a:pt x="4772" y="2227"/>
                  </a:lnTo>
                  <a:lnTo>
                    <a:pt x="4692" y="1790"/>
                  </a:lnTo>
                  <a:lnTo>
                    <a:pt x="4533" y="1352"/>
                  </a:lnTo>
                  <a:lnTo>
                    <a:pt x="4295" y="955"/>
                  </a:lnTo>
                  <a:lnTo>
                    <a:pt x="3977" y="597"/>
                  </a:lnTo>
                  <a:lnTo>
                    <a:pt x="3619" y="318"/>
                  </a:lnTo>
                  <a:lnTo>
                    <a:pt x="3420" y="199"/>
                  </a:lnTo>
                  <a:lnTo>
                    <a:pt x="3181" y="120"/>
                  </a:lnTo>
                  <a:lnTo>
                    <a:pt x="2943" y="40"/>
                  </a:lnTo>
                  <a:lnTo>
                    <a:pt x="2704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118"/>
            <p:cNvSpPr/>
            <p:nvPr/>
          </p:nvSpPr>
          <p:spPr>
            <a:xfrm>
              <a:off x="3094250" y="981675"/>
              <a:ext cx="95475" cy="95450"/>
            </a:xfrm>
            <a:custGeom>
              <a:avLst/>
              <a:gdLst/>
              <a:ahLst/>
              <a:cxnLst/>
              <a:rect l="l" t="t" r="r" b="b"/>
              <a:pathLst>
                <a:path w="3819" h="3818" extrusionOk="0">
                  <a:moveTo>
                    <a:pt x="1790" y="1"/>
                  </a:moveTo>
                  <a:lnTo>
                    <a:pt x="1432" y="40"/>
                  </a:lnTo>
                  <a:lnTo>
                    <a:pt x="1074" y="160"/>
                  </a:lnTo>
                  <a:lnTo>
                    <a:pt x="756" y="358"/>
                  </a:lnTo>
                  <a:lnTo>
                    <a:pt x="478" y="597"/>
                  </a:lnTo>
                  <a:lnTo>
                    <a:pt x="279" y="915"/>
                  </a:lnTo>
                  <a:lnTo>
                    <a:pt x="80" y="1273"/>
                  </a:lnTo>
                  <a:lnTo>
                    <a:pt x="1" y="1631"/>
                  </a:lnTo>
                  <a:lnTo>
                    <a:pt x="1" y="2028"/>
                  </a:lnTo>
                  <a:lnTo>
                    <a:pt x="41" y="2386"/>
                  </a:lnTo>
                  <a:lnTo>
                    <a:pt x="160" y="2744"/>
                  </a:lnTo>
                  <a:lnTo>
                    <a:pt x="359" y="3023"/>
                  </a:lnTo>
                  <a:lnTo>
                    <a:pt x="597" y="3301"/>
                  </a:lnTo>
                  <a:lnTo>
                    <a:pt x="915" y="3539"/>
                  </a:lnTo>
                  <a:lnTo>
                    <a:pt x="1273" y="3699"/>
                  </a:lnTo>
                  <a:lnTo>
                    <a:pt x="1631" y="3778"/>
                  </a:lnTo>
                  <a:lnTo>
                    <a:pt x="2029" y="3818"/>
                  </a:lnTo>
                  <a:lnTo>
                    <a:pt x="2387" y="3738"/>
                  </a:lnTo>
                  <a:lnTo>
                    <a:pt x="2705" y="3619"/>
                  </a:lnTo>
                  <a:lnTo>
                    <a:pt x="3023" y="3420"/>
                  </a:lnTo>
                  <a:lnTo>
                    <a:pt x="3301" y="3182"/>
                  </a:lnTo>
                  <a:lnTo>
                    <a:pt x="3540" y="2864"/>
                  </a:lnTo>
                  <a:lnTo>
                    <a:pt x="3699" y="2545"/>
                  </a:lnTo>
                  <a:lnTo>
                    <a:pt x="3778" y="2148"/>
                  </a:lnTo>
                  <a:lnTo>
                    <a:pt x="3818" y="1790"/>
                  </a:lnTo>
                  <a:lnTo>
                    <a:pt x="3739" y="143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2" y="478"/>
                  </a:lnTo>
                  <a:lnTo>
                    <a:pt x="2864" y="279"/>
                  </a:lnTo>
                  <a:lnTo>
                    <a:pt x="2546" y="120"/>
                  </a:lnTo>
                  <a:lnTo>
                    <a:pt x="214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118"/>
            <p:cNvSpPr/>
            <p:nvPr/>
          </p:nvSpPr>
          <p:spPr>
            <a:xfrm>
              <a:off x="1505750" y="239100"/>
              <a:ext cx="95450" cy="94475"/>
            </a:xfrm>
            <a:custGeom>
              <a:avLst/>
              <a:gdLst/>
              <a:ahLst/>
              <a:cxnLst/>
              <a:rect l="l" t="t" r="r" b="b"/>
              <a:pathLst>
                <a:path w="3818" h="3779" extrusionOk="0">
                  <a:moveTo>
                    <a:pt x="1790" y="1"/>
                  </a:moveTo>
                  <a:lnTo>
                    <a:pt x="1432" y="41"/>
                  </a:lnTo>
                  <a:lnTo>
                    <a:pt x="1074" y="160"/>
                  </a:lnTo>
                  <a:lnTo>
                    <a:pt x="756" y="359"/>
                  </a:lnTo>
                  <a:lnTo>
                    <a:pt x="477" y="597"/>
                  </a:lnTo>
                  <a:lnTo>
                    <a:pt x="279" y="915"/>
                  </a:lnTo>
                  <a:lnTo>
                    <a:pt x="80" y="1273"/>
                  </a:lnTo>
                  <a:lnTo>
                    <a:pt x="0" y="1631"/>
                  </a:lnTo>
                  <a:lnTo>
                    <a:pt x="0" y="1989"/>
                  </a:lnTo>
                  <a:lnTo>
                    <a:pt x="40" y="2387"/>
                  </a:lnTo>
                  <a:lnTo>
                    <a:pt x="159" y="2705"/>
                  </a:lnTo>
                  <a:lnTo>
                    <a:pt x="358" y="3023"/>
                  </a:lnTo>
                  <a:lnTo>
                    <a:pt x="597" y="3301"/>
                  </a:lnTo>
                  <a:lnTo>
                    <a:pt x="915" y="3540"/>
                  </a:lnTo>
                  <a:lnTo>
                    <a:pt x="1273" y="3699"/>
                  </a:lnTo>
                  <a:lnTo>
                    <a:pt x="1630" y="3778"/>
                  </a:lnTo>
                  <a:lnTo>
                    <a:pt x="2028" y="3778"/>
                  </a:lnTo>
                  <a:lnTo>
                    <a:pt x="2386" y="3738"/>
                  </a:lnTo>
                  <a:lnTo>
                    <a:pt x="2704" y="3619"/>
                  </a:lnTo>
                  <a:lnTo>
                    <a:pt x="3022" y="3420"/>
                  </a:lnTo>
                  <a:lnTo>
                    <a:pt x="3300" y="3182"/>
                  </a:lnTo>
                  <a:lnTo>
                    <a:pt x="3539" y="2864"/>
                  </a:lnTo>
                  <a:lnTo>
                    <a:pt x="3698" y="2506"/>
                  </a:lnTo>
                  <a:lnTo>
                    <a:pt x="3778" y="2148"/>
                  </a:lnTo>
                  <a:lnTo>
                    <a:pt x="3817" y="1790"/>
                  </a:lnTo>
                  <a:lnTo>
                    <a:pt x="3738" y="139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1" y="478"/>
                  </a:lnTo>
                  <a:lnTo>
                    <a:pt x="2863" y="239"/>
                  </a:lnTo>
                  <a:lnTo>
                    <a:pt x="254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7" name="Google Shape;4617;p118"/>
          <p:cNvSpPr/>
          <p:nvPr/>
        </p:nvSpPr>
        <p:spPr>
          <a:xfrm>
            <a:off x="-332325" y="-3263275"/>
            <a:ext cx="125244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8" name="Google Shape;4618;p118"/>
          <p:cNvSpPr/>
          <p:nvPr/>
        </p:nvSpPr>
        <p:spPr>
          <a:xfrm>
            <a:off x="9144000" y="-129422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9" name="Google Shape;4619;p118"/>
          <p:cNvSpPr/>
          <p:nvPr/>
        </p:nvSpPr>
        <p:spPr>
          <a:xfrm>
            <a:off x="-5113275" y="5143500"/>
            <a:ext cx="150546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0" name="Google Shape;4620;p118"/>
          <p:cNvSpPr/>
          <p:nvPr/>
        </p:nvSpPr>
        <p:spPr>
          <a:xfrm>
            <a:off x="-5113275" y="-81582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z-Not intended for us. Included so the full ASU color palette is available for your use in the color picker.">
  <p:cSld name="CUSTOM_30">
    <p:spTree>
      <p:nvGrpSpPr>
        <p:cNvPr id="1" name="Shape 4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31" name="Google Shape;4631;p120"/>
          <p:cNvGraphicFramePr/>
          <p:nvPr>
            <p:extLst>
              <p:ext uri="{D42A27DB-BD31-4B8C-83A1-F6EECF244321}">
                <p14:modId xmlns:p14="http://schemas.microsoft.com/office/powerpoint/2010/main" val="2767649681"/>
              </p:ext>
            </p:extLst>
          </p:nvPr>
        </p:nvGraphicFramePr>
        <p:xfrm>
          <a:off x="419007" y="1003232"/>
          <a:ext cx="6127275" cy="3907490"/>
        </p:xfrm>
        <a:graphic>
          <a:graphicData uri="http://schemas.openxmlformats.org/drawingml/2006/table">
            <a:tbl>
              <a:tblPr>
                <a:noFill/>
                <a:tableStyleId>{C9D0A139-A388-4AB7-8CF6-93BC545BE00A}</a:tableStyleId>
              </a:tblPr>
              <a:tblGrid>
                <a:gridCol w="987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6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8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Primary colors</a:t>
                      </a:r>
                      <a:r>
                        <a:rPr lang="en" sz="800"/>
                        <a:t>. These should be your first color choices and used more prominently than secondary colors</a:t>
                      </a:r>
                      <a:endParaRPr sz="800" u="none" strike="noStrike" cap="none"/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 b="1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Gold</a:t>
                      </a:r>
                      <a:endParaRPr sz="700" b="1">
                        <a:solidFill>
                          <a:srgbClr val="191919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#FFC627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Maroon</a:t>
                      </a:r>
                      <a:r>
                        <a:rPr lang="en" sz="700">
                          <a:solidFill>
                            <a:srgbClr val="191919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191919"/>
                          </a:solidFill>
                        </a:rPr>
                      </a:b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#8C1D40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Black</a:t>
                      </a:r>
                      <a:r>
                        <a:rPr lang="en" sz="700">
                          <a:solidFill>
                            <a:srgbClr val="191919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191919"/>
                          </a:solidFill>
                        </a:rPr>
                      </a:b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#000000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White</a:t>
                      </a:r>
                      <a:r>
                        <a:rPr lang="en" sz="700">
                          <a:solidFill>
                            <a:srgbClr val="191919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191919"/>
                          </a:solidFill>
                        </a:rPr>
                      </a:b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#FFFFFF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 b="1"/>
                        <a:t>Secondary colors</a:t>
                      </a:r>
                      <a:r>
                        <a:rPr lang="en" sz="600"/>
                        <a:t>. Use as accents. Only use in addition to primary. May not to be used without primary brand colors. </a:t>
                      </a:r>
                      <a:endParaRPr sz="600" u="none" strike="noStrike" cap="none"/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BE2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3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7F3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F67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B7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49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9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 b="1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</a:t>
                      </a:r>
                      <a:r>
                        <a:rPr lang="en" sz="700" b="1" u="none" strike="noStrike" cap="none">
                          <a:solidFill>
                            <a:srgbClr val="191919"/>
                          </a:solidFill>
                        </a:rPr>
                        <a:t>Gree</a:t>
                      </a: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n</a:t>
                      </a:r>
                      <a: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  <a:t> #78BE20</a:t>
                      </a: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</a:t>
                      </a:r>
                      <a:r>
                        <a:rPr lang="en" sz="700" b="1" u="none" strike="noStrike" cap="none">
                          <a:solidFill>
                            <a:srgbClr val="191919"/>
                          </a:solidFill>
                        </a:rPr>
                        <a:t>Blue</a:t>
                      </a:r>
                      <a:endParaRPr sz="700" b="1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  <a:t>#00A3E0</a:t>
                      </a: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</a:t>
                      </a:r>
                      <a:r>
                        <a:rPr lang="en" sz="700" b="1" u="none" strike="noStrike" cap="none">
                          <a:solidFill>
                            <a:srgbClr val="191919"/>
                          </a:solidFill>
                        </a:rPr>
                        <a:t>Orange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  <a:t>#FF7F32</a:t>
                      </a: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Copper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#AF674B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Turquoise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#4AB7C4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Pink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#E74973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Gray</a:t>
                      </a:r>
                      <a:endParaRPr sz="700" b="1">
                        <a:solidFill>
                          <a:srgbClr val="191919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#747474</a:t>
                      </a:r>
                      <a:endParaRPr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46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1"/>
                        <a:t>ASU Grayscale. </a:t>
                      </a:r>
                      <a:r>
                        <a:rPr lang="en" sz="500"/>
                        <a:t>For text, line and fill colors. ASU Gray is a part of this scale.</a:t>
                      </a:r>
                      <a:endParaRPr sz="500"/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848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0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/>
                        <a:t>ASU Black</a:t>
                      </a:r>
                      <a:endParaRPr sz="7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#000000</a:t>
                      </a: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191919"/>
                          </a:solidFill>
                        </a:rPr>
                        <a:t> 1</a:t>
                      </a:r>
                      <a:endParaRPr sz="700" b="1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  <a:t>#191919</a:t>
                      </a: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191919"/>
                          </a:solidFill>
                        </a:rPr>
                        <a:t> 2</a:t>
                      </a:r>
                      <a:endParaRPr sz="700" b="1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  <a:t>#484848</a:t>
                      </a: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Gray</a:t>
                      </a:r>
                      <a:endParaRPr sz="700" b="1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  <a:t>#747474</a:t>
                      </a:r>
                      <a:b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</a:br>
                      <a: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  <a:t>(</a:t>
                      </a:r>
                      <a:r>
                        <a:rPr lang="en" sz="700">
                          <a:solidFill>
                            <a:srgbClr val="191919"/>
                          </a:solidFill>
                        </a:rPr>
                        <a:t>Gray 3)</a:t>
                      </a: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191919"/>
                          </a:solidFill>
                        </a:rPr>
                        <a:t> 4</a:t>
                      </a:r>
                      <a:endParaRPr sz="700" b="1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  <a:t>#BFBFBF</a:t>
                      </a: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191919"/>
                          </a:solidFill>
                        </a:rPr>
                        <a:t> 5</a:t>
                      </a:r>
                      <a:endParaRPr sz="700" b="1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  <a:t>#D0D0D0</a:t>
                      </a: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191919"/>
                          </a:solidFill>
                        </a:rPr>
                        <a:t> 6</a:t>
                      </a:r>
                      <a:endParaRPr sz="700" b="1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  <a:t>#E8E8E8</a:t>
                      </a: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191919"/>
                          </a:solidFill>
                        </a:rPr>
                        <a:t> </a:t>
                      </a: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7</a:t>
                      </a:r>
                      <a:r>
                        <a:rPr lang="en" sz="700" u="none" strike="noStrike" cap="none">
                          <a:solidFill>
                            <a:srgbClr val="191919"/>
                          </a:solidFill>
                        </a:rPr>
                        <a:t> #FAFAFA</a:t>
                      </a: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191919"/>
                          </a:solidFill>
                        </a:rPr>
                        <a:t>ASU White</a:t>
                      </a:r>
                      <a:r>
                        <a:rPr lang="en" sz="700">
                          <a:solidFill>
                            <a:srgbClr val="191919"/>
                          </a:solidFill>
                        </a:rPr>
                        <a:t> #FFFFFF</a:t>
                      </a: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810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1"/>
                        <a:t>Color tints.</a:t>
                      </a:r>
                      <a:r>
                        <a:rPr lang="en" sz="500"/>
                        <a:t> Brand palette tint variations for use in data visualizations and spreadsheets</a:t>
                      </a:r>
                      <a:endParaRPr sz="500"/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1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C9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F5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6F0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A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D9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2ED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D1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617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/>
                        <a:t>25% ASU Gold</a:t>
                      </a:r>
                      <a:endParaRPr sz="7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/>
                        <a:t>#FFF1C9</a:t>
                      </a:r>
                      <a:endParaRPr sz="700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/>
                        <a:t>25% ASU Maroon</a:t>
                      </a:r>
                      <a:endParaRPr sz="7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/>
                        <a:t>#DFC9CF</a:t>
                      </a: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25% ASU Green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#E9F5DB</a:t>
                      </a: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/>
                        <a:t>25% ASU Blue</a:t>
                      </a:r>
                      <a:endParaRPr sz="7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/>
                        <a:t>#D6F0FA</a:t>
                      </a: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25% ASU Orange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#FFEADE</a:t>
                      </a:r>
                      <a:endParaRPr sz="700" u="none" strike="noStrike" cap="none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25% ASU Copper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#EBD9D2</a:t>
                      </a:r>
                      <a:endParaRPr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25% ASU Turquoise 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#D2EDF0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25% ASU Pink 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191919"/>
                          </a:solidFill>
                        </a:rPr>
                        <a:t>#F9D1DC</a:t>
                      </a:r>
                      <a:endParaRPr sz="700">
                        <a:solidFill>
                          <a:srgbClr val="191919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>
                        <a:solidFill>
                          <a:srgbClr val="191919"/>
                        </a:solidFill>
                      </a:endParaRPr>
                    </a:p>
                  </a:txBody>
                  <a:tcPr marL="91425" marR="91425" marT="91425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4632" name="Google Shape;4632;p120"/>
          <p:cNvGraphicFramePr/>
          <p:nvPr>
            <p:extLst>
              <p:ext uri="{D42A27DB-BD31-4B8C-83A1-F6EECF244321}">
                <p14:modId xmlns:p14="http://schemas.microsoft.com/office/powerpoint/2010/main" val="2811807656"/>
              </p:ext>
            </p:extLst>
          </p:nvPr>
        </p:nvGraphicFramePr>
        <p:xfrm>
          <a:off x="5969457" y="4050235"/>
          <a:ext cx="1023025" cy="821125"/>
        </p:xfrm>
        <a:graphic>
          <a:graphicData uri="http://schemas.openxmlformats.org/drawingml/2006/table">
            <a:tbl>
              <a:tblPr>
                <a:noFill/>
                <a:tableStyleId>{C9D0A139-A388-4AB7-8CF6-93BC545BE00A}</a:tableStyleId>
              </a:tblPr>
              <a:tblGrid>
                <a:gridCol w="20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3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8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2F2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 b="1">
                          <a:solidFill>
                            <a:srgbClr val="191919"/>
                          </a:solidFill>
                        </a:rPr>
                        <a:t>Error Red</a:t>
                      </a:r>
                      <a:endParaRPr sz="600" b="1">
                        <a:solidFill>
                          <a:srgbClr val="191919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rgbClr val="191919"/>
                          </a:solidFill>
                        </a:rPr>
                        <a:t>#CC2F2F </a:t>
                      </a:r>
                      <a:br>
                        <a:rPr lang="en" sz="600">
                          <a:solidFill>
                            <a:srgbClr val="191919"/>
                          </a:solidFill>
                        </a:rPr>
                      </a:br>
                      <a:endParaRPr sz="600">
                        <a:solidFill>
                          <a:srgbClr val="191919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 b="1">
                          <a:solidFill>
                            <a:srgbClr val="191919"/>
                          </a:solidFill>
                        </a:rPr>
                        <a:t>For digital use only</a:t>
                      </a:r>
                      <a:r>
                        <a:rPr lang="en" sz="600">
                          <a:solidFill>
                            <a:srgbClr val="191919"/>
                          </a:solidFill>
                        </a:rPr>
                        <a:t> to indicate system errors, issues or negative number values.</a:t>
                      </a:r>
                      <a:endParaRPr sz="700"/>
                    </a:p>
                  </a:txBody>
                  <a:tcPr marL="45700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>
                        <a:solidFill>
                          <a:srgbClr val="191919"/>
                        </a:solidFill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633" name="Google Shape;4633;p120"/>
          <p:cNvSpPr txBox="1"/>
          <p:nvPr/>
        </p:nvSpPr>
        <p:spPr>
          <a:xfrm>
            <a:off x="424925" y="315900"/>
            <a:ext cx="8294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3200" b="1">
                <a:solidFill>
                  <a:srgbClr val="191919"/>
                </a:solidFill>
              </a:rPr>
              <a:t>ASU color palette </a:t>
            </a:r>
            <a:endParaRPr sz="3200" b="1">
              <a:solidFill>
                <a:srgbClr val="191919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Agenda — black">
  <p:cSld name="CUSTOM_20_1_3">
    <p:bg>
      <p:bgPr>
        <a:solidFill>
          <a:schemeClr val="dk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/>
          <p:nvPr/>
        </p:nvSpPr>
        <p:spPr>
          <a:xfrm>
            <a:off x="3625600" y="1134525"/>
            <a:ext cx="1057200" cy="28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0"/>
              <a:buFont typeface="Arial"/>
              <a:buNone/>
            </a:pPr>
            <a:r>
              <a:rPr lang="en" sz="22500" b="0" i="0" u="none" strike="noStrike" cap="none">
                <a:solidFill>
                  <a:srgbClr val="FFC627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sz="1100" b="0" i="0" u="none" strike="noStrike" cap="none">
              <a:solidFill>
                <a:srgbClr val="FFC62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0"/>
          <p:cNvSpPr txBox="1">
            <a:spLocks noGrp="1"/>
          </p:cNvSpPr>
          <p:nvPr>
            <p:ph type="subTitle" idx="1"/>
          </p:nvPr>
        </p:nvSpPr>
        <p:spPr>
          <a:xfrm>
            <a:off x="4937750" y="319950"/>
            <a:ext cx="3867900" cy="450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Section intro slide options divider (choose from following templates →)">
  <p:cSld name="CUSTOM_20_1_1">
    <p:bg>
      <p:bgPr>
        <a:solidFill>
          <a:schemeClr val="lt2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/>
        </p:nvSpPr>
        <p:spPr>
          <a:xfrm>
            <a:off x="2411725" y="1579270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rgbClr val="191919"/>
                </a:highlight>
              </a:rPr>
              <a:t>Section intro slide options</a:t>
            </a:r>
            <a:endParaRPr sz="72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44" name="Google Shape;44;p11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Section intro — black">
  <p:cSld name="CUSTOM_19_1_1">
    <p:bg>
      <p:bgPr>
        <a:solidFill>
          <a:schemeClr val="dk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2"/>
          <p:cNvPicPr preferRelativeResize="0"/>
          <p:nvPr/>
        </p:nvPicPr>
        <p:blipFill rotWithShape="1">
          <a:blip r:embed="rId2">
            <a:alphaModFix/>
          </a:blip>
          <a:srcRect l="7060" t="13180" r="5884" b="891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2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411700" cy="450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: Section intro — gold">
  <p:cSld name="CUSTOM_20_1_2">
    <p:bg>
      <p:bgPr>
        <a:solidFill>
          <a:schemeClr val="accen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>
            <a:spLocks noGrp="1"/>
          </p:cNvSpPr>
          <p:nvPr>
            <p:ph type="title"/>
          </p:nvPr>
        </p:nvSpPr>
        <p:spPr>
          <a:xfrm>
            <a:off x="573025" y="472450"/>
            <a:ext cx="8411700" cy="450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50" name="Google Shape;50;p13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l="3729" t="13552" r="59274" b="16227"/>
          <a:stretch/>
        </p:blipFill>
        <p:spPr>
          <a:xfrm>
            <a:off x="8116825" y="4576775"/>
            <a:ext cx="8679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marL="914400" lvl="1" indent="-355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marL="1371600" lvl="2" indent="-355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marL="1828800" lvl="3" indent="-355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marL="2286000" lvl="4" indent="-355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marL="2743200" lvl="5" indent="-355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marL="3200400" lvl="6" indent="-355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marL="3657600" lvl="7" indent="-355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marL="4114800" lvl="8" indent="-3556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7762875" y="5007025"/>
            <a:ext cx="1042800" cy="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" sz="400" i="0" u="none" strike="noStrike" cap="none">
                <a:solidFill>
                  <a:schemeClr val="lt2"/>
                </a:solidFill>
              </a:rPr>
              <a:t>Copyright © 202</a:t>
            </a:r>
            <a:r>
              <a:rPr lang="en" sz="400">
                <a:solidFill>
                  <a:schemeClr val="lt2"/>
                </a:solidFill>
              </a:rPr>
              <a:t>3 </a:t>
            </a:r>
            <a:r>
              <a:rPr lang="en" sz="400" i="0" u="none" strike="noStrike" cap="none">
                <a:solidFill>
                  <a:schemeClr val="lt2"/>
                </a:solidFill>
              </a:rPr>
              <a:t>Arizona Board of Regents</a:t>
            </a:r>
            <a:endParaRPr sz="400" i="0" u="none" strike="noStrike" cap="none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72" r:id="rId16"/>
    <p:sldLayoutId id="2147483674" r:id="rId17"/>
    <p:sldLayoutId id="2147483675" r:id="rId18"/>
    <p:sldLayoutId id="2147483676" r:id="rId19"/>
    <p:sldLayoutId id="2147483678" r:id="rId20"/>
    <p:sldLayoutId id="2147483679" r:id="rId21"/>
    <p:sldLayoutId id="2147483686" r:id="rId22"/>
    <p:sldLayoutId id="2147483688" r:id="rId23"/>
    <p:sldLayoutId id="2147483689" r:id="rId24"/>
    <p:sldLayoutId id="2147483691" r:id="rId25"/>
    <p:sldLayoutId id="2147483710" r:id="rId26"/>
    <p:sldLayoutId id="2147483728" r:id="rId27"/>
    <p:sldLayoutId id="2147483731" r:id="rId28"/>
    <p:sldLayoutId id="2147483732" r:id="rId29"/>
    <p:sldLayoutId id="2147483733" r:id="rId30"/>
    <p:sldLayoutId id="2147483734" r:id="rId31"/>
    <p:sldLayoutId id="2147483736" r:id="rId32"/>
    <p:sldLayoutId id="2147483742" r:id="rId33"/>
    <p:sldLayoutId id="2147483746" r:id="rId34"/>
    <p:sldLayoutId id="2147483748" r:id="rId35"/>
    <p:sldLayoutId id="2147483749" r:id="rId36"/>
    <p:sldLayoutId id="2147483750" r:id="rId37"/>
    <p:sldLayoutId id="2147483751" r:id="rId38"/>
    <p:sldLayoutId id="2147483752" r:id="rId39"/>
    <p:sldLayoutId id="2147483753" r:id="rId40"/>
    <p:sldLayoutId id="2147483754" r:id="rId41"/>
    <p:sldLayoutId id="2147483755" r:id="rId42"/>
    <p:sldLayoutId id="2147483756" r:id="rId43"/>
    <p:sldLayoutId id="2147483757" r:id="rId44"/>
    <p:sldLayoutId id="2147483758" r:id="rId45"/>
    <p:sldLayoutId id="2147483759" r:id="rId46"/>
    <p:sldLayoutId id="2147483760" r:id="rId47"/>
    <p:sldLayoutId id="2147483761" r:id="rId48"/>
    <p:sldLayoutId id="2147483762" r:id="rId49"/>
    <p:sldLayoutId id="2147483763" r:id="rId50"/>
    <p:sldLayoutId id="2147483764" r:id="rId51"/>
    <p:sldLayoutId id="2147483766" r:id="rId5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65">
          <p15:clr>
            <a:srgbClr val="FF00FF"/>
          </p15:clr>
        </p15:guide>
        <p15:guide id="2" pos="5478">
          <p15:clr>
            <a:srgbClr val="FF00FF"/>
          </p15:clr>
        </p15:guide>
        <p15:guide id="3" pos="2909">
          <p15:clr>
            <a:srgbClr val="FF00FF"/>
          </p15:clr>
        </p15:guide>
        <p15:guide id="4" pos="5547">
          <p15:clr>
            <a:srgbClr val="FF00FF"/>
          </p15:clr>
        </p15:guide>
        <p15:guide id="5" pos="202">
          <p15:clr>
            <a:srgbClr val="FF00FF"/>
          </p15:clr>
        </p15:guide>
        <p15:guide id="6" pos="467">
          <p15:clr>
            <a:srgbClr val="FF00FF"/>
          </p15:clr>
        </p15:guide>
        <p15:guide id="7" pos="530">
          <p15:clr>
            <a:srgbClr val="FF00FF"/>
          </p15:clr>
        </p15:guide>
        <p15:guide id="8" pos="732">
          <p15:clr>
            <a:srgbClr val="FF00FF"/>
          </p15:clr>
        </p15:guide>
        <p15:guide id="9" pos="795">
          <p15:clr>
            <a:srgbClr val="FF00FF"/>
          </p15:clr>
        </p15:guide>
        <p15:guide id="10" pos="991">
          <p15:clr>
            <a:srgbClr val="FF00FF"/>
          </p15:clr>
        </p15:guide>
        <p15:guide id="11" pos="1060">
          <p15:clr>
            <a:srgbClr val="FF00FF"/>
          </p15:clr>
        </p15:guide>
        <p15:guide id="12" pos="1267">
          <p15:clr>
            <a:srgbClr val="FF00FF"/>
          </p15:clr>
        </p15:guide>
        <p15:guide id="13" pos="1319">
          <p15:clr>
            <a:srgbClr val="FF00FF"/>
          </p15:clr>
        </p15:guide>
        <p15:guide id="14" pos="1521">
          <p15:clr>
            <a:srgbClr val="FF00FF"/>
          </p15:clr>
        </p15:guide>
        <p15:guide id="15" pos="1584">
          <p15:clr>
            <a:srgbClr val="FF00FF"/>
          </p15:clr>
        </p15:guide>
        <p15:guide id="16" pos="1786">
          <p15:clr>
            <a:srgbClr val="FF00FF"/>
          </p15:clr>
        </p15:guide>
        <p15:guide id="17" pos="1849">
          <p15:clr>
            <a:srgbClr val="FF00FF"/>
          </p15:clr>
        </p15:guide>
        <p15:guide id="18" pos="2051">
          <p15:clr>
            <a:srgbClr val="FF00FF"/>
          </p15:clr>
        </p15:guide>
        <p15:guide id="19" pos="2114">
          <p15:clr>
            <a:srgbClr val="FF00FF"/>
          </p15:clr>
        </p15:guide>
        <p15:guide id="20" pos="2316">
          <p15:clr>
            <a:srgbClr val="FF00FF"/>
          </p15:clr>
        </p15:guide>
        <p15:guide id="21" pos="2379">
          <p15:clr>
            <a:srgbClr val="FF00FF"/>
          </p15:clr>
        </p15:guide>
        <p15:guide id="22" pos="2575">
          <p15:clr>
            <a:srgbClr val="FF00FF"/>
          </p15:clr>
        </p15:guide>
        <p15:guide id="23" pos="2644">
          <p15:clr>
            <a:srgbClr val="FF00FF"/>
          </p15:clr>
        </p15:guide>
        <p15:guide id="24" pos="2851">
          <p15:clr>
            <a:srgbClr val="FF00FF"/>
          </p15:clr>
        </p15:guide>
        <p15:guide id="25" pos="3110">
          <p15:clr>
            <a:srgbClr val="FF00FF"/>
          </p15:clr>
        </p15:guide>
        <p15:guide id="26" pos="3174">
          <p15:clr>
            <a:srgbClr val="FF00FF"/>
          </p15:clr>
        </p15:guide>
        <p15:guide id="27" pos="3375">
          <p15:clr>
            <a:srgbClr val="FF00FF"/>
          </p15:clr>
        </p15:guide>
        <p15:guide id="28" pos="3439">
          <p15:clr>
            <a:srgbClr val="FF00FF"/>
          </p15:clr>
        </p15:guide>
        <p15:guide id="29" pos="3640">
          <p15:clr>
            <a:srgbClr val="FF00FF"/>
          </p15:clr>
        </p15:guide>
        <p15:guide id="30" pos="3698">
          <p15:clr>
            <a:srgbClr val="FF00FF"/>
          </p15:clr>
        </p15:guide>
        <p15:guide id="31" pos="3905">
          <p15:clr>
            <a:srgbClr val="FF00FF"/>
          </p15:clr>
        </p15:guide>
        <p15:guide id="32" pos="3963">
          <p15:clr>
            <a:srgbClr val="FF00FF"/>
          </p15:clr>
        </p15:guide>
        <p15:guide id="33" pos="4164">
          <p15:clr>
            <a:srgbClr val="FF00FF"/>
          </p15:clr>
        </p15:guide>
        <p15:guide id="34" pos="4228">
          <p15:clr>
            <a:srgbClr val="FF00FF"/>
          </p15:clr>
        </p15:guide>
        <p15:guide id="35" pos="4429">
          <p15:clr>
            <a:srgbClr val="FF00FF"/>
          </p15:clr>
        </p15:guide>
        <p15:guide id="36" pos="4493">
          <p15:clr>
            <a:srgbClr val="FF00FF"/>
          </p15:clr>
        </p15:guide>
        <p15:guide id="37" pos="4694">
          <p15:clr>
            <a:srgbClr val="FF00FF"/>
          </p15:clr>
        </p15:guide>
        <p15:guide id="38" pos="4752">
          <p15:clr>
            <a:srgbClr val="FF00FF"/>
          </p15:clr>
        </p15:guide>
        <p15:guide id="39" pos="4954">
          <p15:clr>
            <a:srgbClr val="FF00FF"/>
          </p15:clr>
        </p15:guide>
        <p15:guide id="40" pos="5017">
          <p15:clr>
            <a:srgbClr val="FF00FF"/>
          </p15:clr>
        </p15:guide>
        <p15:guide id="41" pos="5219">
          <p15:clr>
            <a:srgbClr val="FF00FF"/>
          </p15:clr>
        </p15:guide>
        <p15:guide id="42" pos="5288">
          <p15:clr>
            <a:srgbClr val="FF00FF"/>
          </p15:clr>
        </p15:guide>
        <p15:guide id="43" orient="horz" pos="559">
          <p15:clr>
            <a:srgbClr val="FF00FF"/>
          </p15:clr>
        </p15:guide>
        <p15:guide id="44" orient="horz" pos="3041">
          <p15:clr>
            <a:srgbClr val="FF00FF"/>
          </p15:clr>
        </p15:guide>
        <p15:guide id="45" orient="horz" pos="202">
          <p15:clr>
            <a:srgbClr val="FF00FF"/>
          </p15:clr>
        </p15:guide>
        <p15:guide id="46" orient="horz" pos="1619">
          <p15:clr>
            <a:srgbClr val="00FFFF"/>
          </p15:clr>
        </p15:guide>
        <p15:guide id="47" pos="2880">
          <p15:clr>
            <a:srgbClr val="00FFFF"/>
          </p15:clr>
        </p15:guide>
        <p15:guide id="48" orient="horz" pos="626">
          <p15:clr>
            <a:srgbClr val="FF00F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0" name="Google Shape;4680;p125"/>
          <p:cNvSpPr txBox="1">
            <a:spLocks noGrp="1"/>
          </p:cNvSpPr>
          <p:nvPr>
            <p:ph type="ctrTitle"/>
          </p:nvPr>
        </p:nvSpPr>
        <p:spPr>
          <a:xfrm>
            <a:off x="12794" y="476656"/>
            <a:ext cx="9114277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en" sz="3200" dirty="0"/>
              <a:t>A Convolutional Long Shor-Term </a:t>
            </a:r>
            <a:br>
              <a:rPr lang="en" sz="3200" dirty="0"/>
            </a:br>
            <a:r>
              <a:rPr lang="en" sz="3200" dirty="0"/>
              <a:t>Memory-Based Approach </a:t>
            </a:r>
            <a:br>
              <a:rPr lang="en" sz="3200" dirty="0"/>
            </a:br>
            <a:r>
              <a:rPr lang="en" sz="3200" dirty="0"/>
              <a:t>for Predicting Missing Melt pools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E0C301-F0E0-447E-CE07-BD2DABB26DB7}"/>
              </a:ext>
            </a:extLst>
          </p:cNvPr>
          <p:cNvSpPr txBox="1"/>
          <p:nvPr/>
        </p:nvSpPr>
        <p:spPr>
          <a:xfrm>
            <a:off x="2650" y="2912060"/>
            <a:ext cx="4301266" cy="9848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b="1" dirty="0"/>
              <a:t>Suk Ki Lee</a:t>
            </a:r>
          </a:p>
          <a:p>
            <a:pPr algn="ctr"/>
            <a:endParaRPr lang="en-US" altLang="ko-KR" b="1" dirty="0"/>
          </a:p>
          <a:p>
            <a:pPr algn="ctr"/>
            <a:r>
              <a:rPr lang="en-US" altLang="ko-KR" b="1" dirty="0"/>
              <a:t>School of Manufacturing Systems and Networks</a:t>
            </a:r>
          </a:p>
          <a:p>
            <a:endParaRPr lang="en-US" altLang="ko-KR" sz="1600" b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8F401F-C72A-C8FF-87E4-4328ECD4B5E3}"/>
              </a:ext>
            </a:extLst>
          </p:cNvPr>
          <p:cNvSpPr txBox="1"/>
          <p:nvPr/>
        </p:nvSpPr>
        <p:spPr>
          <a:xfrm>
            <a:off x="4846008" y="2912059"/>
            <a:ext cx="4298305" cy="123110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b="1" dirty="0"/>
              <a:t>Fatemeh </a:t>
            </a:r>
            <a:r>
              <a:rPr lang="en-US" altLang="ko-KR" b="1" dirty="0" err="1"/>
              <a:t>Elhambakhsh</a:t>
            </a:r>
            <a:endParaRPr lang="en-US" altLang="ko-KR" b="1" dirty="0"/>
          </a:p>
          <a:p>
            <a:pPr algn="ctr"/>
            <a:endParaRPr lang="en-US" altLang="ko-KR" b="1" dirty="0"/>
          </a:p>
          <a:p>
            <a:pPr algn="ctr"/>
            <a:r>
              <a:rPr lang="en-US" altLang="ko-KR" b="1" dirty="0"/>
              <a:t>School of Computing and Augmented Intelligence</a:t>
            </a:r>
          </a:p>
          <a:p>
            <a:endParaRPr lang="en-US" altLang="ko-KR" sz="1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270F0-4223-49EB-DBBC-6F861DDEBF5C}"/>
              </a:ext>
            </a:extLst>
          </p:cNvPr>
          <p:cNvSpPr txBox="1"/>
          <p:nvPr/>
        </p:nvSpPr>
        <p:spPr>
          <a:xfrm>
            <a:off x="7592496" y="4618336"/>
            <a:ext cx="1550667" cy="6155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1800" b="1" dirty="0"/>
              <a:t>Group DMD</a:t>
            </a:r>
            <a:endParaRPr lang="en-US" sz="1800"/>
          </a:p>
          <a:p>
            <a:endParaRPr lang="en-US" altLang="ko-KR" sz="16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E862-AF42-1353-FE73-F0B52C98D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highlight>
                  <a:srgbClr val="FFC627"/>
                </a:highlight>
              </a:rPr>
              <a:t>Future Direction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AFD164-7573-6282-04B3-85DEC5E6FD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Transformer methods and their attention mechanisms show potential for examining such dependencies</a:t>
            </a:r>
          </a:p>
          <a:p>
            <a:pPr lvl="1"/>
            <a:r>
              <a:rPr lang="en-US" altLang="ko-KR"/>
              <a:t>Attention mechanism</a:t>
            </a:r>
          </a:p>
          <a:p>
            <a:pPr lvl="1"/>
            <a:endParaRPr lang="en-US"/>
          </a:p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2C811D4-4251-D0F3-D7CE-C68AB94D784C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diagram of a mathematical equation&#10;&#10;Description automatically generated">
            <a:extLst>
              <a:ext uri="{FF2B5EF4-FFF2-40B4-BE49-F238E27FC236}">
                <a16:creationId xmlns:a16="http://schemas.microsoft.com/office/drawing/2014/main" id="{A2C17F58-C817-EB39-054B-868C3E8B5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557" y="1839750"/>
            <a:ext cx="2659536" cy="274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063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5" name="Google Shape;4755;p136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4756" name="Google Shape;4756;p136"/>
          <p:cNvSpPr txBox="1">
            <a:spLocks noGrp="1"/>
          </p:cNvSpPr>
          <p:nvPr>
            <p:ph type="subTitle" idx="1"/>
          </p:nvPr>
        </p:nvSpPr>
        <p:spPr>
          <a:xfrm>
            <a:off x="4863742" y="940789"/>
            <a:ext cx="2914030" cy="487813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>
              <a:lnSpc>
                <a:spcPct val="150000"/>
              </a:lnSpc>
            </a:pPr>
            <a:r>
              <a:rPr lang="en-US" sz="1600"/>
              <a:t>Problem Formulation</a:t>
            </a:r>
          </a:p>
          <a:p>
            <a:pPr marL="0" indent="0">
              <a:lnSpc>
                <a:spcPct val="150000"/>
              </a:lnSpc>
            </a:pPr>
            <a:r>
              <a:rPr lang="en-US" sz="1600"/>
              <a:t>Pre-processing</a:t>
            </a:r>
          </a:p>
          <a:p>
            <a:pPr marL="0" indent="0">
              <a:lnSpc>
                <a:spcPct val="150000"/>
              </a:lnSpc>
            </a:pPr>
            <a:r>
              <a:rPr lang="en-US" sz="1600"/>
              <a:t>Part 1 Methodology</a:t>
            </a:r>
          </a:p>
          <a:p>
            <a:pPr marL="0" indent="0">
              <a:lnSpc>
                <a:spcPct val="150000"/>
              </a:lnSpc>
            </a:pPr>
            <a:r>
              <a:rPr lang="en-US" sz="1600"/>
              <a:t>Part 1 Results</a:t>
            </a:r>
          </a:p>
          <a:p>
            <a:pPr marL="0" indent="0">
              <a:lnSpc>
                <a:spcPct val="150000"/>
              </a:lnSpc>
            </a:pPr>
            <a:r>
              <a:rPr lang="en-US" sz="1600"/>
              <a:t>Part 2 Methodology</a:t>
            </a:r>
            <a:endParaRPr lang="en-US" sz="1600" b="0">
              <a:solidFill>
                <a:srgbClr val="191919"/>
              </a:solidFill>
            </a:endParaRPr>
          </a:p>
          <a:p>
            <a:pPr marL="0" indent="0">
              <a:lnSpc>
                <a:spcPct val="150000"/>
              </a:lnSpc>
            </a:pPr>
            <a:r>
              <a:rPr lang="en-US" sz="1600"/>
              <a:t>Part 2 Results</a:t>
            </a:r>
            <a:endParaRPr lang="en-US" sz="1600" b="0">
              <a:solidFill>
                <a:srgbClr val="191919"/>
              </a:solidFill>
            </a:endParaRPr>
          </a:p>
          <a:p>
            <a:pPr marL="0" indent="0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</a:rPr>
              <a:t>Future Direction</a:t>
            </a:r>
          </a:p>
          <a:p>
            <a:pPr marL="0" indent="0">
              <a:lnSpc>
                <a:spcPct val="100000"/>
              </a:lnSpc>
            </a:pPr>
            <a:endParaRPr lang="en-US" b="0">
              <a:solidFill>
                <a:srgbClr val="191919"/>
              </a:solidFill>
            </a:endParaRPr>
          </a:p>
          <a:p>
            <a:pPr marL="0" indent="0">
              <a:lnSpc>
                <a:spcPct val="100000"/>
              </a:lnSpc>
            </a:pP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indent="0">
              <a:lnSpc>
                <a:spcPct val="100000"/>
              </a:lnSpc>
            </a:pPr>
            <a:endParaRPr lang="en-US"/>
          </a:p>
          <a:p>
            <a:pPr marL="0" indent="0">
              <a:lnSpc>
                <a:spcPct val="100000"/>
              </a:lnSpc>
            </a:pPr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270B4-288F-EE11-1117-C60A73F5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Formulations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7F11E-D375-2177-D7E8-81F948A10F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600"/>
              <a:t>Additive manufacturing (AM)</a:t>
            </a:r>
          </a:p>
          <a:p>
            <a:pPr lvl="1"/>
            <a:r>
              <a:rPr lang="en-US" altLang="ko-KR" sz="1600"/>
              <a:t>The process of joining material layer by layer manners to make the objects</a:t>
            </a:r>
          </a:p>
          <a:p>
            <a:pPr lvl="1"/>
            <a:r>
              <a:rPr lang="en-US" altLang="ko-KR" sz="1600"/>
              <a:t>Involves intricate spatiotemporal interactions between points, lines, and layers</a:t>
            </a:r>
          </a:p>
          <a:p>
            <a:pPr lvl="1"/>
            <a:endParaRPr lang="en-US" altLang="ko-KR" sz="1600"/>
          </a:p>
          <a:p>
            <a:r>
              <a:rPr lang="en-US" altLang="ko-KR" sz="1600"/>
              <a:t>Melt-pool in Laser based-AM</a:t>
            </a:r>
          </a:p>
          <a:p>
            <a:pPr lvl="1"/>
            <a:r>
              <a:rPr lang="en-US" altLang="ko-KR" sz="1600"/>
              <a:t>The areas where the laser melts the powder materials and changes their states dynamically as it moves along the designated path*</a:t>
            </a:r>
          </a:p>
          <a:p>
            <a:pPr lvl="1"/>
            <a:r>
              <a:rPr lang="en-US" altLang="ko-KR" sz="1600"/>
              <a:t>It affects the quality and properties of the final output</a:t>
            </a:r>
          </a:p>
          <a:p>
            <a:endParaRPr lang="en-US" altLang="ko-KR" sz="1600"/>
          </a:p>
          <a:p>
            <a:r>
              <a:rPr lang="en-US" altLang="ko-KR" sz="1600"/>
              <a:t>Understanding the dynamics of melt-pools is important</a:t>
            </a:r>
          </a:p>
          <a:p>
            <a:r>
              <a:rPr lang="en-US" altLang="ko-KR" sz="1600"/>
              <a:t>Melt pool monitoring data can enhance our understanding of melt pool dynamics </a:t>
            </a:r>
          </a:p>
          <a:p>
            <a:endParaRPr lang="en-US" altLang="ko-KR"/>
          </a:p>
          <a:p>
            <a:pPr lvl="1"/>
            <a:endParaRPr lang="en-US" altLang="ko-KR"/>
          </a:p>
          <a:p>
            <a:endParaRPr lang="en-US" altLang="ko-KR"/>
          </a:p>
          <a:p>
            <a:pPr lvl="1"/>
            <a:endParaRPr lang="en-US" altLang="ko-KR"/>
          </a:p>
          <a:p>
            <a:pPr marL="101600" indent="0">
              <a:lnSpc>
                <a:spcPct val="100000"/>
              </a:lnSpc>
              <a:buNone/>
            </a:pPr>
            <a:endParaRPr lang="en-US" altLang="ko-KR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510D29B-0A78-C815-91EE-64196782D6F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24450" y="756623"/>
            <a:ext cx="8384700" cy="283154"/>
          </a:xfrm>
        </p:spPr>
        <p:txBody>
          <a:bodyPr/>
          <a:lstStyle/>
          <a:p>
            <a:r>
              <a:rPr lang="en-US" altLang="ko-KR"/>
              <a:t>Background</a:t>
            </a:r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1A0E83-2131-7B68-62A1-6E37E7CF4B5E}"/>
              </a:ext>
            </a:extLst>
          </p:cNvPr>
          <p:cNvSpPr txBox="1"/>
          <p:nvPr/>
        </p:nvSpPr>
        <p:spPr>
          <a:xfrm>
            <a:off x="0" y="4910777"/>
            <a:ext cx="88523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/>
              <a:t>* </a:t>
            </a:r>
            <a:r>
              <a:rPr lang="en-US" altLang="ko-KR" sz="900" err="1"/>
              <a:t>Kruth</a:t>
            </a:r>
            <a:r>
              <a:rPr lang="en-US" altLang="ko-KR" sz="900"/>
              <a:t> J-P, Levy G, </a:t>
            </a:r>
            <a:r>
              <a:rPr lang="en-US" altLang="ko-KR" sz="900" err="1"/>
              <a:t>Klocke</a:t>
            </a:r>
            <a:r>
              <a:rPr lang="en-US" altLang="ko-KR" sz="900"/>
              <a:t> F, Childs T. Consolidation phenomena in laser and powder-bed based layered manufacturing. CIRP annals. 2007;56(2):730-759</a:t>
            </a:r>
            <a:endParaRPr lang="ko-KR" altLang="en-US" sz="900"/>
          </a:p>
        </p:txBody>
      </p:sp>
    </p:spTree>
    <p:extLst>
      <p:ext uri="{BB962C8B-B14F-4D97-AF65-F5344CB8AC3E}">
        <p14:creationId xmlns:p14="http://schemas.microsoft.com/office/powerpoint/2010/main" val="245319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270B4-288F-EE11-1117-C60A73F5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Formulations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7F11E-D375-2177-D7E8-81F948A10F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600"/>
              <a:t>Melt Pool Dynamics</a:t>
            </a:r>
          </a:p>
          <a:p>
            <a:pPr lvl="1"/>
            <a:r>
              <a:rPr lang="en-US" altLang="ko-KR" sz="1600"/>
              <a:t>Melt pools have spatiotemporal dependencies between adjacent melt pools</a:t>
            </a:r>
          </a:p>
          <a:p>
            <a:pPr lvl="1"/>
            <a:endParaRPr lang="en-US" altLang="ko-KR" sz="1600"/>
          </a:p>
          <a:p>
            <a:endParaRPr lang="en-US" altLang="ko-KR"/>
          </a:p>
          <a:p>
            <a:pPr lvl="1"/>
            <a:endParaRPr lang="en-US" altLang="ko-KR"/>
          </a:p>
          <a:p>
            <a:pPr marL="101600" indent="0">
              <a:lnSpc>
                <a:spcPct val="100000"/>
              </a:lnSpc>
              <a:buNone/>
            </a:pPr>
            <a:endParaRPr lang="en-US" altLang="ko-KR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510D29B-0A78-C815-91EE-64196782D6F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24450" y="756623"/>
            <a:ext cx="8384700" cy="283154"/>
          </a:xfrm>
        </p:spPr>
        <p:txBody>
          <a:bodyPr/>
          <a:lstStyle/>
          <a:p>
            <a:r>
              <a:rPr lang="en-US" altLang="ko-KR"/>
              <a:t>Melt Pool Dynamics</a:t>
            </a:r>
            <a:endParaRPr lang="ko-KR" alt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74699C-2107-970C-682A-DD5F560DB595}"/>
              </a:ext>
            </a:extLst>
          </p:cNvPr>
          <p:cNvCxnSpPr>
            <a:cxnSpLocks/>
          </p:cNvCxnSpPr>
          <p:nvPr/>
        </p:nvCxnSpPr>
        <p:spPr>
          <a:xfrm flipH="1">
            <a:off x="3131666" y="4283538"/>
            <a:ext cx="2974111" cy="0"/>
          </a:xfrm>
          <a:prstGeom prst="line">
            <a:avLst/>
          </a:prstGeom>
          <a:ln w="9525">
            <a:solidFill>
              <a:schemeClr val="tx1"/>
            </a:solidFill>
            <a:head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1">
            <a:extLst>
              <a:ext uri="{FF2B5EF4-FFF2-40B4-BE49-F238E27FC236}">
                <a16:creationId xmlns:a16="http://schemas.microsoft.com/office/drawing/2014/main" id="{32BF7779-305E-5AAB-C327-03862E2FF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0410" y="3533584"/>
            <a:ext cx="2728851" cy="1218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6AECF85-C5C4-8940-8531-AEE32A370CA6}"/>
              </a:ext>
            </a:extLst>
          </p:cNvPr>
          <p:cNvCxnSpPr>
            <a:cxnSpLocks/>
          </p:cNvCxnSpPr>
          <p:nvPr/>
        </p:nvCxnSpPr>
        <p:spPr>
          <a:xfrm flipH="1" flipV="1">
            <a:off x="4676470" y="2973944"/>
            <a:ext cx="6427" cy="1035126"/>
          </a:xfrm>
          <a:prstGeom prst="line">
            <a:avLst/>
          </a:prstGeom>
          <a:ln w="76200">
            <a:solidFill>
              <a:srgbClr val="FF0000">
                <a:alpha val="40000"/>
              </a:srgbClr>
            </a:solidFill>
            <a:head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A82CDA-7392-BE86-4E5D-A86448ADC96D}"/>
              </a:ext>
            </a:extLst>
          </p:cNvPr>
          <p:cNvCxnSpPr>
            <a:cxnSpLocks/>
          </p:cNvCxnSpPr>
          <p:nvPr/>
        </p:nvCxnSpPr>
        <p:spPr>
          <a:xfrm flipV="1">
            <a:off x="4069276" y="2973944"/>
            <a:ext cx="0" cy="1038710"/>
          </a:xfrm>
          <a:prstGeom prst="line">
            <a:avLst/>
          </a:prstGeom>
          <a:ln w="76200">
            <a:solidFill>
              <a:srgbClr val="FF0000">
                <a:alpha val="25000"/>
              </a:srgbClr>
            </a:solidFill>
            <a:head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158702F-534B-A5AD-CE89-F83A295BD1F0}"/>
              </a:ext>
            </a:extLst>
          </p:cNvPr>
          <p:cNvSpPr/>
          <p:nvPr/>
        </p:nvSpPr>
        <p:spPr>
          <a:xfrm>
            <a:off x="4235602" y="3823605"/>
            <a:ext cx="803275" cy="638175"/>
          </a:xfrm>
          <a:custGeom>
            <a:avLst/>
            <a:gdLst>
              <a:gd name="connsiteX0" fmla="*/ 0 w 803275"/>
              <a:gd name="connsiteY0" fmla="*/ 198438 h 638175"/>
              <a:gd name="connsiteX1" fmla="*/ 0 w 803275"/>
              <a:gd name="connsiteY1" fmla="*/ 198438 h 638175"/>
              <a:gd name="connsiteX2" fmla="*/ 84137 w 803275"/>
              <a:gd name="connsiteY2" fmla="*/ 134938 h 638175"/>
              <a:gd name="connsiteX3" fmla="*/ 100012 w 803275"/>
              <a:gd name="connsiteY3" fmla="*/ 122238 h 638175"/>
              <a:gd name="connsiteX4" fmla="*/ 161925 w 803275"/>
              <a:gd name="connsiteY4" fmla="*/ 84138 h 638175"/>
              <a:gd name="connsiteX5" fmla="*/ 211137 w 803275"/>
              <a:gd name="connsiteY5" fmla="*/ 63500 h 638175"/>
              <a:gd name="connsiteX6" fmla="*/ 225425 w 803275"/>
              <a:gd name="connsiteY6" fmla="*/ 58738 h 638175"/>
              <a:gd name="connsiteX7" fmla="*/ 239712 w 803275"/>
              <a:gd name="connsiteY7" fmla="*/ 52388 h 638175"/>
              <a:gd name="connsiteX8" fmla="*/ 327025 w 803275"/>
              <a:gd name="connsiteY8" fmla="*/ 44450 h 638175"/>
              <a:gd name="connsiteX9" fmla="*/ 338137 w 803275"/>
              <a:gd name="connsiteY9" fmla="*/ 42863 h 638175"/>
              <a:gd name="connsiteX10" fmla="*/ 360362 w 803275"/>
              <a:gd name="connsiteY10" fmla="*/ 41275 h 638175"/>
              <a:gd name="connsiteX11" fmla="*/ 423862 w 803275"/>
              <a:gd name="connsiteY11" fmla="*/ 26988 h 638175"/>
              <a:gd name="connsiteX12" fmla="*/ 434975 w 803275"/>
              <a:gd name="connsiteY12" fmla="*/ 23813 h 638175"/>
              <a:gd name="connsiteX13" fmla="*/ 465137 w 803275"/>
              <a:gd name="connsiteY13" fmla="*/ 7938 h 638175"/>
              <a:gd name="connsiteX14" fmla="*/ 469900 w 803275"/>
              <a:gd name="connsiteY14" fmla="*/ 6350 h 638175"/>
              <a:gd name="connsiteX15" fmla="*/ 481012 w 803275"/>
              <a:gd name="connsiteY15" fmla="*/ 1588 h 638175"/>
              <a:gd name="connsiteX16" fmla="*/ 522287 w 803275"/>
              <a:gd name="connsiteY16" fmla="*/ 0 h 638175"/>
              <a:gd name="connsiteX17" fmla="*/ 576262 w 803275"/>
              <a:gd name="connsiteY17" fmla="*/ 17463 h 638175"/>
              <a:gd name="connsiteX18" fmla="*/ 646112 w 803275"/>
              <a:gd name="connsiteY18" fmla="*/ 49213 h 638175"/>
              <a:gd name="connsiteX19" fmla="*/ 657225 w 803275"/>
              <a:gd name="connsiteY19" fmla="*/ 53975 h 638175"/>
              <a:gd name="connsiteX20" fmla="*/ 709612 w 803275"/>
              <a:gd name="connsiteY20" fmla="*/ 80963 h 638175"/>
              <a:gd name="connsiteX21" fmla="*/ 717550 w 803275"/>
              <a:gd name="connsiteY21" fmla="*/ 93663 h 638175"/>
              <a:gd name="connsiteX22" fmla="*/ 735012 w 803275"/>
              <a:gd name="connsiteY22" fmla="*/ 114300 h 638175"/>
              <a:gd name="connsiteX23" fmla="*/ 744537 w 803275"/>
              <a:gd name="connsiteY23" fmla="*/ 125413 h 638175"/>
              <a:gd name="connsiteX24" fmla="*/ 801687 w 803275"/>
              <a:gd name="connsiteY24" fmla="*/ 158750 h 638175"/>
              <a:gd name="connsiteX25" fmla="*/ 800100 w 803275"/>
              <a:gd name="connsiteY25" fmla="*/ 227013 h 638175"/>
              <a:gd name="connsiteX26" fmla="*/ 792162 w 803275"/>
              <a:gd name="connsiteY26" fmla="*/ 252413 h 638175"/>
              <a:gd name="connsiteX27" fmla="*/ 785812 w 803275"/>
              <a:gd name="connsiteY27" fmla="*/ 276225 h 638175"/>
              <a:gd name="connsiteX28" fmla="*/ 784225 w 803275"/>
              <a:gd name="connsiteY28" fmla="*/ 285750 h 638175"/>
              <a:gd name="connsiteX29" fmla="*/ 579437 w 803275"/>
              <a:gd name="connsiteY29" fmla="*/ 601663 h 638175"/>
              <a:gd name="connsiteX30" fmla="*/ 490537 w 803275"/>
              <a:gd name="connsiteY30" fmla="*/ 638175 h 638175"/>
              <a:gd name="connsiteX31" fmla="*/ 387350 w 803275"/>
              <a:gd name="connsiteY31" fmla="*/ 633413 h 638175"/>
              <a:gd name="connsiteX32" fmla="*/ 292100 w 803275"/>
              <a:gd name="connsiteY32" fmla="*/ 582613 h 638175"/>
              <a:gd name="connsiteX33" fmla="*/ 160337 w 803275"/>
              <a:gd name="connsiteY33" fmla="*/ 455613 h 638175"/>
              <a:gd name="connsiteX34" fmla="*/ 69850 w 803275"/>
              <a:gd name="connsiteY34" fmla="*/ 319088 h 638175"/>
              <a:gd name="connsiteX35" fmla="*/ 0 w 803275"/>
              <a:gd name="connsiteY35" fmla="*/ 198438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803275" h="638175">
                <a:moveTo>
                  <a:pt x="0" y="198438"/>
                </a:moveTo>
                <a:lnTo>
                  <a:pt x="0" y="198438"/>
                </a:lnTo>
                <a:cubicBezTo>
                  <a:pt x="28046" y="177271"/>
                  <a:pt x="56700" y="156888"/>
                  <a:pt x="84137" y="134938"/>
                </a:cubicBezTo>
                <a:cubicBezTo>
                  <a:pt x="89429" y="130705"/>
                  <a:pt x="94460" y="126124"/>
                  <a:pt x="100012" y="122238"/>
                </a:cubicBezTo>
                <a:cubicBezTo>
                  <a:pt x="116600" y="110626"/>
                  <a:pt x="143758" y="93789"/>
                  <a:pt x="161925" y="84138"/>
                </a:cubicBezTo>
                <a:cubicBezTo>
                  <a:pt x="175837" y="76747"/>
                  <a:pt x="197090" y="68703"/>
                  <a:pt x="211137" y="63500"/>
                </a:cubicBezTo>
                <a:cubicBezTo>
                  <a:pt x="215845" y="61756"/>
                  <a:pt x="220746" y="60557"/>
                  <a:pt x="225425" y="58738"/>
                </a:cubicBezTo>
                <a:cubicBezTo>
                  <a:pt x="230282" y="56849"/>
                  <a:pt x="234607" y="53435"/>
                  <a:pt x="239712" y="52388"/>
                </a:cubicBezTo>
                <a:cubicBezTo>
                  <a:pt x="274046" y="45345"/>
                  <a:pt x="293171" y="45805"/>
                  <a:pt x="327025" y="44450"/>
                </a:cubicBezTo>
                <a:cubicBezTo>
                  <a:pt x="330729" y="43921"/>
                  <a:pt x="334412" y="43218"/>
                  <a:pt x="338137" y="42863"/>
                </a:cubicBezTo>
                <a:cubicBezTo>
                  <a:pt x="345531" y="42159"/>
                  <a:pt x="353059" y="42627"/>
                  <a:pt x="360362" y="41275"/>
                </a:cubicBezTo>
                <a:cubicBezTo>
                  <a:pt x="381695" y="37324"/>
                  <a:pt x="403001" y="32948"/>
                  <a:pt x="423862" y="26988"/>
                </a:cubicBezTo>
                <a:cubicBezTo>
                  <a:pt x="427566" y="25930"/>
                  <a:pt x="431477" y="25427"/>
                  <a:pt x="434975" y="23813"/>
                </a:cubicBezTo>
                <a:cubicBezTo>
                  <a:pt x="445291" y="19052"/>
                  <a:pt x="454359" y="11532"/>
                  <a:pt x="465137" y="7938"/>
                </a:cubicBezTo>
                <a:cubicBezTo>
                  <a:pt x="466725" y="7409"/>
                  <a:pt x="468362" y="7009"/>
                  <a:pt x="469900" y="6350"/>
                </a:cubicBezTo>
                <a:cubicBezTo>
                  <a:pt x="472021" y="5441"/>
                  <a:pt x="478053" y="1792"/>
                  <a:pt x="481012" y="1588"/>
                </a:cubicBezTo>
                <a:cubicBezTo>
                  <a:pt x="494748" y="641"/>
                  <a:pt x="508529" y="529"/>
                  <a:pt x="522287" y="0"/>
                </a:cubicBezTo>
                <a:cubicBezTo>
                  <a:pt x="571652" y="3527"/>
                  <a:pt x="513435" y="-3479"/>
                  <a:pt x="576262" y="17463"/>
                </a:cubicBezTo>
                <a:cubicBezTo>
                  <a:pt x="623792" y="33306"/>
                  <a:pt x="589567" y="20085"/>
                  <a:pt x="646112" y="49213"/>
                </a:cubicBezTo>
                <a:cubicBezTo>
                  <a:pt x="649695" y="51059"/>
                  <a:pt x="653620" y="52173"/>
                  <a:pt x="657225" y="53975"/>
                </a:cubicBezTo>
                <a:cubicBezTo>
                  <a:pt x="674795" y="62760"/>
                  <a:pt x="692150" y="71967"/>
                  <a:pt x="709612" y="80963"/>
                </a:cubicBezTo>
                <a:cubicBezTo>
                  <a:pt x="712258" y="85196"/>
                  <a:pt x="714524" y="89692"/>
                  <a:pt x="717550" y="93663"/>
                </a:cubicBezTo>
                <a:cubicBezTo>
                  <a:pt x="723011" y="100831"/>
                  <a:pt x="730014" y="106802"/>
                  <a:pt x="735012" y="114300"/>
                </a:cubicBezTo>
                <a:cubicBezTo>
                  <a:pt x="737650" y="118258"/>
                  <a:pt x="740285" y="122885"/>
                  <a:pt x="744537" y="125413"/>
                </a:cubicBezTo>
                <a:cubicBezTo>
                  <a:pt x="805485" y="161652"/>
                  <a:pt x="782116" y="139179"/>
                  <a:pt x="801687" y="158750"/>
                </a:cubicBezTo>
                <a:cubicBezTo>
                  <a:pt x="802870" y="185942"/>
                  <a:pt x="805245" y="200556"/>
                  <a:pt x="800100" y="227013"/>
                </a:cubicBezTo>
                <a:cubicBezTo>
                  <a:pt x="798407" y="235720"/>
                  <a:pt x="794833" y="243954"/>
                  <a:pt x="792162" y="252413"/>
                </a:cubicBezTo>
                <a:cubicBezTo>
                  <a:pt x="788251" y="264798"/>
                  <a:pt x="791977" y="250023"/>
                  <a:pt x="785812" y="276225"/>
                </a:cubicBezTo>
                <a:cubicBezTo>
                  <a:pt x="784121" y="283411"/>
                  <a:pt x="784225" y="281714"/>
                  <a:pt x="784225" y="285750"/>
                </a:cubicBezTo>
                <a:lnTo>
                  <a:pt x="579437" y="601663"/>
                </a:lnTo>
                <a:lnTo>
                  <a:pt x="490537" y="638175"/>
                </a:lnTo>
                <a:lnTo>
                  <a:pt x="387350" y="633413"/>
                </a:lnTo>
                <a:lnTo>
                  <a:pt x="292100" y="582613"/>
                </a:lnTo>
                <a:lnTo>
                  <a:pt x="160337" y="455613"/>
                </a:lnTo>
                <a:lnTo>
                  <a:pt x="69850" y="319088"/>
                </a:lnTo>
                <a:lnTo>
                  <a:pt x="0" y="198438"/>
                </a:lnTo>
                <a:close/>
              </a:path>
            </a:pathLst>
          </a:custGeom>
          <a:noFill/>
          <a:ln>
            <a:solidFill>
              <a:schemeClr val="tx1">
                <a:alpha val="50000"/>
              </a:schemeClr>
            </a:solidFill>
            <a:prstDash val="sysDash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F197389-EC4B-38DE-EA1E-9B9624709FE0}"/>
              </a:ext>
            </a:extLst>
          </p:cNvPr>
          <p:cNvSpPr/>
          <p:nvPr/>
        </p:nvSpPr>
        <p:spPr>
          <a:xfrm>
            <a:off x="3650581" y="3819210"/>
            <a:ext cx="803275" cy="638175"/>
          </a:xfrm>
          <a:custGeom>
            <a:avLst/>
            <a:gdLst>
              <a:gd name="connsiteX0" fmla="*/ 0 w 803275"/>
              <a:gd name="connsiteY0" fmla="*/ 198438 h 638175"/>
              <a:gd name="connsiteX1" fmla="*/ 0 w 803275"/>
              <a:gd name="connsiteY1" fmla="*/ 198438 h 638175"/>
              <a:gd name="connsiteX2" fmla="*/ 84137 w 803275"/>
              <a:gd name="connsiteY2" fmla="*/ 134938 h 638175"/>
              <a:gd name="connsiteX3" fmla="*/ 100012 w 803275"/>
              <a:gd name="connsiteY3" fmla="*/ 122238 h 638175"/>
              <a:gd name="connsiteX4" fmla="*/ 161925 w 803275"/>
              <a:gd name="connsiteY4" fmla="*/ 84138 h 638175"/>
              <a:gd name="connsiteX5" fmla="*/ 211137 w 803275"/>
              <a:gd name="connsiteY5" fmla="*/ 63500 h 638175"/>
              <a:gd name="connsiteX6" fmla="*/ 225425 w 803275"/>
              <a:gd name="connsiteY6" fmla="*/ 58738 h 638175"/>
              <a:gd name="connsiteX7" fmla="*/ 239712 w 803275"/>
              <a:gd name="connsiteY7" fmla="*/ 52388 h 638175"/>
              <a:gd name="connsiteX8" fmla="*/ 327025 w 803275"/>
              <a:gd name="connsiteY8" fmla="*/ 44450 h 638175"/>
              <a:gd name="connsiteX9" fmla="*/ 338137 w 803275"/>
              <a:gd name="connsiteY9" fmla="*/ 42863 h 638175"/>
              <a:gd name="connsiteX10" fmla="*/ 360362 w 803275"/>
              <a:gd name="connsiteY10" fmla="*/ 41275 h 638175"/>
              <a:gd name="connsiteX11" fmla="*/ 423862 w 803275"/>
              <a:gd name="connsiteY11" fmla="*/ 26988 h 638175"/>
              <a:gd name="connsiteX12" fmla="*/ 434975 w 803275"/>
              <a:gd name="connsiteY12" fmla="*/ 23813 h 638175"/>
              <a:gd name="connsiteX13" fmla="*/ 465137 w 803275"/>
              <a:gd name="connsiteY13" fmla="*/ 7938 h 638175"/>
              <a:gd name="connsiteX14" fmla="*/ 469900 w 803275"/>
              <a:gd name="connsiteY14" fmla="*/ 6350 h 638175"/>
              <a:gd name="connsiteX15" fmla="*/ 481012 w 803275"/>
              <a:gd name="connsiteY15" fmla="*/ 1588 h 638175"/>
              <a:gd name="connsiteX16" fmla="*/ 522287 w 803275"/>
              <a:gd name="connsiteY16" fmla="*/ 0 h 638175"/>
              <a:gd name="connsiteX17" fmla="*/ 576262 w 803275"/>
              <a:gd name="connsiteY17" fmla="*/ 17463 h 638175"/>
              <a:gd name="connsiteX18" fmla="*/ 646112 w 803275"/>
              <a:gd name="connsiteY18" fmla="*/ 49213 h 638175"/>
              <a:gd name="connsiteX19" fmla="*/ 657225 w 803275"/>
              <a:gd name="connsiteY19" fmla="*/ 53975 h 638175"/>
              <a:gd name="connsiteX20" fmla="*/ 709612 w 803275"/>
              <a:gd name="connsiteY20" fmla="*/ 80963 h 638175"/>
              <a:gd name="connsiteX21" fmla="*/ 717550 w 803275"/>
              <a:gd name="connsiteY21" fmla="*/ 93663 h 638175"/>
              <a:gd name="connsiteX22" fmla="*/ 735012 w 803275"/>
              <a:gd name="connsiteY22" fmla="*/ 114300 h 638175"/>
              <a:gd name="connsiteX23" fmla="*/ 744537 w 803275"/>
              <a:gd name="connsiteY23" fmla="*/ 125413 h 638175"/>
              <a:gd name="connsiteX24" fmla="*/ 801687 w 803275"/>
              <a:gd name="connsiteY24" fmla="*/ 158750 h 638175"/>
              <a:gd name="connsiteX25" fmla="*/ 800100 w 803275"/>
              <a:gd name="connsiteY25" fmla="*/ 227013 h 638175"/>
              <a:gd name="connsiteX26" fmla="*/ 792162 w 803275"/>
              <a:gd name="connsiteY26" fmla="*/ 252413 h 638175"/>
              <a:gd name="connsiteX27" fmla="*/ 785812 w 803275"/>
              <a:gd name="connsiteY27" fmla="*/ 276225 h 638175"/>
              <a:gd name="connsiteX28" fmla="*/ 784225 w 803275"/>
              <a:gd name="connsiteY28" fmla="*/ 285750 h 638175"/>
              <a:gd name="connsiteX29" fmla="*/ 579437 w 803275"/>
              <a:gd name="connsiteY29" fmla="*/ 601663 h 638175"/>
              <a:gd name="connsiteX30" fmla="*/ 490537 w 803275"/>
              <a:gd name="connsiteY30" fmla="*/ 638175 h 638175"/>
              <a:gd name="connsiteX31" fmla="*/ 387350 w 803275"/>
              <a:gd name="connsiteY31" fmla="*/ 633413 h 638175"/>
              <a:gd name="connsiteX32" fmla="*/ 292100 w 803275"/>
              <a:gd name="connsiteY32" fmla="*/ 582613 h 638175"/>
              <a:gd name="connsiteX33" fmla="*/ 160337 w 803275"/>
              <a:gd name="connsiteY33" fmla="*/ 455613 h 638175"/>
              <a:gd name="connsiteX34" fmla="*/ 69850 w 803275"/>
              <a:gd name="connsiteY34" fmla="*/ 319088 h 638175"/>
              <a:gd name="connsiteX35" fmla="*/ 0 w 803275"/>
              <a:gd name="connsiteY35" fmla="*/ 198438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803275" h="638175">
                <a:moveTo>
                  <a:pt x="0" y="198438"/>
                </a:moveTo>
                <a:lnTo>
                  <a:pt x="0" y="198438"/>
                </a:lnTo>
                <a:cubicBezTo>
                  <a:pt x="28046" y="177271"/>
                  <a:pt x="56700" y="156888"/>
                  <a:pt x="84137" y="134938"/>
                </a:cubicBezTo>
                <a:cubicBezTo>
                  <a:pt x="89429" y="130705"/>
                  <a:pt x="94460" y="126124"/>
                  <a:pt x="100012" y="122238"/>
                </a:cubicBezTo>
                <a:cubicBezTo>
                  <a:pt x="116600" y="110626"/>
                  <a:pt x="143758" y="93789"/>
                  <a:pt x="161925" y="84138"/>
                </a:cubicBezTo>
                <a:cubicBezTo>
                  <a:pt x="175837" y="76747"/>
                  <a:pt x="197090" y="68703"/>
                  <a:pt x="211137" y="63500"/>
                </a:cubicBezTo>
                <a:cubicBezTo>
                  <a:pt x="215845" y="61756"/>
                  <a:pt x="220746" y="60557"/>
                  <a:pt x="225425" y="58738"/>
                </a:cubicBezTo>
                <a:cubicBezTo>
                  <a:pt x="230282" y="56849"/>
                  <a:pt x="234607" y="53435"/>
                  <a:pt x="239712" y="52388"/>
                </a:cubicBezTo>
                <a:cubicBezTo>
                  <a:pt x="274046" y="45345"/>
                  <a:pt x="293171" y="45805"/>
                  <a:pt x="327025" y="44450"/>
                </a:cubicBezTo>
                <a:cubicBezTo>
                  <a:pt x="330729" y="43921"/>
                  <a:pt x="334412" y="43218"/>
                  <a:pt x="338137" y="42863"/>
                </a:cubicBezTo>
                <a:cubicBezTo>
                  <a:pt x="345531" y="42159"/>
                  <a:pt x="353059" y="42627"/>
                  <a:pt x="360362" y="41275"/>
                </a:cubicBezTo>
                <a:cubicBezTo>
                  <a:pt x="381695" y="37324"/>
                  <a:pt x="403001" y="32948"/>
                  <a:pt x="423862" y="26988"/>
                </a:cubicBezTo>
                <a:cubicBezTo>
                  <a:pt x="427566" y="25930"/>
                  <a:pt x="431477" y="25427"/>
                  <a:pt x="434975" y="23813"/>
                </a:cubicBezTo>
                <a:cubicBezTo>
                  <a:pt x="445291" y="19052"/>
                  <a:pt x="454359" y="11532"/>
                  <a:pt x="465137" y="7938"/>
                </a:cubicBezTo>
                <a:cubicBezTo>
                  <a:pt x="466725" y="7409"/>
                  <a:pt x="468362" y="7009"/>
                  <a:pt x="469900" y="6350"/>
                </a:cubicBezTo>
                <a:cubicBezTo>
                  <a:pt x="472021" y="5441"/>
                  <a:pt x="478053" y="1792"/>
                  <a:pt x="481012" y="1588"/>
                </a:cubicBezTo>
                <a:cubicBezTo>
                  <a:pt x="494748" y="641"/>
                  <a:pt x="508529" y="529"/>
                  <a:pt x="522287" y="0"/>
                </a:cubicBezTo>
                <a:cubicBezTo>
                  <a:pt x="571652" y="3527"/>
                  <a:pt x="513435" y="-3479"/>
                  <a:pt x="576262" y="17463"/>
                </a:cubicBezTo>
                <a:cubicBezTo>
                  <a:pt x="623792" y="33306"/>
                  <a:pt x="589567" y="20085"/>
                  <a:pt x="646112" y="49213"/>
                </a:cubicBezTo>
                <a:cubicBezTo>
                  <a:pt x="649695" y="51059"/>
                  <a:pt x="653620" y="52173"/>
                  <a:pt x="657225" y="53975"/>
                </a:cubicBezTo>
                <a:cubicBezTo>
                  <a:pt x="674795" y="62760"/>
                  <a:pt x="692150" y="71967"/>
                  <a:pt x="709612" y="80963"/>
                </a:cubicBezTo>
                <a:cubicBezTo>
                  <a:pt x="712258" y="85196"/>
                  <a:pt x="714524" y="89692"/>
                  <a:pt x="717550" y="93663"/>
                </a:cubicBezTo>
                <a:cubicBezTo>
                  <a:pt x="723011" y="100831"/>
                  <a:pt x="730014" y="106802"/>
                  <a:pt x="735012" y="114300"/>
                </a:cubicBezTo>
                <a:cubicBezTo>
                  <a:pt x="737650" y="118258"/>
                  <a:pt x="740285" y="122885"/>
                  <a:pt x="744537" y="125413"/>
                </a:cubicBezTo>
                <a:cubicBezTo>
                  <a:pt x="805485" y="161652"/>
                  <a:pt x="782116" y="139179"/>
                  <a:pt x="801687" y="158750"/>
                </a:cubicBezTo>
                <a:cubicBezTo>
                  <a:pt x="802870" y="185942"/>
                  <a:pt x="805245" y="200556"/>
                  <a:pt x="800100" y="227013"/>
                </a:cubicBezTo>
                <a:cubicBezTo>
                  <a:pt x="798407" y="235720"/>
                  <a:pt x="794833" y="243954"/>
                  <a:pt x="792162" y="252413"/>
                </a:cubicBezTo>
                <a:cubicBezTo>
                  <a:pt x="788251" y="264798"/>
                  <a:pt x="791977" y="250023"/>
                  <a:pt x="785812" y="276225"/>
                </a:cubicBezTo>
                <a:cubicBezTo>
                  <a:pt x="784121" y="283411"/>
                  <a:pt x="784225" y="281714"/>
                  <a:pt x="784225" y="285750"/>
                </a:cubicBezTo>
                <a:lnTo>
                  <a:pt x="579437" y="601663"/>
                </a:lnTo>
                <a:lnTo>
                  <a:pt x="490537" y="638175"/>
                </a:lnTo>
                <a:lnTo>
                  <a:pt x="387350" y="633413"/>
                </a:lnTo>
                <a:lnTo>
                  <a:pt x="292100" y="582613"/>
                </a:lnTo>
                <a:lnTo>
                  <a:pt x="160337" y="455613"/>
                </a:lnTo>
                <a:lnTo>
                  <a:pt x="69850" y="319088"/>
                </a:lnTo>
                <a:lnTo>
                  <a:pt x="0" y="198438"/>
                </a:lnTo>
                <a:close/>
              </a:path>
            </a:pathLst>
          </a:custGeom>
          <a:noFill/>
          <a:ln>
            <a:solidFill>
              <a:schemeClr val="tx1">
                <a:alpha val="30000"/>
              </a:schemeClr>
            </a:solidFill>
            <a:prstDash val="sysDash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4807232-F741-9FBF-6126-9DBAE33F61FF}"/>
              </a:ext>
            </a:extLst>
          </p:cNvPr>
          <p:cNvGrpSpPr/>
          <p:nvPr/>
        </p:nvGrpSpPr>
        <p:grpSpPr>
          <a:xfrm>
            <a:off x="4806462" y="3801996"/>
            <a:ext cx="837584" cy="667176"/>
            <a:chOff x="2831383" y="4715439"/>
            <a:chExt cx="837584" cy="667176"/>
          </a:xfrm>
        </p:grpSpPr>
        <p:sp>
          <p:nvSpPr>
            <p:cNvPr id="13" name="Rectangle 2">
              <a:extLst>
                <a:ext uri="{FF2B5EF4-FFF2-40B4-BE49-F238E27FC236}">
                  <a16:creationId xmlns:a16="http://schemas.microsoft.com/office/drawing/2014/main" id="{617F14C4-08D2-B480-736C-B6CD0D8E7012}"/>
                </a:ext>
              </a:extLst>
            </p:cNvPr>
            <p:cNvSpPr/>
            <p:nvPr/>
          </p:nvSpPr>
          <p:spPr>
            <a:xfrm>
              <a:off x="2831383" y="4845474"/>
              <a:ext cx="586632" cy="537141"/>
            </a:xfrm>
            <a:custGeom>
              <a:avLst/>
              <a:gdLst>
                <a:gd name="connsiteX0" fmla="*/ 0 w 3937000"/>
                <a:gd name="connsiteY0" fmla="*/ 0 h 2040466"/>
                <a:gd name="connsiteX1" fmla="*/ 3937000 w 3937000"/>
                <a:gd name="connsiteY1" fmla="*/ 0 h 2040466"/>
                <a:gd name="connsiteX2" fmla="*/ 3937000 w 3937000"/>
                <a:gd name="connsiteY2" fmla="*/ 2040466 h 2040466"/>
                <a:gd name="connsiteX3" fmla="*/ 0 w 3937000"/>
                <a:gd name="connsiteY3" fmla="*/ 2040466 h 2040466"/>
                <a:gd name="connsiteX4" fmla="*/ 0 w 3937000"/>
                <a:gd name="connsiteY4" fmla="*/ 0 h 2040466"/>
                <a:gd name="connsiteX0" fmla="*/ 0 w 3937000"/>
                <a:gd name="connsiteY0" fmla="*/ 0 h 2040466"/>
                <a:gd name="connsiteX1" fmla="*/ 3937000 w 3937000"/>
                <a:gd name="connsiteY1" fmla="*/ 0 h 2040466"/>
                <a:gd name="connsiteX2" fmla="*/ 3937000 w 3937000"/>
                <a:gd name="connsiteY2" fmla="*/ 2040466 h 2040466"/>
                <a:gd name="connsiteX3" fmla="*/ 1553634 w 3937000"/>
                <a:gd name="connsiteY3" fmla="*/ 948266 h 2040466"/>
                <a:gd name="connsiteX4" fmla="*/ 0 w 3937000"/>
                <a:gd name="connsiteY4" fmla="*/ 0 h 2040466"/>
                <a:gd name="connsiteX0" fmla="*/ 0 w 3937000"/>
                <a:gd name="connsiteY0" fmla="*/ 0 h 1401233"/>
                <a:gd name="connsiteX1" fmla="*/ 3937000 w 3937000"/>
                <a:gd name="connsiteY1" fmla="*/ 0 h 1401233"/>
                <a:gd name="connsiteX2" fmla="*/ 3937000 w 3937000"/>
                <a:gd name="connsiteY2" fmla="*/ 1401233 h 1401233"/>
                <a:gd name="connsiteX3" fmla="*/ 1553634 w 3937000"/>
                <a:gd name="connsiteY3" fmla="*/ 948266 h 1401233"/>
                <a:gd name="connsiteX4" fmla="*/ 0 w 3937000"/>
                <a:gd name="connsiteY4" fmla="*/ 0 h 1401233"/>
                <a:gd name="connsiteX0" fmla="*/ 0 w 3937000"/>
                <a:gd name="connsiteY0" fmla="*/ 0 h 1401233"/>
                <a:gd name="connsiteX1" fmla="*/ 3937000 w 3937000"/>
                <a:gd name="connsiteY1" fmla="*/ 0 h 1401233"/>
                <a:gd name="connsiteX2" fmla="*/ 3937000 w 3937000"/>
                <a:gd name="connsiteY2" fmla="*/ 1401233 h 1401233"/>
                <a:gd name="connsiteX3" fmla="*/ 1697568 w 3937000"/>
                <a:gd name="connsiteY3" fmla="*/ 977899 h 1401233"/>
                <a:gd name="connsiteX4" fmla="*/ 0 w 3937000"/>
                <a:gd name="connsiteY4" fmla="*/ 0 h 1401233"/>
                <a:gd name="connsiteX0" fmla="*/ 61715 w 3998715"/>
                <a:gd name="connsiteY0" fmla="*/ 0 h 1442823"/>
                <a:gd name="connsiteX1" fmla="*/ 3998715 w 3998715"/>
                <a:gd name="connsiteY1" fmla="*/ 0 h 1442823"/>
                <a:gd name="connsiteX2" fmla="*/ 3998715 w 3998715"/>
                <a:gd name="connsiteY2" fmla="*/ 1401233 h 1442823"/>
                <a:gd name="connsiteX3" fmla="*/ 1759283 w 3998715"/>
                <a:gd name="connsiteY3" fmla="*/ 977899 h 1442823"/>
                <a:gd name="connsiteX4" fmla="*/ 61715 w 3998715"/>
                <a:gd name="connsiteY4" fmla="*/ 0 h 1442823"/>
                <a:gd name="connsiteX0" fmla="*/ 55365 w 3992365"/>
                <a:gd name="connsiteY0" fmla="*/ 0 h 1454133"/>
                <a:gd name="connsiteX1" fmla="*/ 3992365 w 3992365"/>
                <a:gd name="connsiteY1" fmla="*/ 0 h 1454133"/>
                <a:gd name="connsiteX2" fmla="*/ 3992365 w 3992365"/>
                <a:gd name="connsiteY2" fmla="*/ 1401233 h 1454133"/>
                <a:gd name="connsiteX3" fmla="*/ 1950483 w 3992365"/>
                <a:gd name="connsiteY3" fmla="*/ 1086220 h 1454133"/>
                <a:gd name="connsiteX4" fmla="*/ 55365 w 3992365"/>
                <a:gd name="connsiteY4" fmla="*/ 0 h 1454133"/>
                <a:gd name="connsiteX0" fmla="*/ 55365 w 4013437"/>
                <a:gd name="connsiteY0" fmla="*/ 0 h 1454133"/>
                <a:gd name="connsiteX1" fmla="*/ 3992365 w 4013437"/>
                <a:gd name="connsiteY1" fmla="*/ 0 h 1454133"/>
                <a:gd name="connsiteX2" fmla="*/ 3992365 w 4013437"/>
                <a:gd name="connsiteY2" fmla="*/ 1401233 h 1454133"/>
                <a:gd name="connsiteX3" fmla="*/ 1950483 w 4013437"/>
                <a:gd name="connsiteY3" fmla="*/ 1086220 h 1454133"/>
                <a:gd name="connsiteX4" fmla="*/ 55365 w 4013437"/>
                <a:gd name="connsiteY4" fmla="*/ 0 h 1454133"/>
                <a:gd name="connsiteX0" fmla="*/ 55365 w 4575712"/>
                <a:gd name="connsiteY0" fmla="*/ 12498 h 1466631"/>
                <a:gd name="connsiteX1" fmla="*/ 4573159 w 4575712"/>
                <a:gd name="connsiteY1" fmla="*/ 0 h 1466631"/>
                <a:gd name="connsiteX2" fmla="*/ 3992365 w 4575712"/>
                <a:gd name="connsiteY2" fmla="*/ 1413731 h 1466631"/>
                <a:gd name="connsiteX3" fmla="*/ 1950483 w 4575712"/>
                <a:gd name="connsiteY3" fmla="*/ 1098718 h 1466631"/>
                <a:gd name="connsiteX4" fmla="*/ 55365 w 4575712"/>
                <a:gd name="connsiteY4" fmla="*/ 12498 h 1466631"/>
                <a:gd name="connsiteX0" fmla="*/ 55365 w 4822027"/>
                <a:gd name="connsiteY0" fmla="*/ 163760 h 1617893"/>
                <a:gd name="connsiteX1" fmla="*/ 4573159 w 4822027"/>
                <a:gd name="connsiteY1" fmla="*/ 151262 h 1617893"/>
                <a:gd name="connsiteX2" fmla="*/ 3992365 w 4822027"/>
                <a:gd name="connsiteY2" fmla="*/ 1564993 h 1617893"/>
                <a:gd name="connsiteX3" fmla="*/ 1950483 w 4822027"/>
                <a:gd name="connsiteY3" fmla="*/ 1249980 h 1617893"/>
                <a:gd name="connsiteX4" fmla="*/ 55365 w 4822027"/>
                <a:gd name="connsiteY4" fmla="*/ 163760 h 1617893"/>
                <a:gd name="connsiteX0" fmla="*/ 55365 w 4873430"/>
                <a:gd name="connsiteY0" fmla="*/ 93309 h 1547442"/>
                <a:gd name="connsiteX1" fmla="*/ 4573159 w 4873430"/>
                <a:gd name="connsiteY1" fmla="*/ 80811 h 1547442"/>
                <a:gd name="connsiteX2" fmla="*/ 3992365 w 4873430"/>
                <a:gd name="connsiteY2" fmla="*/ 1494542 h 1547442"/>
                <a:gd name="connsiteX3" fmla="*/ 1950483 w 4873430"/>
                <a:gd name="connsiteY3" fmla="*/ 1179529 h 1547442"/>
                <a:gd name="connsiteX4" fmla="*/ 55365 w 4873430"/>
                <a:gd name="connsiteY4" fmla="*/ 93309 h 1547442"/>
                <a:gd name="connsiteX0" fmla="*/ 55365 w 4883747"/>
                <a:gd name="connsiteY0" fmla="*/ 83830 h 1537963"/>
                <a:gd name="connsiteX1" fmla="*/ 4573159 w 4883747"/>
                <a:gd name="connsiteY1" fmla="*/ 71332 h 1537963"/>
                <a:gd name="connsiteX2" fmla="*/ 3992365 w 4883747"/>
                <a:gd name="connsiteY2" fmla="*/ 1485063 h 1537963"/>
                <a:gd name="connsiteX3" fmla="*/ 1950483 w 4883747"/>
                <a:gd name="connsiteY3" fmla="*/ 1170050 h 1537963"/>
                <a:gd name="connsiteX4" fmla="*/ 55365 w 4883747"/>
                <a:gd name="connsiteY4" fmla="*/ 83830 h 1537963"/>
                <a:gd name="connsiteX0" fmla="*/ 55365 w 4883745"/>
                <a:gd name="connsiteY0" fmla="*/ 12516 h 1466649"/>
                <a:gd name="connsiteX1" fmla="*/ 4573159 w 4883745"/>
                <a:gd name="connsiteY1" fmla="*/ 18 h 1466649"/>
                <a:gd name="connsiteX2" fmla="*/ 3992365 w 4883745"/>
                <a:gd name="connsiteY2" fmla="*/ 1413749 h 1466649"/>
                <a:gd name="connsiteX3" fmla="*/ 1950483 w 4883745"/>
                <a:gd name="connsiteY3" fmla="*/ 1098736 h 1466649"/>
                <a:gd name="connsiteX4" fmla="*/ 55365 w 4883745"/>
                <a:gd name="connsiteY4" fmla="*/ 12516 h 1466649"/>
                <a:gd name="connsiteX0" fmla="*/ 55365 w 4883747"/>
                <a:gd name="connsiteY0" fmla="*/ 45020 h 1499153"/>
                <a:gd name="connsiteX1" fmla="*/ 4573159 w 4883747"/>
                <a:gd name="connsiteY1" fmla="*/ 32522 h 1499153"/>
                <a:gd name="connsiteX2" fmla="*/ 3992365 w 4883747"/>
                <a:gd name="connsiteY2" fmla="*/ 1446253 h 1499153"/>
                <a:gd name="connsiteX3" fmla="*/ 1950483 w 4883747"/>
                <a:gd name="connsiteY3" fmla="*/ 1131240 h 1499153"/>
                <a:gd name="connsiteX4" fmla="*/ 55365 w 4883747"/>
                <a:gd name="connsiteY4" fmla="*/ 45020 h 1499153"/>
                <a:gd name="connsiteX0" fmla="*/ 55365 w 4883745"/>
                <a:gd name="connsiteY0" fmla="*/ 64159 h 1518292"/>
                <a:gd name="connsiteX1" fmla="*/ 4573159 w 4883745"/>
                <a:gd name="connsiteY1" fmla="*/ 51661 h 1518292"/>
                <a:gd name="connsiteX2" fmla="*/ 3992365 w 4883745"/>
                <a:gd name="connsiteY2" fmla="*/ 1465392 h 1518292"/>
                <a:gd name="connsiteX3" fmla="*/ 1950483 w 4883745"/>
                <a:gd name="connsiteY3" fmla="*/ 1150379 h 1518292"/>
                <a:gd name="connsiteX4" fmla="*/ 55365 w 4883745"/>
                <a:gd name="connsiteY4" fmla="*/ 64159 h 1518292"/>
                <a:gd name="connsiteX0" fmla="*/ 55365 w 4855126"/>
                <a:gd name="connsiteY0" fmla="*/ 77453 h 1531586"/>
                <a:gd name="connsiteX1" fmla="*/ 4537600 w 4855126"/>
                <a:gd name="connsiteY1" fmla="*/ 39958 h 1531586"/>
                <a:gd name="connsiteX2" fmla="*/ 3992365 w 4855126"/>
                <a:gd name="connsiteY2" fmla="*/ 1478686 h 1531586"/>
                <a:gd name="connsiteX3" fmla="*/ 1950483 w 4855126"/>
                <a:gd name="connsiteY3" fmla="*/ 1163673 h 1531586"/>
                <a:gd name="connsiteX4" fmla="*/ 55365 w 4855126"/>
                <a:gd name="connsiteY4" fmla="*/ 77453 h 1531586"/>
                <a:gd name="connsiteX0" fmla="*/ 55365 w 4855126"/>
                <a:gd name="connsiteY0" fmla="*/ 102845 h 1556978"/>
                <a:gd name="connsiteX1" fmla="*/ 4537600 w 4855126"/>
                <a:gd name="connsiteY1" fmla="*/ 27854 h 1556978"/>
                <a:gd name="connsiteX2" fmla="*/ 3992365 w 4855126"/>
                <a:gd name="connsiteY2" fmla="*/ 1504078 h 1556978"/>
                <a:gd name="connsiteX3" fmla="*/ 1950483 w 4855126"/>
                <a:gd name="connsiteY3" fmla="*/ 1189065 h 1556978"/>
                <a:gd name="connsiteX4" fmla="*/ 55365 w 4855126"/>
                <a:gd name="connsiteY4" fmla="*/ 102845 h 1556978"/>
                <a:gd name="connsiteX0" fmla="*/ 54794 w 4817912"/>
                <a:gd name="connsiteY0" fmla="*/ 172312 h 1639194"/>
                <a:gd name="connsiteX1" fmla="*/ 4560735 w 4817912"/>
                <a:gd name="connsiteY1" fmla="*/ 109820 h 1639194"/>
                <a:gd name="connsiteX2" fmla="*/ 4015500 w 4817912"/>
                <a:gd name="connsiteY2" fmla="*/ 1586044 h 1639194"/>
                <a:gd name="connsiteX3" fmla="*/ 1973618 w 4817912"/>
                <a:gd name="connsiteY3" fmla="*/ 1271031 h 1639194"/>
                <a:gd name="connsiteX4" fmla="*/ 54794 w 4817912"/>
                <a:gd name="connsiteY4" fmla="*/ 172312 h 1639194"/>
                <a:gd name="connsiteX0" fmla="*/ 56802 w 4962828"/>
                <a:gd name="connsiteY0" fmla="*/ 172312 h 1639192"/>
                <a:gd name="connsiteX1" fmla="*/ 4562743 w 4962828"/>
                <a:gd name="connsiteY1" fmla="*/ 109820 h 1639192"/>
                <a:gd name="connsiteX2" fmla="*/ 4444214 w 4962828"/>
                <a:gd name="connsiteY2" fmla="*/ 1586043 h 1639192"/>
                <a:gd name="connsiteX3" fmla="*/ 1975626 w 4962828"/>
                <a:gd name="connsiteY3" fmla="*/ 1271031 h 1639192"/>
                <a:gd name="connsiteX4" fmla="*/ 56802 w 4962828"/>
                <a:gd name="connsiteY4" fmla="*/ 172312 h 1639192"/>
                <a:gd name="connsiteX0" fmla="*/ 56804 w 5060328"/>
                <a:gd name="connsiteY0" fmla="*/ 190916 h 1657796"/>
                <a:gd name="connsiteX1" fmla="*/ 4704981 w 5060328"/>
                <a:gd name="connsiteY1" fmla="*/ 103428 h 1657796"/>
                <a:gd name="connsiteX2" fmla="*/ 4444216 w 5060328"/>
                <a:gd name="connsiteY2" fmla="*/ 1604647 h 1657796"/>
                <a:gd name="connsiteX3" fmla="*/ 1975628 w 5060328"/>
                <a:gd name="connsiteY3" fmla="*/ 1289635 h 1657796"/>
                <a:gd name="connsiteX4" fmla="*/ 56804 w 5060328"/>
                <a:gd name="connsiteY4" fmla="*/ 190916 h 1657796"/>
                <a:gd name="connsiteX0" fmla="*/ 56803 w 5060326"/>
                <a:gd name="connsiteY0" fmla="*/ 159471 h 1675190"/>
                <a:gd name="connsiteX1" fmla="*/ 4704979 w 5060326"/>
                <a:gd name="connsiteY1" fmla="*/ 119853 h 1675190"/>
                <a:gd name="connsiteX2" fmla="*/ 4444214 w 5060326"/>
                <a:gd name="connsiteY2" fmla="*/ 1621072 h 1675190"/>
                <a:gd name="connsiteX3" fmla="*/ 1975626 w 5060326"/>
                <a:gd name="connsiteY3" fmla="*/ 1306060 h 1675190"/>
                <a:gd name="connsiteX4" fmla="*/ 56803 w 5060326"/>
                <a:gd name="connsiteY4" fmla="*/ 159471 h 167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0326" h="1675190">
                  <a:moveTo>
                    <a:pt x="56803" y="159471"/>
                  </a:moveTo>
                  <a:cubicBezTo>
                    <a:pt x="671709" y="63840"/>
                    <a:pt x="3973744" y="-123747"/>
                    <a:pt x="4704979" y="119853"/>
                  </a:cubicBezTo>
                  <a:cubicBezTo>
                    <a:pt x="5436214" y="363453"/>
                    <a:pt x="4881327" y="1437952"/>
                    <a:pt x="4444214" y="1621072"/>
                  </a:cubicBezTo>
                  <a:cubicBezTo>
                    <a:pt x="4070975" y="1784055"/>
                    <a:pt x="2706861" y="1549660"/>
                    <a:pt x="1975626" y="1306060"/>
                  </a:cubicBezTo>
                  <a:cubicBezTo>
                    <a:pt x="1244391" y="1062460"/>
                    <a:pt x="-316436" y="322454"/>
                    <a:pt x="56803" y="15947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0000"/>
                </a:gs>
                <a:gs pos="39000">
                  <a:srgbClr val="FF0000"/>
                </a:gs>
                <a:gs pos="63000">
                  <a:srgbClr val="FFC000"/>
                </a:gs>
              </a:gsLst>
              <a:lin ang="8100000" scaled="1"/>
              <a:tileRect/>
            </a:gra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Rectangle 2">
              <a:extLst>
                <a:ext uri="{FF2B5EF4-FFF2-40B4-BE49-F238E27FC236}">
                  <a16:creationId xmlns:a16="http://schemas.microsoft.com/office/drawing/2014/main" id="{6E2B9997-C74B-F487-DC76-A3FBD8FBAEF0}"/>
                </a:ext>
              </a:extLst>
            </p:cNvPr>
            <p:cNvSpPr/>
            <p:nvPr/>
          </p:nvSpPr>
          <p:spPr>
            <a:xfrm flipH="1">
              <a:off x="3268104" y="4844757"/>
              <a:ext cx="391338" cy="525157"/>
            </a:xfrm>
            <a:custGeom>
              <a:avLst/>
              <a:gdLst>
                <a:gd name="connsiteX0" fmla="*/ 0 w 3937000"/>
                <a:gd name="connsiteY0" fmla="*/ 0 h 2040466"/>
                <a:gd name="connsiteX1" fmla="*/ 3937000 w 3937000"/>
                <a:gd name="connsiteY1" fmla="*/ 0 h 2040466"/>
                <a:gd name="connsiteX2" fmla="*/ 3937000 w 3937000"/>
                <a:gd name="connsiteY2" fmla="*/ 2040466 h 2040466"/>
                <a:gd name="connsiteX3" fmla="*/ 0 w 3937000"/>
                <a:gd name="connsiteY3" fmla="*/ 2040466 h 2040466"/>
                <a:gd name="connsiteX4" fmla="*/ 0 w 3937000"/>
                <a:gd name="connsiteY4" fmla="*/ 0 h 2040466"/>
                <a:gd name="connsiteX0" fmla="*/ 0 w 3937000"/>
                <a:gd name="connsiteY0" fmla="*/ 0 h 2040466"/>
                <a:gd name="connsiteX1" fmla="*/ 3937000 w 3937000"/>
                <a:gd name="connsiteY1" fmla="*/ 0 h 2040466"/>
                <a:gd name="connsiteX2" fmla="*/ 3937000 w 3937000"/>
                <a:gd name="connsiteY2" fmla="*/ 2040466 h 2040466"/>
                <a:gd name="connsiteX3" fmla="*/ 1553634 w 3937000"/>
                <a:gd name="connsiteY3" fmla="*/ 948266 h 2040466"/>
                <a:gd name="connsiteX4" fmla="*/ 0 w 3937000"/>
                <a:gd name="connsiteY4" fmla="*/ 0 h 2040466"/>
                <a:gd name="connsiteX0" fmla="*/ 0 w 3937000"/>
                <a:gd name="connsiteY0" fmla="*/ 0 h 1401233"/>
                <a:gd name="connsiteX1" fmla="*/ 3937000 w 3937000"/>
                <a:gd name="connsiteY1" fmla="*/ 0 h 1401233"/>
                <a:gd name="connsiteX2" fmla="*/ 3937000 w 3937000"/>
                <a:gd name="connsiteY2" fmla="*/ 1401233 h 1401233"/>
                <a:gd name="connsiteX3" fmla="*/ 1553634 w 3937000"/>
                <a:gd name="connsiteY3" fmla="*/ 948266 h 1401233"/>
                <a:gd name="connsiteX4" fmla="*/ 0 w 3937000"/>
                <a:gd name="connsiteY4" fmla="*/ 0 h 1401233"/>
                <a:gd name="connsiteX0" fmla="*/ 0 w 3937000"/>
                <a:gd name="connsiteY0" fmla="*/ 0 h 1401233"/>
                <a:gd name="connsiteX1" fmla="*/ 3937000 w 3937000"/>
                <a:gd name="connsiteY1" fmla="*/ 0 h 1401233"/>
                <a:gd name="connsiteX2" fmla="*/ 3937000 w 3937000"/>
                <a:gd name="connsiteY2" fmla="*/ 1401233 h 1401233"/>
                <a:gd name="connsiteX3" fmla="*/ 1697568 w 3937000"/>
                <a:gd name="connsiteY3" fmla="*/ 977899 h 1401233"/>
                <a:gd name="connsiteX4" fmla="*/ 0 w 3937000"/>
                <a:gd name="connsiteY4" fmla="*/ 0 h 1401233"/>
                <a:gd name="connsiteX0" fmla="*/ 61715 w 3998715"/>
                <a:gd name="connsiteY0" fmla="*/ 0 h 1442823"/>
                <a:gd name="connsiteX1" fmla="*/ 3998715 w 3998715"/>
                <a:gd name="connsiteY1" fmla="*/ 0 h 1442823"/>
                <a:gd name="connsiteX2" fmla="*/ 3998715 w 3998715"/>
                <a:gd name="connsiteY2" fmla="*/ 1401233 h 1442823"/>
                <a:gd name="connsiteX3" fmla="*/ 1759283 w 3998715"/>
                <a:gd name="connsiteY3" fmla="*/ 977899 h 1442823"/>
                <a:gd name="connsiteX4" fmla="*/ 61715 w 3998715"/>
                <a:gd name="connsiteY4" fmla="*/ 0 h 1442823"/>
                <a:gd name="connsiteX0" fmla="*/ 55365 w 3992365"/>
                <a:gd name="connsiteY0" fmla="*/ 0 h 1454133"/>
                <a:gd name="connsiteX1" fmla="*/ 3992365 w 3992365"/>
                <a:gd name="connsiteY1" fmla="*/ 0 h 1454133"/>
                <a:gd name="connsiteX2" fmla="*/ 3992365 w 3992365"/>
                <a:gd name="connsiteY2" fmla="*/ 1401233 h 1454133"/>
                <a:gd name="connsiteX3" fmla="*/ 1950483 w 3992365"/>
                <a:gd name="connsiteY3" fmla="*/ 1086220 h 1454133"/>
                <a:gd name="connsiteX4" fmla="*/ 55365 w 3992365"/>
                <a:gd name="connsiteY4" fmla="*/ 0 h 1454133"/>
                <a:gd name="connsiteX0" fmla="*/ 55365 w 4013437"/>
                <a:gd name="connsiteY0" fmla="*/ 0 h 1454133"/>
                <a:gd name="connsiteX1" fmla="*/ 3992365 w 4013437"/>
                <a:gd name="connsiteY1" fmla="*/ 0 h 1454133"/>
                <a:gd name="connsiteX2" fmla="*/ 3992365 w 4013437"/>
                <a:gd name="connsiteY2" fmla="*/ 1401233 h 1454133"/>
                <a:gd name="connsiteX3" fmla="*/ 1950483 w 4013437"/>
                <a:gd name="connsiteY3" fmla="*/ 1086220 h 1454133"/>
                <a:gd name="connsiteX4" fmla="*/ 55365 w 4013437"/>
                <a:gd name="connsiteY4" fmla="*/ 0 h 1454133"/>
                <a:gd name="connsiteX0" fmla="*/ 55365 w 4575712"/>
                <a:gd name="connsiteY0" fmla="*/ 12498 h 1466631"/>
                <a:gd name="connsiteX1" fmla="*/ 4573159 w 4575712"/>
                <a:gd name="connsiteY1" fmla="*/ 0 h 1466631"/>
                <a:gd name="connsiteX2" fmla="*/ 3992365 w 4575712"/>
                <a:gd name="connsiteY2" fmla="*/ 1413731 h 1466631"/>
                <a:gd name="connsiteX3" fmla="*/ 1950483 w 4575712"/>
                <a:gd name="connsiteY3" fmla="*/ 1098718 h 1466631"/>
                <a:gd name="connsiteX4" fmla="*/ 55365 w 4575712"/>
                <a:gd name="connsiteY4" fmla="*/ 12498 h 1466631"/>
                <a:gd name="connsiteX0" fmla="*/ 55365 w 4822027"/>
                <a:gd name="connsiteY0" fmla="*/ 163760 h 1617893"/>
                <a:gd name="connsiteX1" fmla="*/ 4573159 w 4822027"/>
                <a:gd name="connsiteY1" fmla="*/ 151262 h 1617893"/>
                <a:gd name="connsiteX2" fmla="*/ 3992365 w 4822027"/>
                <a:gd name="connsiteY2" fmla="*/ 1564993 h 1617893"/>
                <a:gd name="connsiteX3" fmla="*/ 1950483 w 4822027"/>
                <a:gd name="connsiteY3" fmla="*/ 1249980 h 1617893"/>
                <a:gd name="connsiteX4" fmla="*/ 55365 w 4822027"/>
                <a:gd name="connsiteY4" fmla="*/ 163760 h 1617893"/>
                <a:gd name="connsiteX0" fmla="*/ 55365 w 4873430"/>
                <a:gd name="connsiteY0" fmla="*/ 93309 h 1547442"/>
                <a:gd name="connsiteX1" fmla="*/ 4573159 w 4873430"/>
                <a:gd name="connsiteY1" fmla="*/ 80811 h 1547442"/>
                <a:gd name="connsiteX2" fmla="*/ 3992365 w 4873430"/>
                <a:gd name="connsiteY2" fmla="*/ 1494542 h 1547442"/>
                <a:gd name="connsiteX3" fmla="*/ 1950483 w 4873430"/>
                <a:gd name="connsiteY3" fmla="*/ 1179529 h 1547442"/>
                <a:gd name="connsiteX4" fmla="*/ 55365 w 4873430"/>
                <a:gd name="connsiteY4" fmla="*/ 93309 h 1547442"/>
                <a:gd name="connsiteX0" fmla="*/ 55365 w 4883747"/>
                <a:gd name="connsiteY0" fmla="*/ 83830 h 1537963"/>
                <a:gd name="connsiteX1" fmla="*/ 4573159 w 4883747"/>
                <a:gd name="connsiteY1" fmla="*/ 71332 h 1537963"/>
                <a:gd name="connsiteX2" fmla="*/ 3992365 w 4883747"/>
                <a:gd name="connsiteY2" fmla="*/ 1485063 h 1537963"/>
                <a:gd name="connsiteX3" fmla="*/ 1950483 w 4883747"/>
                <a:gd name="connsiteY3" fmla="*/ 1170050 h 1537963"/>
                <a:gd name="connsiteX4" fmla="*/ 55365 w 4883747"/>
                <a:gd name="connsiteY4" fmla="*/ 83830 h 1537963"/>
                <a:gd name="connsiteX0" fmla="*/ 55365 w 4883745"/>
                <a:gd name="connsiteY0" fmla="*/ 12516 h 1466649"/>
                <a:gd name="connsiteX1" fmla="*/ 4573159 w 4883745"/>
                <a:gd name="connsiteY1" fmla="*/ 18 h 1466649"/>
                <a:gd name="connsiteX2" fmla="*/ 3992365 w 4883745"/>
                <a:gd name="connsiteY2" fmla="*/ 1413749 h 1466649"/>
                <a:gd name="connsiteX3" fmla="*/ 1950483 w 4883745"/>
                <a:gd name="connsiteY3" fmla="*/ 1098736 h 1466649"/>
                <a:gd name="connsiteX4" fmla="*/ 55365 w 4883745"/>
                <a:gd name="connsiteY4" fmla="*/ 12516 h 1466649"/>
                <a:gd name="connsiteX0" fmla="*/ 55365 w 4883747"/>
                <a:gd name="connsiteY0" fmla="*/ 45020 h 1499153"/>
                <a:gd name="connsiteX1" fmla="*/ 4573159 w 4883747"/>
                <a:gd name="connsiteY1" fmla="*/ 32522 h 1499153"/>
                <a:gd name="connsiteX2" fmla="*/ 3992365 w 4883747"/>
                <a:gd name="connsiteY2" fmla="*/ 1446253 h 1499153"/>
                <a:gd name="connsiteX3" fmla="*/ 1950483 w 4883747"/>
                <a:gd name="connsiteY3" fmla="*/ 1131240 h 1499153"/>
                <a:gd name="connsiteX4" fmla="*/ 55365 w 4883747"/>
                <a:gd name="connsiteY4" fmla="*/ 45020 h 1499153"/>
                <a:gd name="connsiteX0" fmla="*/ 55365 w 4883745"/>
                <a:gd name="connsiteY0" fmla="*/ 64159 h 1518292"/>
                <a:gd name="connsiteX1" fmla="*/ 4573159 w 4883745"/>
                <a:gd name="connsiteY1" fmla="*/ 51661 h 1518292"/>
                <a:gd name="connsiteX2" fmla="*/ 3992365 w 4883745"/>
                <a:gd name="connsiteY2" fmla="*/ 1465392 h 1518292"/>
                <a:gd name="connsiteX3" fmla="*/ 1950483 w 4883745"/>
                <a:gd name="connsiteY3" fmla="*/ 1150379 h 1518292"/>
                <a:gd name="connsiteX4" fmla="*/ 55365 w 4883745"/>
                <a:gd name="connsiteY4" fmla="*/ 64159 h 1518292"/>
                <a:gd name="connsiteX0" fmla="*/ 55365 w 4855126"/>
                <a:gd name="connsiteY0" fmla="*/ 77453 h 1531586"/>
                <a:gd name="connsiteX1" fmla="*/ 4537600 w 4855126"/>
                <a:gd name="connsiteY1" fmla="*/ 39958 h 1531586"/>
                <a:gd name="connsiteX2" fmla="*/ 3992365 w 4855126"/>
                <a:gd name="connsiteY2" fmla="*/ 1478686 h 1531586"/>
                <a:gd name="connsiteX3" fmla="*/ 1950483 w 4855126"/>
                <a:gd name="connsiteY3" fmla="*/ 1163673 h 1531586"/>
                <a:gd name="connsiteX4" fmla="*/ 55365 w 4855126"/>
                <a:gd name="connsiteY4" fmla="*/ 77453 h 1531586"/>
                <a:gd name="connsiteX0" fmla="*/ 55365 w 4855126"/>
                <a:gd name="connsiteY0" fmla="*/ 102845 h 1556978"/>
                <a:gd name="connsiteX1" fmla="*/ 4537600 w 4855126"/>
                <a:gd name="connsiteY1" fmla="*/ 27854 h 1556978"/>
                <a:gd name="connsiteX2" fmla="*/ 3992365 w 4855126"/>
                <a:gd name="connsiteY2" fmla="*/ 1504078 h 1556978"/>
                <a:gd name="connsiteX3" fmla="*/ 1950483 w 4855126"/>
                <a:gd name="connsiteY3" fmla="*/ 1189065 h 1556978"/>
                <a:gd name="connsiteX4" fmla="*/ 55365 w 4855126"/>
                <a:gd name="connsiteY4" fmla="*/ 102845 h 1556978"/>
                <a:gd name="connsiteX0" fmla="*/ 54794 w 4817912"/>
                <a:gd name="connsiteY0" fmla="*/ 172312 h 1639194"/>
                <a:gd name="connsiteX1" fmla="*/ 4560735 w 4817912"/>
                <a:gd name="connsiteY1" fmla="*/ 109820 h 1639194"/>
                <a:gd name="connsiteX2" fmla="*/ 4015500 w 4817912"/>
                <a:gd name="connsiteY2" fmla="*/ 1586044 h 1639194"/>
                <a:gd name="connsiteX3" fmla="*/ 1973618 w 4817912"/>
                <a:gd name="connsiteY3" fmla="*/ 1271031 h 1639194"/>
                <a:gd name="connsiteX4" fmla="*/ 54794 w 4817912"/>
                <a:gd name="connsiteY4" fmla="*/ 172312 h 1639194"/>
                <a:gd name="connsiteX0" fmla="*/ 56802 w 4962828"/>
                <a:gd name="connsiteY0" fmla="*/ 172312 h 1639192"/>
                <a:gd name="connsiteX1" fmla="*/ 4562743 w 4962828"/>
                <a:gd name="connsiteY1" fmla="*/ 109820 h 1639192"/>
                <a:gd name="connsiteX2" fmla="*/ 4444214 w 4962828"/>
                <a:gd name="connsiteY2" fmla="*/ 1586043 h 1639192"/>
                <a:gd name="connsiteX3" fmla="*/ 1975626 w 4962828"/>
                <a:gd name="connsiteY3" fmla="*/ 1271031 h 1639192"/>
                <a:gd name="connsiteX4" fmla="*/ 56802 w 4962828"/>
                <a:gd name="connsiteY4" fmla="*/ 172312 h 1639192"/>
                <a:gd name="connsiteX0" fmla="*/ 56804 w 5060328"/>
                <a:gd name="connsiteY0" fmla="*/ 190916 h 1657796"/>
                <a:gd name="connsiteX1" fmla="*/ 4704981 w 5060328"/>
                <a:gd name="connsiteY1" fmla="*/ 103428 h 1657796"/>
                <a:gd name="connsiteX2" fmla="*/ 4444216 w 5060328"/>
                <a:gd name="connsiteY2" fmla="*/ 1604647 h 1657796"/>
                <a:gd name="connsiteX3" fmla="*/ 1975628 w 5060328"/>
                <a:gd name="connsiteY3" fmla="*/ 1289635 h 1657796"/>
                <a:gd name="connsiteX4" fmla="*/ 56804 w 5060328"/>
                <a:gd name="connsiteY4" fmla="*/ 190916 h 1657796"/>
                <a:gd name="connsiteX0" fmla="*/ 56803 w 5060326"/>
                <a:gd name="connsiteY0" fmla="*/ 159471 h 1675190"/>
                <a:gd name="connsiteX1" fmla="*/ 4704979 w 5060326"/>
                <a:gd name="connsiteY1" fmla="*/ 119853 h 1675190"/>
                <a:gd name="connsiteX2" fmla="*/ 4444214 w 5060326"/>
                <a:gd name="connsiteY2" fmla="*/ 1621072 h 1675190"/>
                <a:gd name="connsiteX3" fmla="*/ 1975626 w 5060326"/>
                <a:gd name="connsiteY3" fmla="*/ 1306060 h 1675190"/>
                <a:gd name="connsiteX4" fmla="*/ 56803 w 5060326"/>
                <a:gd name="connsiteY4" fmla="*/ 159471 h 167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0326" h="1675190">
                  <a:moveTo>
                    <a:pt x="56803" y="159471"/>
                  </a:moveTo>
                  <a:cubicBezTo>
                    <a:pt x="671709" y="63840"/>
                    <a:pt x="3973744" y="-123747"/>
                    <a:pt x="4704979" y="119853"/>
                  </a:cubicBezTo>
                  <a:cubicBezTo>
                    <a:pt x="5436214" y="363453"/>
                    <a:pt x="4881327" y="1437952"/>
                    <a:pt x="4444214" y="1621072"/>
                  </a:cubicBezTo>
                  <a:cubicBezTo>
                    <a:pt x="4070975" y="1784055"/>
                    <a:pt x="2706861" y="1549660"/>
                    <a:pt x="1975626" y="1306060"/>
                  </a:cubicBezTo>
                  <a:cubicBezTo>
                    <a:pt x="1244391" y="1062460"/>
                    <a:pt x="-316436" y="322454"/>
                    <a:pt x="56803" y="15947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0000"/>
                </a:gs>
                <a:gs pos="33000">
                  <a:srgbClr val="FF0000"/>
                </a:gs>
                <a:gs pos="64000">
                  <a:srgbClr val="FFC000"/>
                </a:gs>
              </a:gsLst>
              <a:lin ang="8100000" scaled="1"/>
              <a:tileRect/>
            </a:gra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Rectangle 2">
              <a:extLst>
                <a:ext uri="{FF2B5EF4-FFF2-40B4-BE49-F238E27FC236}">
                  <a16:creationId xmlns:a16="http://schemas.microsoft.com/office/drawing/2014/main" id="{4A5D6BCF-F8C2-9AA8-A663-424EF1FCBB6A}"/>
                </a:ext>
              </a:extLst>
            </p:cNvPr>
            <p:cNvSpPr/>
            <p:nvPr/>
          </p:nvSpPr>
          <p:spPr>
            <a:xfrm rot="10800000" flipH="1">
              <a:off x="2831383" y="4715439"/>
              <a:ext cx="671355" cy="236119"/>
            </a:xfrm>
            <a:custGeom>
              <a:avLst/>
              <a:gdLst>
                <a:gd name="connsiteX0" fmla="*/ 0 w 3937000"/>
                <a:gd name="connsiteY0" fmla="*/ 0 h 2040466"/>
                <a:gd name="connsiteX1" fmla="*/ 3937000 w 3937000"/>
                <a:gd name="connsiteY1" fmla="*/ 0 h 2040466"/>
                <a:gd name="connsiteX2" fmla="*/ 3937000 w 3937000"/>
                <a:gd name="connsiteY2" fmla="*/ 2040466 h 2040466"/>
                <a:gd name="connsiteX3" fmla="*/ 0 w 3937000"/>
                <a:gd name="connsiteY3" fmla="*/ 2040466 h 2040466"/>
                <a:gd name="connsiteX4" fmla="*/ 0 w 3937000"/>
                <a:gd name="connsiteY4" fmla="*/ 0 h 2040466"/>
                <a:gd name="connsiteX0" fmla="*/ 0 w 3937000"/>
                <a:gd name="connsiteY0" fmla="*/ 0 h 2040466"/>
                <a:gd name="connsiteX1" fmla="*/ 3937000 w 3937000"/>
                <a:gd name="connsiteY1" fmla="*/ 0 h 2040466"/>
                <a:gd name="connsiteX2" fmla="*/ 3937000 w 3937000"/>
                <a:gd name="connsiteY2" fmla="*/ 2040466 h 2040466"/>
                <a:gd name="connsiteX3" fmla="*/ 1553634 w 3937000"/>
                <a:gd name="connsiteY3" fmla="*/ 948266 h 2040466"/>
                <a:gd name="connsiteX4" fmla="*/ 0 w 3937000"/>
                <a:gd name="connsiteY4" fmla="*/ 0 h 2040466"/>
                <a:gd name="connsiteX0" fmla="*/ 0 w 3937000"/>
                <a:gd name="connsiteY0" fmla="*/ 0 h 1401233"/>
                <a:gd name="connsiteX1" fmla="*/ 3937000 w 3937000"/>
                <a:gd name="connsiteY1" fmla="*/ 0 h 1401233"/>
                <a:gd name="connsiteX2" fmla="*/ 3937000 w 3937000"/>
                <a:gd name="connsiteY2" fmla="*/ 1401233 h 1401233"/>
                <a:gd name="connsiteX3" fmla="*/ 1553634 w 3937000"/>
                <a:gd name="connsiteY3" fmla="*/ 948266 h 1401233"/>
                <a:gd name="connsiteX4" fmla="*/ 0 w 3937000"/>
                <a:gd name="connsiteY4" fmla="*/ 0 h 1401233"/>
                <a:gd name="connsiteX0" fmla="*/ 0 w 3937000"/>
                <a:gd name="connsiteY0" fmla="*/ 0 h 1401233"/>
                <a:gd name="connsiteX1" fmla="*/ 3937000 w 3937000"/>
                <a:gd name="connsiteY1" fmla="*/ 0 h 1401233"/>
                <a:gd name="connsiteX2" fmla="*/ 3937000 w 3937000"/>
                <a:gd name="connsiteY2" fmla="*/ 1401233 h 1401233"/>
                <a:gd name="connsiteX3" fmla="*/ 1697568 w 3937000"/>
                <a:gd name="connsiteY3" fmla="*/ 977899 h 1401233"/>
                <a:gd name="connsiteX4" fmla="*/ 0 w 3937000"/>
                <a:gd name="connsiteY4" fmla="*/ 0 h 1401233"/>
                <a:gd name="connsiteX0" fmla="*/ 61715 w 3998715"/>
                <a:gd name="connsiteY0" fmla="*/ 0 h 1442823"/>
                <a:gd name="connsiteX1" fmla="*/ 3998715 w 3998715"/>
                <a:gd name="connsiteY1" fmla="*/ 0 h 1442823"/>
                <a:gd name="connsiteX2" fmla="*/ 3998715 w 3998715"/>
                <a:gd name="connsiteY2" fmla="*/ 1401233 h 1442823"/>
                <a:gd name="connsiteX3" fmla="*/ 1759283 w 3998715"/>
                <a:gd name="connsiteY3" fmla="*/ 977899 h 1442823"/>
                <a:gd name="connsiteX4" fmla="*/ 61715 w 3998715"/>
                <a:gd name="connsiteY4" fmla="*/ 0 h 1442823"/>
                <a:gd name="connsiteX0" fmla="*/ 55365 w 3992365"/>
                <a:gd name="connsiteY0" fmla="*/ 0 h 1454133"/>
                <a:gd name="connsiteX1" fmla="*/ 3992365 w 3992365"/>
                <a:gd name="connsiteY1" fmla="*/ 0 h 1454133"/>
                <a:gd name="connsiteX2" fmla="*/ 3992365 w 3992365"/>
                <a:gd name="connsiteY2" fmla="*/ 1401233 h 1454133"/>
                <a:gd name="connsiteX3" fmla="*/ 1950483 w 3992365"/>
                <a:gd name="connsiteY3" fmla="*/ 1086220 h 1454133"/>
                <a:gd name="connsiteX4" fmla="*/ 55365 w 3992365"/>
                <a:gd name="connsiteY4" fmla="*/ 0 h 1454133"/>
                <a:gd name="connsiteX0" fmla="*/ 55365 w 4013437"/>
                <a:gd name="connsiteY0" fmla="*/ 0 h 1454133"/>
                <a:gd name="connsiteX1" fmla="*/ 3992365 w 4013437"/>
                <a:gd name="connsiteY1" fmla="*/ 0 h 1454133"/>
                <a:gd name="connsiteX2" fmla="*/ 3992365 w 4013437"/>
                <a:gd name="connsiteY2" fmla="*/ 1401233 h 1454133"/>
                <a:gd name="connsiteX3" fmla="*/ 1950483 w 4013437"/>
                <a:gd name="connsiteY3" fmla="*/ 1086220 h 1454133"/>
                <a:gd name="connsiteX4" fmla="*/ 55365 w 4013437"/>
                <a:gd name="connsiteY4" fmla="*/ 0 h 1454133"/>
                <a:gd name="connsiteX0" fmla="*/ 55365 w 4575712"/>
                <a:gd name="connsiteY0" fmla="*/ 12498 h 1466631"/>
                <a:gd name="connsiteX1" fmla="*/ 4573159 w 4575712"/>
                <a:gd name="connsiteY1" fmla="*/ 0 h 1466631"/>
                <a:gd name="connsiteX2" fmla="*/ 3992365 w 4575712"/>
                <a:gd name="connsiteY2" fmla="*/ 1413731 h 1466631"/>
                <a:gd name="connsiteX3" fmla="*/ 1950483 w 4575712"/>
                <a:gd name="connsiteY3" fmla="*/ 1098718 h 1466631"/>
                <a:gd name="connsiteX4" fmla="*/ 55365 w 4575712"/>
                <a:gd name="connsiteY4" fmla="*/ 12498 h 1466631"/>
                <a:gd name="connsiteX0" fmla="*/ 55365 w 4822027"/>
                <a:gd name="connsiteY0" fmla="*/ 163760 h 1617893"/>
                <a:gd name="connsiteX1" fmla="*/ 4573159 w 4822027"/>
                <a:gd name="connsiteY1" fmla="*/ 151262 h 1617893"/>
                <a:gd name="connsiteX2" fmla="*/ 3992365 w 4822027"/>
                <a:gd name="connsiteY2" fmla="*/ 1564993 h 1617893"/>
                <a:gd name="connsiteX3" fmla="*/ 1950483 w 4822027"/>
                <a:gd name="connsiteY3" fmla="*/ 1249980 h 1617893"/>
                <a:gd name="connsiteX4" fmla="*/ 55365 w 4822027"/>
                <a:gd name="connsiteY4" fmla="*/ 163760 h 1617893"/>
                <a:gd name="connsiteX0" fmla="*/ 55365 w 4873430"/>
                <a:gd name="connsiteY0" fmla="*/ 93309 h 1547442"/>
                <a:gd name="connsiteX1" fmla="*/ 4573159 w 4873430"/>
                <a:gd name="connsiteY1" fmla="*/ 80811 h 1547442"/>
                <a:gd name="connsiteX2" fmla="*/ 3992365 w 4873430"/>
                <a:gd name="connsiteY2" fmla="*/ 1494542 h 1547442"/>
                <a:gd name="connsiteX3" fmla="*/ 1950483 w 4873430"/>
                <a:gd name="connsiteY3" fmla="*/ 1179529 h 1547442"/>
                <a:gd name="connsiteX4" fmla="*/ 55365 w 4873430"/>
                <a:gd name="connsiteY4" fmla="*/ 93309 h 1547442"/>
                <a:gd name="connsiteX0" fmla="*/ 55365 w 4883747"/>
                <a:gd name="connsiteY0" fmla="*/ 83830 h 1537963"/>
                <a:gd name="connsiteX1" fmla="*/ 4573159 w 4883747"/>
                <a:gd name="connsiteY1" fmla="*/ 71332 h 1537963"/>
                <a:gd name="connsiteX2" fmla="*/ 3992365 w 4883747"/>
                <a:gd name="connsiteY2" fmla="*/ 1485063 h 1537963"/>
                <a:gd name="connsiteX3" fmla="*/ 1950483 w 4883747"/>
                <a:gd name="connsiteY3" fmla="*/ 1170050 h 1537963"/>
                <a:gd name="connsiteX4" fmla="*/ 55365 w 4883747"/>
                <a:gd name="connsiteY4" fmla="*/ 83830 h 1537963"/>
                <a:gd name="connsiteX0" fmla="*/ 55365 w 4883745"/>
                <a:gd name="connsiteY0" fmla="*/ 12516 h 1466649"/>
                <a:gd name="connsiteX1" fmla="*/ 4573159 w 4883745"/>
                <a:gd name="connsiteY1" fmla="*/ 18 h 1466649"/>
                <a:gd name="connsiteX2" fmla="*/ 3992365 w 4883745"/>
                <a:gd name="connsiteY2" fmla="*/ 1413749 h 1466649"/>
                <a:gd name="connsiteX3" fmla="*/ 1950483 w 4883745"/>
                <a:gd name="connsiteY3" fmla="*/ 1098736 h 1466649"/>
                <a:gd name="connsiteX4" fmla="*/ 55365 w 4883745"/>
                <a:gd name="connsiteY4" fmla="*/ 12516 h 1466649"/>
                <a:gd name="connsiteX0" fmla="*/ 55365 w 4883747"/>
                <a:gd name="connsiteY0" fmla="*/ 45020 h 1499153"/>
                <a:gd name="connsiteX1" fmla="*/ 4573159 w 4883747"/>
                <a:gd name="connsiteY1" fmla="*/ 32522 h 1499153"/>
                <a:gd name="connsiteX2" fmla="*/ 3992365 w 4883747"/>
                <a:gd name="connsiteY2" fmla="*/ 1446253 h 1499153"/>
                <a:gd name="connsiteX3" fmla="*/ 1950483 w 4883747"/>
                <a:gd name="connsiteY3" fmla="*/ 1131240 h 1499153"/>
                <a:gd name="connsiteX4" fmla="*/ 55365 w 4883747"/>
                <a:gd name="connsiteY4" fmla="*/ 45020 h 1499153"/>
                <a:gd name="connsiteX0" fmla="*/ 55365 w 4883745"/>
                <a:gd name="connsiteY0" fmla="*/ 64159 h 1518292"/>
                <a:gd name="connsiteX1" fmla="*/ 4573159 w 4883745"/>
                <a:gd name="connsiteY1" fmla="*/ 51661 h 1518292"/>
                <a:gd name="connsiteX2" fmla="*/ 3992365 w 4883745"/>
                <a:gd name="connsiteY2" fmla="*/ 1465392 h 1518292"/>
                <a:gd name="connsiteX3" fmla="*/ 1950483 w 4883745"/>
                <a:gd name="connsiteY3" fmla="*/ 1150379 h 1518292"/>
                <a:gd name="connsiteX4" fmla="*/ 55365 w 4883745"/>
                <a:gd name="connsiteY4" fmla="*/ 64159 h 1518292"/>
                <a:gd name="connsiteX0" fmla="*/ 55365 w 4855126"/>
                <a:gd name="connsiteY0" fmla="*/ 77453 h 1531586"/>
                <a:gd name="connsiteX1" fmla="*/ 4537600 w 4855126"/>
                <a:gd name="connsiteY1" fmla="*/ 39958 h 1531586"/>
                <a:gd name="connsiteX2" fmla="*/ 3992365 w 4855126"/>
                <a:gd name="connsiteY2" fmla="*/ 1478686 h 1531586"/>
                <a:gd name="connsiteX3" fmla="*/ 1950483 w 4855126"/>
                <a:gd name="connsiteY3" fmla="*/ 1163673 h 1531586"/>
                <a:gd name="connsiteX4" fmla="*/ 55365 w 4855126"/>
                <a:gd name="connsiteY4" fmla="*/ 77453 h 1531586"/>
                <a:gd name="connsiteX0" fmla="*/ 55365 w 4855126"/>
                <a:gd name="connsiteY0" fmla="*/ 102845 h 1556978"/>
                <a:gd name="connsiteX1" fmla="*/ 4537600 w 4855126"/>
                <a:gd name="connsiteY1" fmla="*/ 27854 h 1556978"/>
                <a:gd name="connsiteX2" fmla="*/ 3992365 w 4855126"/>
                <a:gd name="connsiteY2" fmla="*/ 1504078 h 1556978"/>
                <a:gd name="connsiteX3" fmla="*/ 1950483 w 4855126"/>
                <a:gd name="connsiteY3" fmla="*/ 1189065 h 1556978"/>
                <a:gd name="connsiteX4" fmla="*/ 55365 w 4855126"/>
                <a:gd name="connsiteY4" fmla="*/ 102845 h 1556978"/>
                <a:gd name="connsiteX0" fmla="*/ 54794 w 4817912"/>
                <a:gd name="connsiteY0" fmla="*/ 172312 h 1639194"/>
                <a:gd name="connsiteX1" fmla="*/ 4560735 w 4817912"/>
                <a:gd name="connsiteY1" fmla="*/ 109820 h 1639194"/>
                <a:gd name="connsiteX2" fmla="*/ 4015500 w 4817912"/>
                <a:gd name="connsiteY2" fmla="*/ 1586044 h 1639194"/>
                <a:gd name="connsiteX3" fmla="*/ 1973618 w 4817912"/>
                <a:gd name="connsiteY3" fmla="*/ 1271031 h 1639194"/>
                <a:gd name="connsiteX4" fmla="*/ 54794 w 4817912"/>
                <a:gd name="connsiteY4" fmla="*/ 172312 h 1639194"/>
                <a:gd name="connsiteX0" fmla="*/ 56802 w 4962828"/>
                <a:gd name="connsiteY0" fmla="*/ 172312 h 1639192"/>
                <a:gd name="connsiteX1" fmla="*/ 4562743 w 4962828"/>
                <a:gd name="connsiteY1" fmla="*/ 109820 h 1639192"/>
                <a:gd name="connsiteX2" fmla="*/ 4444214 w 4962828"/>
                <a:gd name="connsiteY2" fmla="*/ 1586043 h 1639192"/>
                <a:gd name="connsiteX3" fmla="*/ 1975626 w 4962828"/>
                <a:gd name="connsiteY3" fmla="*/ 1271031 h 1639192"/>
                <a:gd name="connsiteX4" fmla="*/ 56802 w 4962828"/>
                <a:gd name="connsiteY4" fmla="*/ 172312 h 1639192"/>
                <a:gd name="connsiteX0" fmla="*/ 56804 w 5060328"/>
                <a:gd name="connsiteY0" fmla="*/ 190916 h 1657796"/>
                <a:gd name="connsiteX1" fmla="*/ 4704981 w 5060328"/>
                <a:gd name="connsiteY1" fmla="*/ 103428 h 1657796"/>
                <a:gd name="connsiteX2" fmla="*/ 4444216 w 5060328"/>
                <a:gd name="connsiteY2" fmla="*/ 1604647 h 1657796"/>
                <a:gd name="connsiteX3" fmla="*/ 1975628 w 5060328"/>
                <a:gd name="connsiteY3" fmla="*/ 1289635 h 1657796"/>
                <a:gd name="connsiteX4" fmla="*/ 56804 w 5060328"/>
                <a:gd name="connsiteY4" fmla="*/ 190916 h 1657796"/>
                <a:gd name="connsiteX0" fmla="*/ 56803 w 5060326"/>
                <a:gd name="connsiteY0" fmla="*/ 159471 h 1675190"/>
                <a:gd name="connsiteX1" fmla="*/ 4704979 w 5060326"/>
                <a:gd name="connsiteY1" fmla="*/ 119853 h 1675190"/>
                <a:gd name="connsiteX2" fmla="*/ 4444214 w 5060326"/>
                <a:gd name="connsiteY2" fmla="*/ 1621072 h 1675190"/>
                <a:gd name="connsiteX3" fmla="*/ 1975626 w 5060326"/>
                <a:gd name="connsiteY3" fmla="*/ 1306060 h 1675190"/>
                <a:gd name="connsiteX4" fmla="*/ 56803 w 5060326"/>
                <a:gd name="connsiteY4" fmla="*/ 159471 h 167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0326" h="1675190">
                  <a:moveTo>
                    <a:pt x="56803" y="159471"/>
                  </a:moveTo>
                  <a:cubicBezTo>
                    <a:pt x="671709" y="63840"/>
                    <a:pt x="3973744" y="-123747"/>
                    <a:pt x="4704979" y="119853"/>
                  </a:cubicBezTo>
                  <a:cubicBezTo>
                    <a:pt x="5436214" y="363453"/>
                    <a:pt x="4881327" y="1437952"/>
                    <a:pt x="4444214" y="1621072"/>
                  </a:cubicBezTo>
                  <a:cubicBezTo>
                    <a:pt x="4070975" y="1784055"/>
                    <a:pt x="2706861" y="1549660"/>
                    <a:pt x="1975626" y="1306060"/>
                  </a:cubicBezTo>
                  <a:cubicBezTo>
                    <a:pt x="1244391" y="1062460"/>
                    <a:pt x="-316436" y="322454"/>
                    <a:pt x="56803" y="15947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0000"/>
                </a:gs>
                <a:gs pos="33000">
                  <a:srgbClr val="FF0000"/>
                </a:gs>
                <a:gs pos="58000">
                  <a:srgbClr val="FFC000"/>
                </a:gs>
              </a:gsLst>
              <a:lin ang="8100000" scaled="1"/>
              <a:tileRect/>
            </a:gra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Rectangle 2">
              <a:extLst>
                <a:ext uri="{FF2B5EF4-FFF2-40B4-BE49-F238E27FC236}">
                  <a16:creationId xmlns:a16="http://schemas.microsoft.com/office/drawing/2014/main" id="{A3286DC2-2E9F-6F43-AB01-8C225C22AE57}"/>
                </a:ext>
              </a:extLst>
            </p:cNvPr>
            <p:cNvSpPr/>
            <p:nvPr/>
          </p:nvSpPr>
          <p:spPr>
            <a:xfrm rot="10800000">
              <a:off x="3303475" y="4715439"/>
              <a:ext cx="365492" cy="236119"/>
            </a:xfrm>
            <a:custGeom>
              <a:avLst/>
              <a:gdLst>
                <a:gd name="connsiteX0" fmla="*/ 0 w 3937000"/>
                <a:gd name="connsiteY0" fmla="*/ 0 h 2040466"/>
                <a:gd name="connsiteX1" fmla="*/ 3937000 w 3937000"/>
                <a:gd name="connsiteY1" fmla="*/ 0 h 2040466"/>
                <a:gd name="connsiteX2" fmla="*/ 3937000 w 3937000"/>
                <a:gd name="connsiteY2" fmla="*/ 2040466 h 2040466"/>
                <a:gd name="connsiteX3" fmla="*/ 0 w 3937000"/>
                <a:gd name="connsiteY3" fmla="*/ 2040466 h 2040466"/>
                <a:gd name="connsiteX4" fmla="*/ 0 w 3937000"/>
                <a:gd name="connsiteY4" fmla="*/ 0 h 2040466"/>
                <a:gd name="connsiteX0" fmla="*/ 0 w 3937000"/>
                <a:gd name="connsiteY0" fmla="*/ 0 h 2040466"/>
                <a:gd name="connsiteX1" fmla="*/ 3937000 w 3937000"/>
                <a:gd name="connsiteY1" fmla="*/ 0 h 2040466"/>
                <a:gd name="connsiteX2" fmla="*/ 3937000 w 3937000"/>
                <a:gd name="connsiteY2" fmla="*/ 2040466 h 2040466"/>
                <a:gd name="connsiteX3" fmla="*/ 1553634 w 3937000"/>
                <a:gd name="connsiteY3" fmla="*/ 948266 h 2040466"/>
                <a:gd name="connsiteX4" fmla="*/ 0 w 3937000"/>
                <a:gd name="connsiteY4" fmla="*/ 0 h 2040466"/>
                <a:gd name="connsiteX0" fmla="*/ 0 w 3937000"/>
                <a:gd name="connsiteY0" fmla="*/ 0 h 1401233"/>
                <a:gd name="connsiteX1" fmla="*/ 3937000 w 3937000"/>
                <a:gd name="connsiteY1" fmla="*/ 0 h 1401233"/>
                <a:gd name="connsiteX2" fmla="*/ 3937000 w 3937000"/>
                <a:gd name="connsiteY2" fmla="*/ 1401233 h 1401233"/>
                <a:gd name="connsiteX3" fmla="*/ 1553634 w 3937000"/>
                <a:gd name="connsiteY3" fmla="*/ 948266 h 1401233"/>
                <a:gd name="connsiteX4" fmla="*/ 0 w 3937000"/>
                <a:gd name="connsiteY4" fmla="*/ 0 h 1401233"/>
                <a:gd name="connsiteX0" fmla="*/ 0 w 3937000"/>
                <a:gd name="connsiteY0" fmla="*/ 0 h 1401233"/>
                <a:gd name="connsiteX1" fmla="*/ 3937000 w 3937000"/>
                <a:gd name="connsiteY1" fmla="*/ 0 h 1401233"/>
                <a:gd name="connsiteX2" fmla="*/ 3937000 w 3937000"/>
                <a:gd name="connsiteY2" fmla="*/ 1401233 h 1401233"/>
                <a:gd name="connsiteX3" fmla="*/ 1697568 w 3937000"/>
                <a:gd name="connsiteY3" fmla="*/ 977899 h 1401233"/>
                <a:gd name="connsiteX4" fmla="*/ 0 w 3937000"/>
                <a:gd name="connsiteY4" fmla="*/ 0 h 1401233"/>
                <a:gd name="connsiteX0" fmla="*/ 61715 w 3998715"/>
                <a:gd name="connsiteY0" fmla="*/ 0 h 1442823"/>
                <a:gd name="connsiteX1" fmla="*/ 3998715 w 3998715"/>
                <a:gd name="connsiteY1" fmla="*/ 0 h 1442823"/>
                <a:gd name="connsiteX2" fmla="*/ 3998715 w 3998715"/>
                <a:gd name="connsiteY2" fmla="*/ 1401233 h 1442823"/>
                <a:gd name="connsiteX3" fmla="*/ 1759283 w 3998715"/>
                <a:gd name="connsiteY3" fmla="*/ 977899 h 1442823"/>
                <a:gd name="connsiteX4" fmla="*/ 61715 w 3998715"/>
                <a:gd name="connsiteY4" fmla="*/ 0 h 1442823"/>
                <a:gd name="connsiteX0" fmla="*/ 55365 w 3992365"/>
                <a:gd name="connsiteY0" fmla="*/ 0 h 1454133"/>
                <a:gd name="connsiteX1" fmla="*/ 3992365 w 3992365"/>
                <a:gd name="connsiteY1" fmla="*/ 0 h 1454133"/>
                <a:gd name="connsiteX2" fmla="*/ 3992365 w 3992365"/>
                <a:gd name="connsiteY2" fmla="*/ 1401233 h 1454133"/>
                <a:gd name="connsiteX3" fmla="*/ 1950483 w 3992365"/>
                <a:gd name="connsiteY3" fmla="*/ 1086220 h 1454133"/>
                <a:gd name="connsiteX4" fmla="*/ 55365 w 3992365"/>
                <a:gd name="connsiteY4" fmla="*/ 0 h 1454133"/>
                <a:gd name="connsiteX0" fmla="*/ 55365 w 4013437"/>
                <a:gd name="connsiteY0" fmla="*/ 0 h 1454133"/>
                <a:gd name="connsiteX1" fmla="*/ 3992365 w 4013437"/>
                <a:gd name="connsiteY1" fmla="*/ 0 h 1454133"/>
                <a:gd name="connsiteX2" fmla="*/ 3992365 w 4013437"/>
                <a:gd name="connsiteY2" fmla="*/ 1401233 h 1454133"/>
                <a:gd name="connsiteX3" fmla="*/ 1950483 w 4013437"/>
                <a:gd name="connsiteY3" fmla="*/ 1086220 h 1454133"/>
                <a:gd name="connsiteX4" fmla="*/ 55365 w 4013437"/>
                <a:gd name="connsiteY4" fmla="*/ 0 h 1454133"/>
                <a:gd name="connsiteX0" fmla="*/ 55365 w 4575712"/>
                <a:gd name="connsiteY0" fmla="*/ 12498 h 1466631"/>
                <a:gd name="connsiteX1" fmla="*/ 4573159 w 4575712"/>
                <a:gd name="connsiteY1" fmla="*/ 0 h 1466631"/>
                <a:gd name="connsiteX2" fmla="*/ 3992365 w 4575712"/>
                <a:gd name="connsiteY2" fmla="*/ 1413731 h 1466631"/>
                <a:gd name="connsiteX3" fmla="*/ 1950483 w 4575712"/>
                <a:gd name="connsiteY3" fmla="*/ 1098718 h 1466631"/>
                <a:gd name="connsiteX4" fmla="*/ 55365 w 4575712"/>
                <a:gd name="connsiteY4" fmla="*/ 12498 h 1466631"/>
                <a:gd name="connsiteX0" fmla="*/ 55365 w 4822027"/>
                <a:gd name="connsiteY0" fmla="*/ 163760 h 1617893"/>
                <a:gd name="connsiteX1" fmla="*/ 4573159 w 4822027"/>
                <a:gd name="connsiteY1" fmla="*/ 151262 h 1617893"/>
                <a:gd name="connsiteX2" fmla="*/ 3992365 w 4822027"/>
                <a:gd name="connsiteY2" fmla="*/ 1564993 h 1617893"/>
                <a:gd name="connsiteX3" fmla="*/ 1950483 w 4822027"/>
                <a:gd name="connsiteY3" fmla="*/ 1249980 h 1617893"/>
                <a:gd name="connsiteX4" fmla="*/ 55365 w 4822027"/>
                <a:gd name="connsiteY4" fmla="*/ 163760 h 1617893"/>
                <a:gd name="connsiteX0" fmla="*/ 55365 w 4873430"/>
                <a:gd name="connsiteY0" fmla="*/ 93309 h 1547442"/>
                <a:gd name="connsiteX1" fmla="*/ 4573159 w 4873430"/>
                <a:gd name="connsiteY1" fmla="*/ 80811 h 1547442"/>
                <a:gd name="connsiteX2" fmla="*/ 3992365 w 4873430"/>
                <a:gd name="connsiteY2" fmla="*/ 1494542 h 1547442"/>
                <a:gd name="connsiteX3" fmla="*/ 1950483 w 4873430"/>
                <a:gd name="connsiteY3" fmla="*/ 1179529 h 1547442"/>
                <a:gd name="connsiteX4" fmla="*/ 55365 w 4873430"/>
                <a:gd name="connsiteY4" fmla="*/ 93309 h 1547442"/>
                <a:gd name="connsiteX0" fmla="*/ 55365 w 4883747"/>
                <a:gd name="connsiteY0" fmla="*/ 83830 h 1537963"/>
                <a:gd name="connsiteX1" fmla="*/ 4573159 w 4883747"/>
                <a:gd name="connsiteY1" fmla="*/ 71332 h 1537963"/>
                <a:gd name="connsiteX2" fmla="*/ 3992365 w 4883747"/>
                <a:gd name="connsiteY2" fmla="*/ 1485063 h 1537963"/>
                <a:gd name="connsiteX3" fmla="*/ 1950483 w 4883747"/>
                <a:gd name="connsiteY3" fmla="*/ 1170050 h 1537963"/>
                <a:gd name="connsiteX4" fmla="*/ 55365 w 4883747"/>
                <a:gd name="connsiteY4" fmla="*/ 83830 h 1537963"/>
                <a:gd name="connsiteX0" fmla="*/ 55365 w 4883745"/>
                <a:gd name="connsiteY0" fmla="*/ 12516 h 1466649"/>
                <a:gd name="connsiteX1" fmla="*/ 4573159 w 4883745"/>
                <a:gd name="connsiteY1" fmla="*/ 18 h 1466649"/>
                <a:gd name="connsiteX2" fmla="*/ 3992365 w 4883745"/>
                <a:gd name="connsiteY2" fmla="*/ 1413749 h 1466649"/>
                <a:gd name="connsiteX3" fmla="*/ 1950483 w 4883745"/>
                <a:gd name="connsiteY3" fmla="*/ 1098736 h 1466649"/>
                <a:gd name="connsiteX4" fmla="*/ 55365 w 4883745"/>
                <a:gd name="connsiteY4" fmla="*/ 12516 h 1466649"/>
                <a:gd name="connsiteX0" fmla="*/ 55365 w 4883747"/>
                <a:gd name="connsiteY0" fmla="*/ 45020 h 1499153"/>
                <a:gd name="connsiteX1" fmla="*/ 4573159 w 4883747"/>
                <a:gd name="connsiteY1" fmla="*/ 32522 h 1499153"/>
                <a:gd name="connsiteX2" fmla="*/ 3992365 w 4883747"/>
                <a:gd name="connsiteY2" fmla="*/ 1446253 h 1499153"/>
                <a:gd name="connsiteX3" fmla="*/ 1950483 w 4883747"/>
                <a:gd name="connsiteY3" fmla="*/ 1131240 h 1499153"/>
                <a:gd name="connsiteX4" fmla="*/ 55365 w 4883747"/>
                <a:gd name="connsiteY4" fmla="*/ 45020 h 1499153"/>
                <a:gd name="connsiteX0" fmla="*/ 55365 w 4883745"/>
                <a:gd name="connsiteY0" fmla="*/ 64159 h 1518292"/>
                <a:gd name="connsiteX1" fmla="*/ 4573159 w 4883745"/>
                <a:gd name="connsiteY1" fmla="*/ 51661 h 1518292"/>
                <a:gd name="connsiteX2" fmla="*/ 3992365 w 4883745"/>
                <a:gd name="connsiteY2" fmla="*/ 1465392 h 1518292"/>
                <a:gd name="connsiteX3" fmla="*/ 1950483 w 4883745"/>
                <a:gd name="connsiteY3" fmla="*/ 1150379 h 1518292"/>
                <a:gd name="connsiteX4" fmla="*/ 55365 w 4883745"/>
                <a:gd name="connsiteY4" fmla="*/ 64159 h 1518292"/>
                <a:gd name="connsiteX0" fmla="*/ 55365 w 4855126"/>
                <a:gd name="connsiteY0" fmla="*/ 77453 h 1531586"/>
                <a:gd name="connsiteX1" fmla="*/ 4537600 w 4855126"/>
                <a:gd name="connsiteY1" fmla="*/ 39958 h 1531586"/>
                <a:gd name="connsiteX2" fmla="*/ 3992365 w 4855126"/>
                <a:gd name="connsiteY2" fmla="*/ 1478686 h 1531586"/>
                <a:gd name="connsiteX3" fmla="*/ 1950483 w 4855126"/>
                <a:gd name="connsiteY3" fmla="*/ 1163673 h 1531586"/>
                <a:gd name="connsiteX4" fmla="*/ 55365 w 4855126"/>
                <a:gd name="connsiteY4" fmla="*/ 77453 h 1531586"/>
                <a:gd name="connsiteX0" fmla="*/ 55365 w 4855126"/>
                <a:gd name="connsiteY0" fmla="*/ 102845 h 1556978"/>
                <a:gd name="connsiteX1" fmla="*/ 4537600 w 4855126"/>
                <a:gd name="connsiteY1" fmla="*/ 27854 h 1556978"/>
                <a:gd name="connsiteX2" fmla="*/ 3992365 w 4855126"/>
                <a:gd name="connsiteY2" fmla="*/ 1504078 h 1556978"/>
                <a:gd name="connsiteX3" fmla="*/ 1950483 w 4855126"/>
                <a:gd name="connsiteY3" fmla="*/ 1189065 h 1556978"/>
                <a:gd name="connsiteX4" fmla="*/ 55365 w 4855126"/>
                <a:gd name="connsiteY4" fmla="*/ 102845 h 1556978"/>
                <a:gd name="connsiteX0" fmla="*/ 54794 w 4817912"/>
                <a:gd name="connsiteY0" fmla="*/ 172312 h 1639194"/>
                <a:gd name="connsiteX1" fmla="*/ 4560735 w 4817912"/>
                <a:gd name="connsiteY1" fmla="*/ 109820 h 1639194"/>
                <a:gd name="connsiteX2" fmla="*/ 4015500 w 4817912"/>
                <a:gd name="connsiteY2" fmla="*/ 1586044 h 1639194"/>
                <a:gd name="connsiteX3" fmla="*/ 1973618 w 4817912"/>
                <a:gd name="connsiteY3" fmla="*/ 1271031 h 1639194"/>
                <a:gd name="connsiteX4" fmla="*/ 54794 w 4817912"/>
                <a:gd name="connsiteY4" fmla="*/ 172312 h 1639194"/>
                <a:gd name="connsiteX0" fmla="*/ 56802 w 4962828"/>
                <a:gd name="connsiteY0" fmla="*/ 172312 h 1639192"/>
                <a:gd name="connsiteX1" fmla="*/ 4562743 w 4962828"/>
                <a:gd name="connsiteY1" fmla="*/ 109820 h 1639192"/>
                <a:gd name="connsiteX2" fmla="*/ 4444214 w 4962828"/>
                <a:gd name="connsiteY2" fmla="*/ 1586043 h 1639192"/>
                <a:gd name="connsiteX3" fmla="*/ 1975626 w 4962828"/>
                <a:gd name="connsiteY3" fmla="*/ 1271031 h 1639192"/>
                <a:gd name="connsiteX4" fmla="*/ 56802 w 4962828"/>
                <a:gd name="connsiteY4" fmla="*/ 172312 h 1639192"/>
                <a:gd name="connsiteX0" fmla="*/ 56804 w 5060328"/>
                <a:gd name="connsiteY0" fmla="*/ 190916 h 1657796"/>
                <a:gd name="connsiteX1" fmla="*/ 4704981 w 5060328"/>
                <a:gd name="connsiteY1" fmla="*/ 103428 h 1657796"/>
                <a:gd name="connsiteX2" fmla="*/ 4444216 w 5060328"/>
                <a:gd name="connsiteY2" fmla="*/ 1604647 h 1657796"/>
                <a:gd name="connsiteX3" fmla="*/ 1975628 w 5060328"/>
                <a:gd name="connsiteY3" fmla="*/ 1289635 h 1657796"/>
                <a:gd name="connsiteX4" fmla="*/ 56804 w 5060328"/>
                <a:gd name="connsiteY4" fmla="*/ 190916 h 1657796"/>
                <a:gd name="connsiteX0" fmla="*/ 56803 w 5060326"/>
                <a:gd name="connsiteY0" fmla="*/ 159471 h 1675190"/>
                <a:gd name="connsiteX1" fmla="*/ 4704979 w 5060326"/>
                <a:gd name="connsiteY1" fmla="*/ 119853 h 1675190"/>
                <a:gd name="connsiteX2" fmla="*/ 4444214 w 5060326"/>
                <a:gd name="connsiteY2" fmla="*/ 1621072 h 1675190"/>
                <a:gd name="connsiteX3" fmla="*/ 1975626 w 5060326"/>
                <a:gd name="connsiteY3" fmla="*/ 1306060 h 1675190"/>
                <a:gd name="connsiteX4" fmla="*/ 56803 w 5060326"/>
                <a:gd name="connsiteY4" fmla="*/ 159471 h 167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0326" h="1675190">
                  <a:moveTo>
                    <a:pt x="56803" y="159471"/>
                  </a:moveTo>
                  <a:cubicBezTo>
                    <a:pt x="671709" y="63840"/>
                    <a:pt x="3973744" y="-123747"/>
                    <a:pt x="4704979" y="119853"/>
                  </a:cubicBezTo>
                  <a:cubicBezTo>
                    <a:pt x="5436214" y="363453"/>
                    <a:pt x="4881327" y="1437952"/>
                    <a:pt x="4444214" y="1621072"/>
                  </a:cubicBezTo>
                  <a:cubicBezTo>
                    <a:pt x="4070975" y="1784055"/>
                    <a:pt x="2706861" y="1549660"/>
                    <a:pt x="1975626" y="1306060"/>
                  </a:cubicBezTo>
                  <a:cubicBezTo>
                    <a:pt x="1244391" y="1062460"/>
                    <a:pt x="-316436" y="322454"/>
                    <a:pt x="56803" y="159471"/>
                  </a:cubicBezTo>
                  <a:close/>
                </a:path>
              </a:pathLst>
            </a:custGeom>
            <a:gradFill flip="none" rotWithShape="1">
              <a:gsLst>
                <a:gs pos="10500">
                  <a:srgbClr val="FF0000"/>
                </a:gs>
                <a:gs pos="0">
                  <a:srgbClr val="FF0000"/>
                </a:gs>
                <a:gs pos="19000">
                  <a:srgbClr val="FF0000"/>
                </a:gs>
                <a:gs pos="55000">
                  <a:srgbClr val="FFC000"/>
                </a:gs>
              </a:gsLst>
              <a:lin ang="8100000" scaled="1"/>
              <a:tileRect/>
            </a:gra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F1A9CB-5B61-0DE7-94D6-BD5733DCBE77}"/>
              </a:ext>
            </a:extLst>
          </p:cNvPr>
          <p:cNvCxnSpPr>
            <a:cxnSpLocks/>
          </p:cNvCxnSpPr>
          <p:nvPr/>
        </p:nvCxnSpPr>
        <p:spPr>
          <a:xfrm flipV="1">
            <a:off x="5288278" y="2973948"/>
            <a:ext cx="0" cy="1032311"/>
          </a:xfrm>
          <a:prstGeom prst="line">
            <a:avLst/>
          </a:prstGeom>
          <a:ln w="76200">
            <a:solidFill>
              <a:srgbClr val="FF0000"/>
            </a:solidFill>
            <a:head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C53EB4-1C64-A3A6-36F8-DE4886492520}"/>
              </a:ext>
            </a:extLst>
          </p:cNvPr>
          <p:cNvCxnSpPr>
            <a:cxnSpLocks/>
          </p:cNvCxnSpPr>
          <p:nvPr/>
        </p:nvCxnSpPr>
        <p:spPr>
          <a:xfrm flipH="1" flipV="1">
            <a:off x="3121087" y="4277192"/>
            <a:ext cx="698631" cy="687371"/>
          </a:xfrm>
          <a:prstGeom prst="line">
            <a:avLst/>
          </a:prstGeom>
          <a:ln w="9525"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FBFAFF-51AE-5BE4-8BAC-F226A505C2DE}"/>
              </a:ext>
            </a:extLst>
          </p:cNvPr>
          <p:cNvCxnSpPr>
            <a:cxnSpLocks/>
          </p:cNvCxnSpPr>
          <p:nvPr/>
        </p:nvCxnSpPr>
        <p:spPr>
          <a:xfrm>
            <a:off x="3125316" y="3157795"/>
            <a:ext cx="0" cy="1127482"/>
          </a:xfrm>
          <a:prstGeom prst="line">
            <a:avLst/>
          </a:prstGeom>
          <a:ln w="9525">
            <a:solidFill>
              <a:schemeClr val="tx1"/>
            </a:solidFill>
            <a:head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F681912-093B-8EED-1502-3D5D0C58FB0B}"/>
              </a:ext>
            </a:extLst>
          </p:cNvPr>
          <p:cNvSpPr txBox="1"/>
          <p:nvPr/>
        </p:nvSpPr>
        <p:spPr>
          <a:xfrm>
            <a:off x="5786244" y="4028279"/>
            <a:ext cx="3019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/>
              <a:t>X</a:t>
            </a:r>
            <a:endParaRPr lang="ko-KR" altLang="en-US" sz="11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AA2AB9-E137-302B-4F97-526094495C7C}"/>
              </a:ext>
            </a:extLst>
          </p:cNvPr>
          <p:cNvSpPr txBox="1"/>
          <p:nvPr/>
        </p:nvSpPr>
        <p:spPr>
          <a:xfrm>
            <a:off x="3455210" y="4798035"/>
            <a:ext cx="3019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/>
              <a:t>Y</a:t>
            </a:r>
            <a:endParaRPr lang="ko-KR" altLang="en-US" sz="11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2CC787-012D-AF1A-F07F-90118E314623}"/>
              </a:ext>
            </a:extLst>
          </p:cNvPr>
          <p:cNvSpPr txBox="1"/>
          <p:nvPr/>
        </p:nvSpPr>
        <p:spPr>
          <a:xfrm>
            <a:off x="2866888" y="2889192"/>
            <a:ext cx="6891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/>
              <a:t>Layer</a:t>
            </a:r>
            <a:endParaRPr lang="ko-KR" altLang="en-US" sz="110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FD2DDD3-EA14-0766-2C49-C14C1805C993}"/>
              </a:ext>
            </a:extLst>
          </p:cNvPr>
          <p:cNvGrpSpPr/>
          <p:nvPr/>
        </p:nvGrpSpPr>
        <p:grpSpPr>
          <a:xfrm>
            <a:off x="5265913" y="3088711"/>
            <a:ext cx="810002" cy="444569"/>
            <a:chOff x="4142675" y="2007739"/>
            <a:chExt cx="810002" cy="444569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2D1B722-A900-2B77-E11E-DA3FD13DB7E5}"/>
                </a:ext>
              </a:extLst>
            </p:cNvPr>
            <p:cNvSpPr txBox="1"/>
            <p:nvPr/>
          </p:nvSpPr>
          <p:spPr>
            <a:xfrm>
              <a:off x="4142675" y="2007739"/>
              <a:ext cx="8100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/>
                <a:t>Scan</a:t>
              </a:r>
            </a:p>
            <a:p>
              <a:pPr algn="ctr"/>
              <a:r>
                <a:rPr lang="en-US" altLang="ko-KR" sz="1100"/>
                <a:t>Direction </a:t>
              </a:r>
              <a:endParaRPr lang="ko-KR" altLang="en-US" sz="1100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2E40BC-59AA-0D43-2B0C-3512DA63F3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6033" y="2452308"/>
              <a:ext cx="729651" cy="0"/>
            </a:xfrm>
            <a:prstGeom prst="line">
              <a:avLst/>
            </a:prstGeom>
            <a:ln w="9525">
              <a:solidFill>
                <a:schemeClr val="tx1"/>
              </a:solidFill>
              <a:head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 descr="A bright light in the sky&#10;&#10;Description automatically generated">
            <a:extLst>
              <a:ext uri="{FF2B5EF4-FFF2-40B4-BE49-F238E27FC236}">
                <a16:creationId xmlns:a16="http://schemas.microsoft.com/office/drawing/2014/main" id="{0E2C001F-4B41-39FA-BF72-06F5C2859A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82"/>
          <a:stretch/>
        </p:blipFill>
        <p:spPr>
          <a:xfrm>
            <a:off x="3570735" y="2195849"/>
            <a:ext cx="914400" cy="751801"/>
          </a:xfrm>
          <a:prstGeom prst="rect">
            <a:avLst/>
          </a:prstGeom>
        </p:spPr>
      </p:pic>
      <p:pic>
        <p:nvPicPr>
          <p:cNvPr id="27" name="Picture 26" descr="A light in the dark&#10;&#10;Description automatically generated">
            <a:extLst>
              <a:ext uri="{FF2B5EF4-FFF2-40B4-BE49-F238E27FC236}">
                <a16:creationId xmlns:a16="http://schemas.microsoft.com/office/drawing/2014/main" id="{D71AC0CA-C17D-62E8-766F-DE21874B2B8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27"/>
          <a:stretch/>
        </p:blipFill>
        <p:spPr>
          <a:xfrm>
            <a:off x="4220547" y="2195720"/>
            <a:ext cx="914400" cy="752304"/>
          </a:xfrm>
          <a:prstGeom prst="rect">
            <a:avLst/>
          </a:prstGeom>
        </p:spPr>
      </p:pic>
      <p:pic>
        <p:nvPicPr>
          <p:cNvPr id="28" name="Picture 27" descr="A bright light in the sky&#10;&#10;Description automatically generated">
            <a:extLst>
              <a:ext uri="{FF2B5EF4-FFF2-40B4-BE49-F238E27FC236}">
                <a16:creationId xmlns:a16="http://schemas.microsoft.com/office/drawing/2014/main" id="{ADB9A878-ED12-73D2-EE98-DE04E569E88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186" b="17782"/>
          <a:stretch/>
        </p:blipFill>
        <p:spPr>
          <a:xfrm>
            <a:off x="4832845" y="2196227"/>
            <a:ext cx="784682" cy="75180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10DC4FD-1326-2C13-D35C-61713FC59B4F}"/>
                  </a:ext>
                </a:extLst>
              </p:cNvPr>
              <p:cNvSpPr txBox="1"/>
              <p:nvPr/>
            </p:nvSpPr>
            <p:spPr>
              <a:xfrm>
                <a:off x="4952603" y="2276924"/>
                <a:ext cx="63478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1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altLang="ko-KR" sz="11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11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ko-KR" altLang="en-US" sz="110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10DC4FD-1326-2C13-D35C-61713FC59B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2603" y="2276924"/>
                <a:ext cx="634782" cy="2616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D58B8-C37F-7CBA-0F9F-0CC82D1042F6}"/>
                  </a:ext>
                </a:extLst>
              </p:cNvPr>
              <p:cNvSpPr txBox="1"/>
              <p:nvPr/>
            </p:nvSpPr>
            <p:spPr>
              <a:xfrm>
                <a:off x="4335098" y="2276924"/>
                <a:ext cx="63478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1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altLang="ko-KR" sz="11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11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𝑖</m:t>
                          </m:r>
                          <m:r>
                            <a:rPr lang="en-US" altLang="ko-KR" sz="11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ko-KR" altLang="en-US" sz="110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D58B8-C37F-7CBA-0F9F-0CC82D1042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5098" y="2276924"/>
                <a:ext cx="634782" cy="2616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104B6D5-E257-BF1E-9DC0-196A75076273}"/>
                  </a:ext>
                </a:extLst>
              </p:cNvPr>
              <p:cNvSpPr txBox="1"/>
              <p:nvPr/>
            </p:nvSpPr>
            <p:spPr>
              <a:xfrm>
                <a:off x="3675559" y="2277994"/>
                <a:ext cx="63478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1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altLang="ko-KR" sz="11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11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𝑖</m:t>
                          </m:r>
                          <m:r>
                            <a:rPr lang="en-US" altLang="ko-KR" sz="11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−2</m:t>
                          </m:r>
                        </m:sub>
                      </m:sSub>
                    </m:oMath>
                  </m:oMathPara>
                </a14:m>
                <a:endParaRPr lang="ko-KR" altLang="en-US" sz="110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104B6D5-E257-BF1E-9DC0-196A750762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5559" y="2277994"/>
                <a:ext cx="634782" cy="2616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CB0C6A0-9AF0-9FA2-772C-A547935D3AAC}"/>
              </a:ext>
            </a:extLst>
          </p:cNvPr>
          <p:cNvCxnSpPr>
            <a:cxnSpLocks/>
          </p:cNvCxnSpPr>
          <p:nvPr/>
        </p:nvCxnSpPr>
        <p:spPr>
          <a:xfrm flipH="1">
            <a:off x="3657417" y="3372909"/>
            <a:ext cx="373637" cy="0"/>
          </a:xfrm>
          <a:prstGeom prst="line">
            <a:avLst/>
          </a:prstGeom>
          <a:ln w="9525">
            <a:solidFill>
              <a:schemeClr val="tx1"/>
            </a:solidFill>
            <a:head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8820A1F-70E3-8CD1-6D97-7C56E069321C}"/>
                  </a:ext>
                </a:extLst>
              </p:cNvPr>
              <p:cNvSpPr txBox="1"/>
              <p:nvPr/>
            </p:nvSpPr>
            <p:spPr>
              <a:xfrm>
                <a:off x="3526644" y="3084125"/>
                <a:ext cx="63478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100" i="1" dirty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altLang="ko-KR" sz="1100" i="1" dirty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𝑐</m:t>
                          </m:r>
                        </m:e>
                        <m:sub>
                          <m:r>
                            <a:rPr lang="en-US" altLang="ko-KR" sz="1100" i="1" dirty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𝑖</m:t>
                          </m:r>
                          <m:r>
                            <a:rPr lang="en-US" altLang="ko-KR" sz="1100" i="1" dirty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−2</m:t>
                          </m:r>
                        </m:sub>
                      </m:sSub>
                    </m:oMath>
                  </m:oMathPara>
                </a14:m>
                <a:endParaRPr lang="ko-KR" altLang="en-US" sz="11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8820A1F-70E3-8CD1-6D97-7C56E06932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6644" y="3084125"/>
                <a:ext cx="634782" cy="2616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A8D01FA-C132-3F12-688F-7583CEE9CCC4}"/>
                  </a:ext>
                </a:extLst>
              </p:cNvPr>
              <p:cNvSpPr txBox="1"/>
              <p:nvPr/>
            </p:nvSpPr>
            <p:spPr>
              <a:xfrm>
                <a:off x="4145704" y="3084125"/>
                <a:ext cx="63478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100" i="1" dirty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altLang="ko-KR" sz="1100" i="1" dirty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𝑐</m:t>
                          </m:r>
                        </m:e>
                        <m:sub>
                          <m:r>
                            <a:rPr lang="en-US" altLang="ko-KR" sz="1100" i="1" dirty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𝑖</m:t>
                          </m:r>
                          <m:r>
                            <a:rPr lang="en-US" altLang="ko-KR" sz="1100" i="1" dirty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ko-KR" altLang="en-US" sz="11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A8D01FA-C132-3F12-688F-7583CEE9CC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5704" y="3084125"/>
                <a:ext cx="634782" cy="2616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2465D65-64E9-02D3-2314-8F6A02DBE9BF}"/>
                  </a:ext>
                </a:extLst>
              </p:cNvPr>
              <p:cNvSpPr txBox="1"/>
              <p:nvPr/>
            </p:nvSpPr>
            <p:spPr>
              <a:xfrm>
                <a:off x="4764281" y="3100445"/>
                <a:ext cx="63478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100" i="1" dirty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altLang="ko-KR" sz="1100" i="1" dirty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𝑐</m:t>
                          </m:r>
                        </m:e>
                        <m:sub>
                          <m:r>
                            <a:rPr lang="en-US" altLang="ko-KR" sz="1100" i="1" dirty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ko-KR" altLang="en-US" sz="11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2465D65-64E9-02D3-2314-8F6A02DBE9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4281" y="3100445"/>
                <a:ext cx="634782" cy="2616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7E74342-4D59-D117-9EFD-FF4B81E0B6F4}"/>
              </a:ext>
            </a:extLst>
          </p:cNvPr>
          <p:cNvCxnSpPr>
            <a:cxnSpLocks/>
          </p:cNvCxnSpPr>
          <p:nvPr/>
        </p:nvCxnSpPr>
        <p:spPr>
          <a:xfrm flipH="1">
            <a:off x="4276280" y="3372909"/>
            <a:ext cx="373637" cy="0"/>
          </a:xfrm>
          <a:prstGeom prst="line">
            <a:avLst/>
          </a:prstGeom>
          <a:ln w="9525">
            <a:solidFill>
              <a:schemeClr val="tx1"/>
            </a:solidFill>
            <a:head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3DC20D1-B572-778F-10C6-5C5258E50692}"/>
              </a:ext>
            </a:extLst>
          </p:cNvPr>
          <p:cNvCxnSpPr>
            <a:cxnSpLocks/>
          </p:cNvCxnSpPr>
          <p:nvPr/>
        </p:nvCxnSpPr>
        <p:spPr>
          <a:xfrm flipH="1">
            <a:off x="4885589" y="3372909"/>
            <a:ext cx="373637" cy="0"/>
          </a:xfrm>
          <a:prstGeom prst="line">
            <a:avLst/>
          </a:prstGeom>
          <a:ln w="9525">
            <a:solidFill>
              <a:schemeClr val="tx1"/>
            </a:solidFill>
            <a:head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729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270B4-288F-EE11-1117-C60A73F5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Pre-processing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7F11E-D375-2177-D7E8-81F948A10F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600"/>
              <a:t>Preprocessing </a:t>
            </a:r>
          </a:p>
          <a:p>
            <a:pPr lvl="1"/>
            <a:r>
              <a:rPr lang="en-US" altLang="ko-KR"/>
              <a:t>3 types of preprocessing: Cropping, Centering, Denoising</a:t>
            </a:r>
          </a:p>
          <a:p>
            <a:pPr lvl="1"/>
            <a:r>
              <a:rPr lang="en-US" altLang="ko-KR"/>
              <a:t>Optimizes data for machine learning models, improving analysis accuracy and computational efficiency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510D29B-0A78-C815-91EE-64196782D6F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24450" y="756623"/>
            <a:ext cx="8384700" cy="283154"/>
          </a:xfrm>
        </p:spPr>
        <p:txBody>
          <a:bodyPr/>
          <a:lstStyle/>
          <a:p>
            <a:r>
              <a:rPr lang="en-US" altLang="ko-KR"/>
              <a:t>Melt pool monitoring (MPM) images</a:t>
            </a:r>
            <a:endParaRPr lang="ko-KR" alt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46F86F6-C9CC-420E-537B-965F6278A161}"/>
              </a:ext>
            </a:extLst>
          </p:cNvPr>
          <p:cNvGrpSpPr/>
          <p:nvPr/>
        </p:nvGrpSpPr>
        <p:grpSpPr>
          <a:xfrm>
            <a:off x="1689892" y="2571750"/>
            <a:ext cx="5872865" cy="2224383"/>
            <a:chOff x="2137217" y="2835019"/>
            <a:chExt cx="5872865" cy="2224383"/>
          </a:xfrm>
        </p:grpSpPr>
        <p:pic>
          <p:nvPicPr>
            <p:cNvPr id="6" name="Picture 5" descr="A diagram of a diagram of a light source&#10;&#10;Description automatically generated with medium confidence">
              <a:extLst>
                <a:ext uri="{FF2B5EF4-FFF2-40B4-BE49-F238E27FC236}">
                  <a16:creationId xmlns:a16="http://schemas.microsoft.com/office/drawing/2014/main" id="{0F45152E-0851-5910-3F66-97F8B9B67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155" y="2835019"/>
              <a:ext cx="3098927" cy="2224383"/>
            </a:xfrm>
            <a:prstGeom prst="rect">
              <a:avLst/>
            </a:prstGeom>
          </p:spPr>
        </p:pic>
        <p:pic>
          <p:nvPicPr>
            <p:cNvPr id="7" name="Picture 6" descr="A diagram of different planets&#10;&#10;Description automatically generated with medium confidence">
              <a:extLst>
                <a:ext uri="{FF2B5EF4-FFF2-40B4-BE49-F238E27FC236}">
                  <a16:creationId xmlns:a16="http://schemas.microsoft.com/office/drawing/2014/main" id="{5C6471F6-3CB4-644A-06D4-836AFD9A7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37217" y="2910227"/>
              <a:ext cx="2150534" cy="2149175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79A125B-AD08-BFFC-702A-C157F3AC7AEE}"/>
                </a:ext>
              </a:extLst>
            </p:cNvPr>
            <p:cNvCxnSpPr/>
            <p:nvPr/>
          </p:nvCxnSpPr>
          <p:spPr>
            <a:xfrm>
              <a:off x="4296833" y="2912533"/>
              <a:ext cx="711200" cy="110526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D6F8123-1BED-A88E-3A07-05E37F229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87751" y="4872933"/>
              <a:ext cx="694174" cy="18646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6929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270B4-288F-EE11-1117-C60A73F5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Part 1 Methodology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7F11E-D375-2177-D7E8-81F948A10F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600"/>
              <a:t>Capturing Spatiotemporal Dependencies</a:t>
            </a:r>
          </a:p>
          <a:p>
            <a:pPr lvl="1"/>
            <a:r>
              <a:rPr lang="en-US" altLang="ko-KR" sz="1600"/>
              <a:t>Spatiotemporal dependency:  Combines spatial (image) and temporal (time sequence) information</a:t>
            </a:r>
          </a:p>
          <a:p>
            <a:pPr lvl="1"/>
            <a:endParaRPr lang="en-US" altLang="ko-KR" sz="1600"/>
          </a:p>
          <a:p>
            <a:r>
              <a:rPr lang="en-US" altLang="ko-KR"/>
              <a:t>Why </a:t>
            </a:r>
            <a:r>
              <a:rPr lang="en-US" altLang="ko-KR" err="1"/>
              <a:t>ConvLSTM</a:t>
            </a:r>
            <a:r>
              <a:rPr lang="en-US" altLang="ko-KR"/>
              <a:t>?</a:t>
            </a:r>
          </a:p>
          <a:p>
            <a:pPr lvl="1"/>
            <a:r>
              <a:rPr lang="en-US" altLang="ko-KR"/>
              <a:t>Spatial Patterns: Convolutional layers capture spatial features in images.</a:t>
            </a:r>
          </a:p>
          <a:p>
            <a:pPr lvl="1"/>
            <a:r>
              <a:rPr lang="en-US" altLang="ko-KR"/>
              <a:t>Temporal Dynamics: LSTM layers model sequential dependencies over time.</a:t>
            </a:r>
          </a:p>
          <a:p>
            <a:pPr lvl="1"/>
            <a:endParaRPr lang="en-US" altLang="ko-KR"/>
          </a:p>
          <a:p>
            <a:r>
              <a:rPr lang="en-US" altLang="ko-KR"/>
              <a:t>Effective for Time-Series Data</a:t>
            </a:r>
          </a:p>
          <a:p>
            <a:pPr lvl="1"/>
            <a:r>
              <a:rPr lang="en-US" altLang="ko-KR"/>
              <a:t>It works well for sequences of images, like our melt pool monitoring images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510D29B-0A78-C815-91EE-64196782D6F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24450" y="756623"/>
            <a:ext cx="8384700" cy="283154"/>
          </a:xfrm>
        </p:spPr>
        <p:txBody>
          <a:bodyPr/>
          <a:lstStyle/>
          <a:p>
            <a:r>
              <a:rPr lang="en-US" altLang="ko-KR"/>
              <a:t>Convolutional Long Short-Term Memory (</a:t>
            </a:r>
            <a:r>
              <a:rPr lang="en-US" altLang="ko-KR" err="1"/>
              <a:t>ConvLSTM</a:t>
            </a:r>
            <a:r>
              <a:rPr lang="en-US" altLang="ko-KR"/>
              <a:t>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6643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270B4-288F-EE11-1117-C60A73F5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Part 1 Results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7F11E-D375-2177-D7E8-81F948A10F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5348" y="1083412"/>
            <a:ext cx="7357920" cy="3248921"/>
          </a:xfrm>
        </p:spPr>
        <p:txBody>
          <a:bodyPr/>
          <a:lstStyle/>
          <a:p>
            <a:r>
              <a:rPr lang="en-US" altLang="ko-KR" sz="1600"/>
              <a:t>Results with pre-release data</a:t>
            </a:r>
          </a:p>
          <a:p>
            <a:pPr lvl="1"/>
            <a:r>
              <a:rPr lang="en-US" altLang="ko-KR" sz="1600"/>
              <a:t>Missing images (left) and predicted images (right)</a:t>
            </a:r>
          </a:p>
          <a:p>
            <a:pPr lvl="1"/>
            <a:endParaRPr lang="en-US" altLang="ko-KR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510D29B-0A78-C815-91EE-64196782D6F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24450" y="756623"/>
            <a:ext cx="8384700" cy="283154"/>
          </a:xfrm>
        </p:spPr>
        <p:txBody>
          <a:bodyPr/>
          <a:lstStyle/>
          <a:p>
            <a:pPr>
              <a:lnSpc>
                <a:spcPct val="114999"/>
              </a:lnSpc>
            </a:pPr>
            <a:endParaRPr lang="en-US" dirty="0">
              <a:highlight>
                <a:srgbClr val="191919"/>
              </a:highligh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4331E7F-A537-A698-8926-E8DC46A9FD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 bwMode="auto">
          <a:xfrm>
            <a:off x="1625918" y="1858180"/>
            <a:ext cx="2326957" cy="1122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4F4E8F7-9238-59CB-74A5-B5D6C2D70A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72"/>
          <a:stretch/>
        </p:blipFill>
        <p:spPr bwMode="auto">
          <a:xfrm>
            <a:off x="5001592" y="1828186"/>
            <a:ext cx="2364766" cy="1152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9E1AFC-A92D-2BE1-C701-0452C846CCE3}"/>
              </a:ext>
            </a:extLst>
          </p:cNvPr>
          <p:cNvSpPr txBox="1"/>
          <p:nvPr/>
        </p:nvSpPr>
        <p:spPr>
          <a:xfrm>
            <a:off x="1847850" y="2894762"/>
            <a:ext cx="1981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/>
              <a:t>Missing Frame 1</a:t>
            </a:r>
          </a:p>
          <a:p>
            <a:pPr algn="ctr"/>
            <a:r>
              <a:rPr lang="en-US" altLang="ko-KR" sz="1100"/>
              <a:t> MSE: 0.0037, SSIM: 0.8640</a:t>
            </a:r>
            <a:endParaRPr lang="ko-KR" altLang="en-US" sz="11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869698-3177-50D6-A60B-E9A42084BEB5}"/>
              </a:ext>
            </a:extLst>
          </p:cNvPr>
          <p:cNvSpPr txBox="1"/>
          <p:nvPr/>
        </p:nvSpPr>
        <p:spPr>
          <a:xfrm>
            <a:off x="1625917" y="4659607"/>
            <a:ext cx="23647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/>
              <a:t>Missing Frame 3</a:t>
            </a:r>
          </a:p>
          <a:p>
            <a:pPr algn="ctr"/>
            <a:r>
              <a:rPr lang="en-US" altLang="ko-KR" sz="1100"/>
              <a:t>MSE: 0.0009, SSIM: 0.9340</a:t>
            </a:r>
            <a:endParaRPr lang="ko-KR" altLang="en-US" sz="11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356C45-413E-0DFF-CF8F-5E22B7B507C9}"/>
              </a:ext>
            </a:extLst>
          </p:cNvPr>
          <p:cNvSpPr txBox="1"/>
          <p:nvPr/>
        </p:nvSpPr>
        <p:spPr>
          <a:xfrm>
            <a:off x="5114928" y="2894762"/>
            <a:ext cx="22514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/>
              <a:t>Missing Frame 2</a:t>
            </a:r>
          </a:p>
          <a:p>
            <a:pPr algn="ctr"/>
            <a:r>
              <a:rPr lang="en-US" altLang="ko-KR" sz="1100"/>
              <a:t>MSE: 0.0012, SSIM: 0.8934</a:t>
            </a:r>
            <a:endParaRPr lang="ko-KR" altLang="en-US" sz="11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E0D339-3A66-361D-3DF4-42931E27F8B3}"/>
              </a:ext>
            </a:extLst>
          </p:cNvPr>
          <p:cNvSpPr txBox="1"/>
          <p:nvPr/>
        </p:nvSpPr>
        <p:spPr>
          <a:xfrm>
            <a:off x="5077120" y="4659607"/>
            <a:ext cx="22892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/>
              <a:t>Missing Frame 4</a:t>
            </a:r>
          </a:p>
          <a:p>
            <a:pPr algn="ctr"/>
            <a:r>
              <a:rPr lang="en-US" altLang="ko-KR" sz="1100"/>
              <a:t>MSE: 0.0007, SSIM: 0.9494</a:t>
            </a:r>
            <a:endParaRPr lang="ko-KR" altLang="en-US" sz="110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CB4A4600-C490-9B28-D5A7-5579FB8DE9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99"/>
          <a:stretch/>
        </p:blipFill>
        <p:spPr bwMode="auto">
          <a:xfrm>
            <a:off x="1625918" y="3548710"/>
            <a:ext cx="2326957" cy="1143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758555D-2E63-06A9-CDAE-5C543A7AAB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55"/>
          <a:stretch/>
        </p:blipFill>
        <p:spPr bwMode="auto">
          <a:xfrm>
            <a:off x="5001593" y="3566142"/>
            <a:ext cx="2364766" cy="1150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645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270B4-288F-EE11-1117-C60A73F5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Part 2 Methodology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7F11E-D375-2177-D7E8-81F948A10F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en-US" b="1">
                <a:latin typeface="Calibri"/>
                <a:cs typeface="Calibri"/>
              </a:rPr>
              <a:t>Mean Squared Error (MSE)</a:t>
            </a:r>
            <a:r>
              <a:rPr lang="en-US" b="1">
                <a:latin typeface="Calibri"/>
                <a:ea typeface="Calibri"/>
                <a:cs typeface="Calibri"/>
              </a:rPr>
              <a:t> : </a:t>
            </a:r>
            <a:r>
              <a:rPr lang="en-US">
                <a:latin typeface="Calibri"/>
                <a:ea typeface="Calibri"/>
                <a:cs typeface="Calibri"/>
              </a:rPr>
              <a:t>A measure of the average squared difference between corresponding pixels in two images. </a:t>
            </a:r>
          </a:p>
          <a:p>
            <a:pPr>
              <a:lnSpc>
                <a:spcPct val="114999"/>
              </a:lnSpc>
            </a:pPr>
            <a:r>
              <a:rPr lang="en-US" b="1">
                <a:latin typeface="Calibri"/>
                <a:ea typeface="Calibri"/>
                <a:cs typeface="Calibri"/>
              </a:rPr>
              <a:t>Structural Similarity Index Measure (SSIM) :</a:t>
            </a:r>
            <a:r>
              <a:rPr lang="en-US">
                <a:latin typeface="Calibri"/>
                <a:ea typeface="Calibri"/>
                <a:cs typeface="Calibri"/>
              </a:rPr>
              <a:t> A perceptual metric that quantifies image quality degradation by comparing luminance, contrast, and structure between two images.</a:t>
            </a:r>
          </a:p>
          <a:p>
            <a:pPr>
              <a:lnSpc>
                <a:spcPct val="114999"/>
              </a:lnSpc>
            </a:pPr>
            <a:r>
              <a:rPr lang="en-US" b="1">
                <a:latin typeface="Calibri"/>
                <a:cs typeface="Calibri"/>
              </a:rPr>
              <a:t>Mutual Information (MI)</a:t>
            </a:r>
            <a:r>
              <a:rPr lang="en-US" b="1">
                <a:latin typeface="Arial"/>
                <a:ea typeface="Calibri"/>
                <a:cs typeface="Calibri"/>
              </a:rPr>
              <a:t> :</a:t>
            </a:r>
            <a:r>
              <a:rPr lang="en-US">
                <a:latin typeface="Calibri"/>
                <a:ea typeface="Calibri"/>
                <a:cs typeface="Calibri"/>
              </a:rPr>
              <a:t> A measure of the amount of information shared between two images.</a:t>
            </a:r>
            <a:endParaRPr lang="en-US">
              <a:ea typeface="Calibri"/>
            </a:endParaRPr>
          </a:p>
          <a:p>
            <a:pPr>
              <a:lnSpc>
                <a:spcPct val="114999"/>
              </a:lnSpc>
            </a:pPr>
            <a:r>
              <a:rPr lang="en-US" b="1">
                <a:latin typeface="Calibri"/>
                <a:cs typeface="Calibri"/>
              </a:rPr>
              <a:t>Histogram of Oriented Gradients (HOG) : </a:t>
            </a:r>
            <a:r>
              <a:rPr lang="en-US">
                <a:latin typeface="Calibri"/>
                <a:ea typeface="Calibri"/>
                <a:cs typeface="Calibri"/>
              </a:rPr>
              <a:t> A feature descriptor that captures the distribution of edge directions (gradients) in localized portions of an image. </a:t>
            </a:r>
            <a:endParaRPr lang="en-US">
              <a:ea typeface="Calibri"/>
            </a:endParaRPr>
          </a:p>
          <a:p>
            <a:pPr>
              <a:lnSpc>
                <a:spcPct val="114999"/>
              </a:lnSpc>
            </a:pPr>
            <a:endParaRPr lang="en-US">
              <a:latin typeface="Calibri"/>
              <a:ea typeface="Calibri"/>
              <a:cs typeface="Calibri"/>
            </a:endParaRPr>
          </a:p>
          <a:p>
            <a:pPr>
              <a:lnSpc>
                <a:spcPct val="114999"/>
              </a:lnSpc>
            </a:pPr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510D29B-0A78-C815-91EE-64196782D6F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24450" y="756623"/>
            <a:ext cx="8384700" cy="283154"/>
          </a:xfrm>
        </p:spPr>
        <p:txBody>
          <a:bodyPr/>
          <a:lstStyle/>
          <a:p>
            <a:r>
              <a:rPr lang="en-US" altLang="ko-KR"/>
              <a:t>Contextual Similarity Measurement Metrics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533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270B4-288F-EE11-1117-C60A73F5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Part 2 Results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7F11E-D375-2177-D7E8-81F948A10F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14999"/>
              </a:lnSpc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Centered, cropped, and denoised</a:t>
            </a:r>
            <a:endParaRPr lang="en-US">
              <a:latin typeface="Calibri"/>
              <a:cs typeface="Calibri"/>
            </a:endParaRPr>
          </a:p>
          <a:p>
            <a:pPr marL="342900" indent="-342900">
              <a:lnSpc>
                <a:spcPct val="114999"/>
              </a:lnSpc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Centered and cropped</a:t>
            </a:r>
            <a:endParaRPr lang="en-US" err="1">
              <a:latin typeface="Calibri"/>
              <a:cs typeface="Calibri"/>
            </a:endParaRPr>
          </a:p>
          <a:p>
            <a:pPr marL="342900" indent="-342900">
              <a:lnSpc>
                <a:spcPct val="114999"/>
              </a:lnSpc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Cropped</a:t>
            </a:r>
            <a:endParaRPr lang="en-US">
              <a:latin typeface="Calibri"/>
              <a:cs typeface="Calibri"/>
            </a:endParaRPr>
          </a:p>
          <a:p>
            <a:pPr marL="101600" indent="0">
              <a:lnSpc>
                <a:spcPct val="100000"/>
              </a:lnSpc>
              <a:buNone/>
            </a:pPr>
            <a:endParaRPr lang="en-US" altLang="ko-KR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510D29B-0A78-C815-91EE-64196782D6F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24450" y="756623"/>
            <a:ext cx="8384700" cy="283154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/>
              <a:t>MSE</a:t>
            </a:r>
            <a:endParaRPr lang="en-US" altLang="ko-KR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300A45F-AB83-8524-5681-BB5ED5104F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521190"/>
              </p:ext>
            </p:extLst>
          </p:nvPr>
        </p:nvGraphicFramePr>
        <p:xfrm>
          <a:off x="1829622" y="2368229"/>
          <a:ext cx="5120636" cy="2013783"/>
        </p:xfrm>
        <a:graphic>
          <a:graphicData uri="http://schemas.openxmlformats.org/drawingml/2006/table">
            <a:tbl>
              <a:tblPr firstRow="1" bandRow="1">
                <a:tableStyleId>{C9D0A139-A388-4AB7-8CF6-93BC545BE00A}</a:tableStyleId>
              </a:tblPr>
              <a:tblGrid>
                <a:gridCol w="1280159">
                  <a:extLst>
                    <a:ext uri="{9D8B030D-6E8A-4147-A177-3AD203B41FA5}">
                      <a16:colId xmlns:a16="http://schemas.microsoft.com/office/drawing/2014/main" val="4058496239"/>
                    </a:ext>
                  </a:extLst>
                </a:gridCol>
                <a:gridCol w="1280159">
                  <a:extLst>
                    <a:ext uri="{9D8B030D-6E8A-4147-A177-3AD203B41FA5}">
                      <a16:colId xmlns:a16="http://schemas.microsoft.com/office/drawing/2014/main" val="821098098"/>
                    </a:ext>
                  </a:extLst>
                </a:gridCol>
                <a:gridCol w="1280159">
                  <a:extLst>
                    <a:ext uri="{9D8B030D-6E8A-4147-A177-3AD203B41FA5}">
                      <a16:colId xmlns:a16="http://schemas.microsoft.com/office/drawing/2014/main" val="3923756562"/>
                    </a:ext>
                  </a:extLst>
                </a:gridCol>
                <a:gridCol w="1280159">
                  <a:extLst>
                    <a:ext uri="{9D8B030D-6E8A-4147-A177-3AD203B41FA5}">
                      <a16:colId xmlns:a16="http://schemas.microsoft.com/office/drawing/2014/main" val="455949235"/>
                    </a:ext>
                  </a:extLst>
                </a:gridCol>
              </a:tblGrid>
              <a:tr h="530423">
                <a:tc>
                  <a:txBody>
                    <a:bodyPr/>
                    <a:lstStyle/>
                    <a:p>
                      <a:r>
                        <a:rPr lang="en-US" dirty="0"/>
                        <a:t>Actual Location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6212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61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8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213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389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260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270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269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363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404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272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248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547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1340620"/>
      </p:ext>
    </p:extLst>
  </p:cSld>
  <p:clrMapOvr>
    <a:masterClrMapping/>
  </p:clrMapOvr>
</p:sld>
</file>

<file path=ppt/theme/theme1.xml><?xml version="1.0" encoding="utf-8"?>
<a:theme xmlns:a="http://schemas.openxmlformats.org/drawingml/2006/main" name="2023 ASU Template Master (Official from Enterprise Brand Strategy and Management)">
  <a:themeElements>
    <a:clrScheme name="Simple Light">
      <a:dk1>
        <a:srgbClr val="191919"/>
      </a:dk1>
      <a:lt1>
        <a:srgbClr val="FFFFFF"/>
      </a:lt1>
      <a:dk2>
        <a:srgbClr val="747474"/>
      </a:dk2>
      <a:lt2>
        <a:srgbClr val="E8E8E8"/>
      </a:lt2>
      <a:accent1>
        <a:srgbClr val="FFC627"/>
      </a:accent1>
      <a:accent2>
        <a:srgbClr val="8C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CC2F2F"/>
      </a:accent6>
      <a:hlink>
        <a:srgbClr val="8C1D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10</Slides>
  <Notes>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2023 ASU Template Master (Official from Enterprise Brand Strategy and Management)</vt:lpstr>
      <vt:lpstr>A Convolutional Long Shor-Term  Memory-Based Approach  for Predicting Missing Melt pools</vt:lpstr>
      <vt:lpstr>Agenda</vt:lpstr>
      <vt:lpstr>Problem Formulations</vt:lpstr>
      <vt:lpstr>Problem Formulations</vt:lpstr>
      <vt:lpstr>Pre-processing</vt:lpstr>
      <vt:lpstr>Part 1 Methodology</vt:lpstr>
      <vt:lpstr>Part 1 Results</vt:lpstr>
      <vt:lpstr>Part 2 Methodology</vt:lpstr>
      <vt:lpstr>Part 2 Results</vt:lpstr>
      <vt:lpstr>Future Direction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Official 2023 ASU presentation template</dc:title>
  <dc:creator>Suk Ki Lee</dc:creator>
  <cp:revision>34</cp:revision>
  <dcterms:modified xsi:type="dcterms:W3CDTF">2024-08-25T13:59:56Z</dcterms:modified>
</cp:coreProperties>
</file>

<file path=docProps/thumbnail.jpeg>
</file>